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 id="2147483658" r:id="rId3"/>
  </p:sldMasterIdLst>
  <p:notesMasterIdLst>
    <p:notesMasterId r:id="rId23"/>
  </p:notesMasterIdLst>
  <p:handoutMasterIdLst>
    <p:handoutMasterId r:id="rId24"/>
  </p:handoutMasterIdLst>
  <p:sldIdLst>
    <p:sldId id="300" r:id="rId4"/>
    <p:sldId id="257" r:id="rId5"/>
    <p:sldId id="259" r:id="rId6"/>
    <p:sldId id="260" r:id="rId7"/>
    <p:sldId id="261" r:id="rId8"/>
    <p:sldId id="262" r:id="rId9"/>
    <p:sldId id="303" r:id="rId10"/>
    <p:sldId id="301" r:id="rId11"/>
    <p:sldId id="287" r:id="rId12"/>
    <p:sldId id="302" r:id="rId13"/>
    <p:sldId id="304" r:id="rId14"/>
    <p:sldId id="265" r:id="rId15"/>
    <p:sldId id="288" r:id="rId16"/>
    <p:sldId id="296" r:id="rId17"/>
    <p:sldId id="266" r:id="rId18"/>
    <p:sldId id="267" r:id="rId19"/>
    <p:sldId id="269" r:id="rId20"/>
    <p:sldId id="274" r:id="rId21"/>
    <p:sldId id="305" r:id="rId22"/>
  </p:sldIdLst>
  <p:sldSz cx="9144000" cy="6858000" type="screen4x3"/>
  <p:notesSz cx="6858000" cy="9144000"/>
  <p:defaultTextStyle>
    <a:defPPr>
      <a:defRPr lang="en-US"/>
    </a:defPPr>
    <a:lvl1pPr algn="l" rtl="0" fontAlgn="base">
      <a:spcBef>
        <a:spcPct val="0"/>
      </a:spcBef>
      <a:spcAft>
        <a:spcPct val="0"/>
      </a:spcAft>
      <a:defRPr sz="4400" kern="1200">
        <a:solidFill>
          <a:schemeClr val="tx2"/>
        </a:solidFill>
        <a:latin typeface="Arial" charset="0"/>
        <a:ea typeface="+mn-ea"/>
        <a:cs typeface="Arial" charset="0"/>
      </a:defRPr>
    </a:lvl1pPr>
    <a:lvl2pPr marL="457200" algn="l" rtl="0" fontAlgn="base">
      <a:spcBef>
        <a:spcPct val="0"/>
      </a:spcBef>
      <a:spcAft>
        <a:spcPct val="0"/>
      </a:spcAft>
      <a:defRPr sz="4400" kern="1200">
        <a:solidFill>
          <a:schemeClr val="tx2"/>
        </a:solidFill>
        <a:latin typeface="Arial" charset="0"/>
        <a:ea typeface="+mn-ea"/>
        <a:cs typeface="Arial" charset="0"/>
      </a:defRPr>
    </a:lvl2pPr>
    <a:lvl3pPr marL="914400" algn="l" rtl="0" fontAlgn="base">
      <a:spcBef>
        <a:spcPct val="0"/>
      </a:spcBef>
      <a:spcAft>
        <a:spcPct val="0"/>
      </a:spcAft>
      <a:defRPr sz="4400" kern="1200">
        <a:solidFill>
          <a:schemeClr val="tx2"/>
        </a:solidFill>
        <a:latin typeface="Arial" charset="0"/>
        <a:ea typeface="+mn-ea"/>
        <a:cs typeface="Arial" charset="0"/>
      </a:defRPr>
    </a:lvl3pPr>
    <a:lvl4pPr marL="1371600" algn="l" rtl="0" fontAlgn="base">
      <a:spcBef>
        <a:spcPct val="0"/>
      </a:spcBef>
      <a:spcAft>
        <a:spcPct val="0"/>
      </a:spcAft>
      <a:defRPr sz="4400" kern="1200">
        <a:solidFill>
          <a:schemeClr val="tx2"/>
        </a:solidFill>
        <a:latin typeface="Arial" charset="0"/>
        <a:ea typeface="+mn-ea"/>
        <a:cs typeface="Arial" charset="0"/>
      </a:defRPr>
    </a:lvl4pPr>
    <a:lvl5pPr marL="1828800" algn="l" rtl="0" fontAlgn="base">
      <a:spcBef>
        <a:spcPct val="0"/>
      </a:spcBef>
      <a:spcAft>
        <a:spcPct val="0"/>
      </a:spcAft>
      <a:defRPr sz="4400" kern="1200">
        <a:solidFill>
          <a:schemeClr val="tx2"/>
        </a:solidFill>
        <a:latin typeface="Arial" charset="0"/>
        <a:ea typeface="+mn-ea"/>
        <a:cs typeface="Arial" charset="0"/>
      </a:defRPr>
    </a:lvl5pPr>
    <a:lvl6pPr marL="2286000" algn="l" defTabSz="914400" rtl="0" eaLnBrk="1" latinLnBrk="0" hangingPunct="1">
      <a:defRPr sz="4400" kern="1200">
        <a:solidFill>
          <a:schemeClr val="tx2"/>
        </a:solidFill>
        <a:latin typeface="Arial" charset="0"/>
        <a:ea typeface="+mn-ea"/>
        <a:cs typeface="Arial" charset="0"/>
      </a:defRPr>
    </a:lvl6pPr>
    <a:lvl7pPr marL="2743200" algn="l" defTabSz="914400" rtl="0" eaLnBrk="1" latinLnBrk="0" hangingPunct="1">
      <a:defRPr sz="4400" kern="1200">
        <a:solidFill>
          <a:schemeClr val="tx2"/>
        </a:solidFill>
        <a:latin typeface="Arial" charset="0"/>
        <a:ea typeface="+mn-ea"/>
        <a:cs typeface="Arial" charset="0"/>
      </a:defRPr>
    </a:lvl7pPr>
    <a:lvl8pPr marL="3200400" algn="l" defTabSz="914400" rtl="0" eaLnBrk="1" latinLnBrk="0" hangingPunct="1">
      <a:defRPr sz="4400" kern="1200">
        <a:solidFill>
          <a:schemeClr val="tx2"/>
        </a:solidFill>
        <a:latin typeface="Arial" charset="0"/>
        <a:ea typeface="+mn-ea"/>
        <a:cs typeface="Arial" charset="0"/>
      </a:defRPr>
    </a:lvl8pPr>
    <a:lvl9pPr marL="3657600" algn="l" defTabSz="914400" rtl="0" eaLnBrk="1" latinLnBrk="0" hangingPunct="1">
      <a:defRPr sz="4400" kern="1200">
        <a:solidFill>
          <a:schemeClr val="tx2"/>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0C7B0"/>
    <a:srgbClr val="960E0E"/>
    <a:srgbClr val="730B0B"/>
    <a:srgbClr val="DCBFA4"/>
    <a:srgbClr val="080912"/>
    <a:srgbClr val="BA2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2" autoAdjust="0"/>
    <p:restoredTop sz="94737" autoAdjust="0"/>
  </p:normalViewPr>
  <p:slideViewPr>
    <p:cSldViewPr>
      <p:cViewPr varScale="1">
        <p:scale>
          <a:sx n="72" d="100"/>
          <a:sy n="72" d="100"/>
        </p:scale>
        <p:origin x="-45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4" d="100"/>
          <a:sy n="64" d="100"/>
        </p:scale>
        <p:origin x="-2630" y="-8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E7AC4C98-C2A1-4759-B533-22437A7FA247}" type="datetimeFigureOut">
              <a:rPr lang="en-US"/>
              <a:pPr>
                <a:defRPr/>
              </a:pPr>
              <a:t>7/26/2011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E5116305-447C-46AA-AAF4-15085F0456B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1"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ahoma" pitchFamily="34" charset="0"/>
                <a:cs typeface="+mn-cs"/>
              </a:defRPr>
            </a:lvl1pPr>
          </a:lstStyle>
          <a:p>
            <a:pPr>
              <a:defRPr/>
            </a:pPr>
            <a:endParaRPr lang="en-US"/>
          </a:p>
        </p:txBody>
      </p:sp>
      <p:sp>
        <p:nvSpPr>
          <p:cNvPr id="358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ahoma" pitchFamily="34" charset="0"/>
                <a:cs typeface="+mn-cs"/>
              </a:defRPr>
            </a:lvl1pPr>
          </a:lstStyle>
          <a:p>
            <a:pPr>
              <a:defRPr/>
            </a:pPr>
            <a:endParaRPr lang="en-US"/>
          </a:p>
        </p:txBody>
      </p:sp>
      <p:sp>
        <p:nvSpPr>
          <p:cNvPr id="4813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ahoma" pitchFamily="34" charset="0"/>
                <a:cs typeface="+mn-cs"/>
              </a:defRPr>
            </a:lvl1pPr>
          </a:lstStyle>
          <a:p>
            <a:pPr>
              <a:defRPr/>
            </a:pPr>
            <a:fld id="{B17E8A1A-D0DE-4DDD-8440-1CBA7D0C0E5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miter lim="800000"/>
            <a:headEnd/>
            <a:tailEnd/>
          </a:ln>
        </p:spPr>
        <p:txBody>
          <a:bodyPr/>
          <a:lstStyle/>
          <a:p>
            <a:fld id="{F9B4C03A-28A6-4BA5-BC3B-E6D303145471}" type="slidenum">
              <a:rPr lang="en-US" smtClean="0">
                <a:cs typeface="Arial" charset="0"/>
              </a:rPr>
              <a:pPr/>
              <a:t>1</a:t>
            </a:fld>
            <a:endParaRPr lang="en-US" smtClean="0">
              <a:cs typeface="Arial" charset="0"/>
            </a:endParaRPr>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noTextEdit="1"/>
          </p:cNvSpPr>
          <p:nvPr>
            <p:ph type="sldImg"/>
          </p:nvPr>
        </p:nvSpPr>
        <p:spPr>
          <a:xfrm>
            <a:off x="1152525" y="692150"/>
            <a:ext cx="4554538" cy="3416300"/>
          </a:xfrm>
          <a:ln/>
        </p:spPr>
      </p:sp>
      <p:sp>
        <p:nvSpPr>
          <p:cNvPr id="64515" name="Rectangle 3"/>
          <p:cNvSpPr>
            <a:spLocks noGrp="1" noChangeArrowheads="1"/>
          </p:cNvSpPr>
          <p:nvPr>
            <p:ph type="body" idx="1"/>
          </p:nvPr>
        </p:nvSpPr>
        <p:spPr>
          <a:noFill/>
        </p:spPr>
        <p:txBody>
          <a:bodyPr lIns="90480" tIns="44446" rIns="90480" bIns="44446"/>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r>
              <a:rPr lang="en-US"/>
              <a:t>Copyright © 2012 Pearson Education, Inc. Publishing as Prentice Hall</a:t>
            </a:r>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D37C8B10-78F7-4779-B8BD-A98063B5EC0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27"/>
          <p:cNvSpPr>
            <a:spLocks noGrp="1"/>
          </p:cNvSpPr>
          <p:nvPr>
            <p:ph type="dt" sz="half" idx="10"/>
          </p:nvPr>
        </p:nvSpPr>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8"/>
          <p:cNvSpPr>
            <a:spLocks noGrp="1"/>
          </p:cNvSpPr>
          <p:nvPr>
            <p:ph type="sldNum" sz="quarter" idx="12"/>
          </p:nvPr>
        </p:nvSpPr>
        <p:spPr/>
        <p:txBody>
          <a:bodyPr/>
          <a:lstStyle>
            <a:lvl1pPr>
              <a:defRPr/>
            </a:lvl1pPr>
          </a:lstStyle>
          <a:p>
            <a:pPr>
              <a:defRPr/>
            </a:pPr>
            <a:fld id="{428A3BC3-3518-4AC1-A913-816A27FA9643}" type="slidenum">
              <a:rPr lang="en-US"/>
              <a:pPr>
                <a:defRPr/>
              </a:pPr>
              <a:t>‹#›</a:t>
            </a:fld>
            <a:endParaRPr lang="en-US" sz="1800" dirty="0">
              <a:solidFill>
                <a:schemeClr val="bg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7"/>
          <p:cNvSpPr>
            <a:spLocks noGrp="1"/>
          </p:cNvSpPr>
          <p:nvPr>
            <p:ph type="dt" sz="half" idx="10"/>
          </p:nvPr>
        </p:nvSpPr>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8"/>
          <p:cNvSpPr>
            <a:spLocks noGrp="1"/>
          </p:cNvSpPr>
          <p:nvPr>
            <p:ph type="sldNum" sz="quarter" idx="12"/>
          </p:nvPr>
        </p:nvSpPr>
        <p:spPr/>
        <p:txBody>
          <a:bodyPr/>
          <a:lstStyle>
            <a:lvl1pPr>
              <a:defRPr/>
            </a:lvl1pPr>
          </a:lstStyle>
          <a:p>
            <a:pPr>
              <a:defRPr/>
            </a:pPr>
            <a:fld id="{CE0CDF91-C7F6-4EE7-A153-35DF9D7B03C5}" type="slidenum">
              <a:rPr lang="en-US"/>
              <a:pPr>
                <a:defRPr/>
              </a:pPr>
              <a:t>‹#›</a:t>
            </a:fld>
            <a:endParaRPr lang="en-US" sz="1800" dirty="0">
              <a:solidFill>
                <a:schemeClr val="bg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27"/>
          <p:cNvSpPr>
            <a:spLocks noGrp="1"/>
          </p:cNvSpPr>
          <p:nvPr>
            <p:ph type="dt" sz="half" idx="10"/>
          </p:nvPr>
        </p:nvSpPr>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8"/>
          <p:cNvSpPr>
            <a:spLocks noGrp="1"/>
          </p:cNvSpPr>
          <p:nvPr>
            <p:ph type="sldNum" sz="quarter" idx="12"/>
          </p:nvPr>
        </p:nvSpPr>
        <p:spPr/>
        <p:txBody>
          <a:bodyPr/>
          <a:lstStyle>
            <a:lvl1pPr>
              <a:defRPr/>
            </a:lvl1pPr>
          </a:lstStyle>
          <a:p>
            <a:pPr>
              <a:defRPr/>
            </a:pPr>
            <a:fld id="{AFFC0D7F-E071-402D-8544-24F94911FB83}" type="slidenum">
              <a:rPr lang="en-US"/>
              <a:pPr>
                <a:defRPr/>
              </a:pPr>
              <a:t>‹#›</a:t>
            </a:fld>
            <a:endParaRPr lang="en-US" sz="1800" dirty="0">
              <a:solidFill>
                <a:schemeClr val="bg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27"/>
          <p:cNvSpPr>
            <a:spLocks noGrp="1"/>
          </p:cNvSpPr>
          <p:nvPr>
            <p:ph type="dt" sz="half" idx="10"/>
          </p:nvPr>
        </p:nvSpPr>
        <p:spPr/>
        <p:txBody>
          <a:bodyPr/>
          <a:lstStyle>
            <a:lvl1pPr>
              <a:defRPr/>
            </a:lvl1pPr>
          </a:lstStyle>
          <a:p>
            <a:pPr>
              <a:defRPr/>
            </a:pPr>
            <a:endParaRPr lang="en-US"/>
          </a:p>
        </p:txBody>
      </p:sp>
      <p:sp>
        <p:nvSpPr>
          <p:cNvPr id="6"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28"/>
          <p:cNvSpPr>
            <a:spLocks noGrp="1"/>
          </p:cNvSpPr>
          <p:nvPr>
            <p:ph type="sldNum" sz="quarter" idx="12"/>
          </p:nvPr>
        </p:nvSpPr>
        <p:spPr/>
        <p:txBody>
          <a:bodyPr/>
          <a:lstStyle>
            <a:lvl1pPr>
              <a:defRPr/>
            </a:lvl1pPr>
          </a:lstStyle>
          <a:p>
            <a:pPr>
              <a:defRPr/>
            </a:pPr>
            <a:fld id="{54A1D312-2DD8-44CB-A9E0-4C2FB095A088}" type="slidenum">
              <a:rPr lang="en-US"/>
              <a:pPr>
                <a:defRPr/>
              </a:pPr>
              <a:t>‹#›</a:t>
            </a:fld>
            <a:endParaRPr lang="en-US" sz="1800" dirty="0">
              <a:solidFill>
                <a:schemeClr val="bg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7"/>
          <p:cNvSpPr>
            <a:spLocks noGrp="1"/>
          </p:cNvSpPr>
          <p:nvPr>
            <p:ph type="dt" sz="half" idx="10"/>
          </p:nvPr>
        </p:nvSpPr>
        <p:spPr/>
        <p:txBody>
          <a:bodyPr/>
          <a:lstStyle>
            <a:lvl1pPr>
              <a:defRPr/>
            </a:lvl1pPr>
          </a:lstStyle>
          <a:p>
            <a:pPr>
              <a:defRPr/>
            </a:pPr>
            <a:endParaRPr lang="en-US"/>
          </a:p>
        </p:txBody>
      </p:sp>
      <p:sp>
        <p:nvSpPr>
          <p:cNvPr id="8"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9" name="Slide Number Placeholder 28"/>
          <p:cNvSpPr>
            <a:spLocks noGrp="1"/>
          </p:cNvSpPr>
          <p:nvPr>
            <p:ph type="sldNum" sz="quarter" idx="12"/>
          </p:nvPr>
        </p:nvSpPr>
        <p:spPr/>
        <p:txBody>
          <a:bodyPr/>
          <a:lstStyle>
            <a:lvl1pPr>
              <a:defRPr/>
            </a:lvl1pPr>
          </a:lstStyle>
          <a:p>
            <a:pPr>
              <a:defRPr/>
            </a:pPr>
            <a:fld id="{A78E2B8C-38C2-497B-A676-6306203EED60}" type="slidenum">
              <a:rPr lang="en-US"/>
              <a:pPr>
                <a:defRPr/>
              </a:pPr>
              <a:t>‹#›</a:t>
            </a:fld>
            <a:endParaRPr lang="en-US" sz="1800" dirty="0">
              <a:solidFill>
                <a:schemeClr val="bg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7"/>
          <p:cNvSpPr>
            <a:spLocks noGrp="1"/>
          </p:cNvSpPr>
          <p:nvPr>
            <p:ph type="dt" sz="half" idx="10"/>
          </p:nvPr>
        </p:nvSpPr>
        <p:spPr/>
        <p:txBody>
          <a:bodyPr/>
          <a:lstStyle>
            <a:lvl1pPr>
              <a:defRPr/>
            </a:lvl1pPr>
          </a:lstStyle>
          <a:p>
            <a:pPr>
              <a:defRPr/>
            </a:pPr>
            <a:endParaRPr lang="en-US"/>
          </a:p>
        </p:txBody>
      </p:sp>
      <p:sp>
        <p:nvSpPr>
          <p:cNvPr id="4"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8"/>
          <p:cNvSpPr>
            <a:spLocks noGrp="1"/>
          </p:cNvSpPr>
          <p:nvPr>
            <p:ph type="sldNum" sz="quarter" idx="12"/>
          </p:nvPr>
        </p:nvSpPr>
        <p:spPr/>
        <p:txBody>
          <a:bodyPr/>
          <a:lstStyle>
            <a:lvl1pPr>
              <a:defRPr/>
            </a:lvl1pPr>
          </a:lstStyle>
          <a:p>
            <a:pPr>
              <a:defRPr/>
            </a:pPr>
            <a:fld id="{C7ECCDFB-681D-4DCE-AFC4-619D3F345938}" type="slidenum">
              <a:rPr lang="en-US"/>
              <a:pPr>
                <a:defRPr/>
              </a:pPr>
              <a:t>‹#›</a:t>
            </a:fld>
            <a:endParaRPr lang="en-US" sz="1800" dirty="0">
              <a:solidFill>
                <a:schemeClr val="bg1"/>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7"/>
          <p:cNvSpPr>
            <a:spLocks noGrp="1"/>
          </p:cNvSpPr>
          <p:nvPr>
            <p:ph type="dt" sz="half" idx="10"/>
          </p:nvPr>
        </p:nvSpPr>
        <p:spPr/>
        <p:txBody>
          <a:bodyPr/>
          <a:lstStyle>
            <a:lvl1pPr>
              <a:defRPr/>
            </a:lvl1pPr>
          </a:lstStyle>
          <a:p>
            <a:pPr>
              <a:defRPr/>
            </a:pPr>
            <a:endParaRPr lang="en-US"/>
          </a:p>
        </p:txBody>
      </p:sp>
      <p:sp>
        <p:nvSpPr>
          <p:cNvPr id="3"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4" name="Slide Number Placeholder 28"/>
          <p:cNvSpPr>
            <a:spLocks noGrp="1"/>
          </p:cNvSpPr>
          <p:nvPr>
            <p:ph type="sldNum" sz="quarter" idx="12"/>
          </p:nvPr>
        </p:nvSpPr>
        <p:spPr/>
        <p:txBody>
          <a:bodyPr/>
          <a:lstStyle>
            <a:lvl1pPr>
              <a:defRPr/>
            </a:lvl1pPr>
          </a:lstStyle>
          <a:p>
            <a:pPr>
              <a:defRPr/>
            </a:pPr>
            <a:fld id="{F6EE5D3A-E84E-4ECD-A5EF-625AD4180AA3}" type="slidenum">
              <a:rPr lang="en-US"/>
              <a:pPr>
                <a:defRPr/>
              </a:pPr>
              <a:t>‹#›</a:t>
            </a:fld>
            <a:endParaRPr lang="en-US" sz="1800" dirty="0">
              <a:solidFill>
                <a:schemeClr val="bg1"/>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27"/>
          <p:cNvSpPr>
            <a:spLocks noGrp="1"/>
          </p:cNvSpPr>
          <p:nvPr>
            <p:ph type="dt" sz="half" idx="10"/>
          </p:nvPr>
        </p:nvSpPr>
        <p:spPr/>
        <p:txBody>
          <a:bodyPr/>
          <a:lstStyle>
            <a:lvl1pPr>
              <a:defRPr/>
            </a:lvl1pPr>
          </a:lstStyle>
          <a:p>
            <a:pPr>
              <a:defRPr/>
            </a:pPr>
            <a:endParaRPr lang="en-US"/>
          </a:p>
        </p:txBody>
      </p:sp>
      <p:sp>
        <p:nvSpPr>
          <p:cNvPr id="6"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28"/>
          <p:cNvSpPr>
            <a:spLocks noGrp="1"/>
          </p:cNvSpPr>
          <p:nvPr>
            <p:ph type="sldNum" sz="quarter" idx="12"/>
          </p:nvPr>
        </p:nvSpPr>
        <p:spPr/>
        <p:txBody>
          <a:bodyPr/>
          <a:lstStyle>
            <a:lvl1pPr>
              <a:defRPr/>
            </a:lvl1pPr>
          </a:lstStyle>
          <a:p>
            <a:pPr>
              <a:defRPr/>
            </a:pPr>
            <a:fld id="{D8818580-8E6A-4824-8B1C-8A57F8114265}" type="slidenum">
              <a:rPr lang="en-US"/>
              <a:pPr>
                <a:defRPr/>
              </a:pPr>
              <a:t>‹#›</a:t>
            </a:fld>
            <a:endParaRPr lang="en-US" sz="1800" dirty="0">
              <a:solidFill>
                <a:schemeClr val="bg1"/>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27"/>
          <p:cNvSpPr>
            <a:spLocks noGrp="1"/>
          </p:cNvSpPr>
          <p:nvPr>
            <p:ph type="dt" sz="half" idx="10"/>
          </p:nvPr>
        </p:nvSpPr>
        <p:spPr/>
        <p:txBody>
          <a:bodyPr/>
          <a:lstStyle>
            <a:lvl1pPr>
              <a:defRPr/>
            </a:lvl1pPr>
          </a:lstStyle>
          <a:p>
            <a:pPr>
              <a:defRPr/>
            </a:pPr>
            <a:endParaRPr lang="en-US"/>
          </a:p>
        </p:txBody>
      </p:sp>
      <p:sp>
        <p:nvSpPr>
          <p:cNvPr id="6"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28"/>
          <p:cNvSpPr>
            <a:spLocks noGrp="1"/>
          </p:cNvSpPr>
          <p:nvPr>
            <p:ph type="sldNum" sz="quarter" idx="12"/>
          </p:nvPr>
        </p:nvSpPr>
        <p:spPr/>
        <p:txBody>
          <a:bodyPr/>
          <a:lstStyle>
            <a:lvl1pPr>
              <a:defRPr/>
            </a:lvl1pPr>
          </a:lstStyle>
          <a:p>
            <a:pPr>
              <a:defRPr/>
            </a:pPr>
            <a:fld id="{A73E97B9-6AFC-4681-AD10-16A779A802F5}" type="slidenum">
              <a:rPr lang="en-US"/>
              <a:pPr>
                <a:defRPr/>
              </a:pPr>
              <a:t>‹#›</a:t>
            </a:fld>
            <a:endParaRPr lang="en-US" sz="1800" dirty="0">
              <a:solidFill>
                <a:schemeClr val="bg1"/>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7"/>
          <p:cNvSpPr>
            <a:spLocks noGrp="1"/>
          </p:cNvSpPr>
          <p:nvPr>
            <p:ph type="dt" sz="half" idx="10"/>
          </p:nvPr>
        </p:nvSpPr>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8"/>
          <p:cNvSpPr>
            <a:spLocks noGrp="1"/>
          </p:cNvSpPr>
          <p:nvPr>
            <p:ph type="sldNum" sz="quarter" idx="12"/>
          </p:nvPr>
        </p:nvSpPr>
        <p:spPr/>
        <p:txBody>
          <a:bodyPr/>
          <a:lstStyle>
            <a:lvl1pPr>
              <a:defRPr/>
            </a:lvl1pPr>
          </a:lstStyle>
          <a:p>
            <a:pPr>
              <a:defRPr/>
            </a:pPr>
            <a:fld id="{38CC75B5-F235-40F2-8D4C-C397A35CC187}" type="slidenum">
              <a:rPr lang="en-US"/>
              <a:pPr>
                <a:defRPr/>
              </a:pPr>
              <a:t>‹#›</a:t>
            </a:fld>
            <a:endParaRPr lang="en-US" sz="1800" dirty="0">
              <a:solidFill>
                <a:schemeClr val="bg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type="twoObj" preserve="1">
  <p:cSld name="Two Content">
    <p:spTree>
      <p:nvGrpSpPr>
        <p:cNvPr id="1" name=""/>
        <p:cNvGrpSpPr/>
        <p:nvPr/>
      </p:nvGrpSpPr>
      <p:grpSpPr>
        <a:xfrm>
          <a:off x="0" y="0"/>
          <a:ext cx="0" cy="0"/>
          <a:chOff x="0" y="0"/>
          <a:chExt cx="0" cy="0"/>
        </a:xfrm>
      </p:grpSpPr>
      <p:sp>
        <p:nvSpPr>
          <p:cNvPr id="5"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8"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a:solidFill>
                <a:schemeClr val="tx1"/>
              </a:solidFill>
              <a:cs typeface="+mn-cs"/>
            </a:endParaRPr>
          </a:p>
        </p:txBody>
      </p:sp>
      <p:sp>
        <p:nvSpPr>
          <p:cNvPr id="9"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10" name="Group 28"/>
          <p:cNvGrpSpPr>
            <a:grpSpLocks/>
          </p:cNvGrpSpPr>
          <p:nvPr userDrawn="1"/>
        </p:nvGrpSpPr>
        <p:grpSpPr bwMode="auto">
          <a:xfrm>
            <a:off x="414338" y="1416050"/>
            <a:ext cx="1784350" cy="2324100"/>
            <a:chOff x="96" y="916"/>
            <a:chExt cx="2208" cy="2876"/>
          </a:xfrm>
        </p:grpSpPr>
        <p:sp>
          <p:nvSpPr>
            <p:cNvPr id="11"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2"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3" name="Arc 31"/>
            <p:cNvSpPr>
              <a:spLocks/>
            </p:cNvSpPr>
            <p:nvPr userDrawn="1"/>
          </p:nvSpPr>
          <p:spPr bwMode="ltGray">
            <a:xfrm flipH="1">
              <a:off x="218" y="916"/>
              <a:ext cx="238" cy="240"/>
            </a:xfrm>
            <a:custGeom>
              <a:avLst/>
              <a:gdLst>
                <a:gd name="T0" fmla="*/ 117 w 43195"/>
                <a:gd name="T1" fmla="*/ 0 h 43200"/>
                <a:gd name="T2" fmla="*/ 0 w 43195"/>
                <a:gd name="T3" fmla="*/ 122 h 43200"/>
                <a:gd name="T4" fmla="*/ 119 w 43195"/>
                <a:gd name="T5" fmla="*/ 120 h 43200"/>
                <a:gd name="T6" fmla="*/ 0 60000 65536"/>
                <a:gd name="T7" fmla="*/ 0 60000 65536"/>
                <a:gd name="T8" fmla="*/ 0 60000 65536"/>
              </a:gdLst>
              <a:ahLst/>
              <a:cxnLst>
                <a:cxn ang="T6">
                  <a:pos x="T0" y="T1"/>
                </a:cxn>
                <a:cxn ang="T7">
                  <a:pos x="T2" y="T3"/>
                </a:cxn>
                <a:cxn ang="T8">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lnTo>
                    <a:pt x="21114" y="5"/>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Date Placeholder 4"/>
          <p:cNvSpPr>
            <a:spLocks noGrp="1"/>
          </p:cNvSpPr>
          <p:nvPr>
            <p:ph type="dt" sz="half" idx="10"/>
          </p:nvPr>
        </p:nvSpPr>
        <p:spPr>
          <a:xfrm>
            <a:off x="4791075" y="6481763"/>
            <a:ext cx="2133600" cy="301625"/>
          </a:xfrm>
        </p:spPr>
        <p:txBody>
          <a:bodyPr/>
          <a:lstStyle>
            <a:lvl1pPr>
              <a:defRPr/>
            </a:lvl1pPr>
          </a:lstStyle>
          <a:p>
            <a:pPr>
              <a:defRPr/>
            </a:pPr>
            <a:endParaRPr lang="en-US"/>
          </a:p>
        </p:txBody>
      </p:sp>
      <p:sp>
        <p:nvSpPr>
          <p:cNvPr id="15" name="Footer Placeholder 5"/>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6" name="Slide Number Placeholder 6"/>
          <p:cNvSpPr>
            <a:spLocks noGrp="1"/>
          </p:cNvSpPr>
          <p:nvPr>
            <p:ph type="sldNum" sz="quarter" idx="12"/>
          </p:nvPr>
        </p:nvSpPr>
        <p:spPr/>
        <p:txBody>
          <a:bodyPr/>
          <a:lstStyle>
            <a:lvl1pPr>
              <a:defRPr/>
            </a:lvl1pPr>
          </a:lstStyle>
          <a:p>
            <a:pPr>
              <a:defRPr/>
            </a:pPr>
            <a:fld id="{6093DA0A-7BD6-4656-8612-913BD7FD6768}" type="slidenum">
              <a:rPr lang="en-US"/>
              <a:pPr>
                <a:defRPr/>
              </a:pPr>
              <a:t>‹#›</a:t>
            </a:fld>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calcmode="lin" valueType="num">
                                      <p:cBhvr additive="base">
                                        <p:cTn id="3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 calcmode="lin" valueType="num">
                                      <p:cBhvr additive="base">
                                        <p:cTn id="4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
                                            <p:txEl>
                                              <p:pRg st="3" end="3"/>
                                            </p:txEl>
                                          </p:spTgt>
                                        </p:tgtEl>
                                        <p:attrNameLst>
                                          <p:attrName>style.visibility</p:attrName>
                                        </p:attrNameLst>
                                      </p:cBhvr>
                                      <p:to>
                                        <p:strVal val="visible"/>
                                      </p:to>
                                    </p:set>
                                    <p:anim calcmode="lin" valueType="num">
                                      <p:cBhvr additive="base">
                                        <p:cTn id="4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
                                            <p:txEl>
                                              <p:pRg st="4" end="4"/>
                                            </p:txEl>
                                          </p:spTgt>
                                        </p:tgtEl>
                                        <p:attrNameLst>
                                          <p:attrName>style.visibility</p:attrName>
                                        </p:attrNameLst>
                                      </p:cBhvr>
                                      <p:to>
                                        <p:strVal val="visible"/>
                                      </p:to>
                                    </p:set>
                                    <p:anim calcmode="lin" valueType="num">
                                      <p:cBhvr additive="base">
                                        <p:cTn id="4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8288"/>
            <a:ext cx="2057400" cy="6186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68288"/>
            <a:ext cx="6019800" cy="6186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7"/>
          <p:cNvSpPr>
            <a:spLocks noGrp="1"/>
          </p:cNvSpPr>
          <p:nvPr>
            <p:ph type="dt" sz="half" idx="10"/>
          </p:nvPr>
        </p:nvSpPr>
        <p:spPr/>
        <p:txBody>
          <a:bodyPr/>
          <a:lstStyle>
            <a:lvl1pPr>
              <a:defRPr/>
            </a:lvl1pPr>
          </a:lstStyle>
          <a:p>
            <a:pPr>
              <a:defRPr/>
            </a:pPr>
            <a:endParaRPr lang="en-US"/>
          </a:p>
        </p:txBody>
      </p:sp>
      <p:sp>
        <p:nvSpPr>
          <p:cNvPr id="5" name="Footer Placeholder 16"/>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8"/>
          <p:cNvSpPr>
            <a:spLocks noGrp="1"/>
          </p:cNvSpPr>
          <p:nvPr>
            <p:ph type="sldNum" sz="quarter" idx="12"/>
          </p:nvPr>
        </p:nvSpPr>
        <p:spPr/>
        <p:txBody>
          <a:bodyPr/>
          <a:lstStyle>
            <a:lvl1pPr>
              <a:defRPr/>
            </a:lvl1pPr>
          </a:lstStyle>
          <a:p>
            <a:pPr>
              <a:defRPr/>
            </a:pPr>
            <a:fld id="{966F5E1F-CD2D-47D4-871C-2FB87CC29610}" type="slidenum">
              <a:rPr lang="en-US"/>
              <a:pPr>
                <a:defRPr/>
              </a:pPr>
              <a:t>‹#›</a:t>
            </a:fld>
            <a:endParaRPr lang="en-US" sz="1800" dirty="0">
              <a:solidFill>
                <a:schemeClr val="bg1"/>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5"/>
          <p:cNvSpPr>
            <a:spLocks noGrp="1"/>
          </p:cNvSpPr>
          <p:nvPr>
            <p:ph type="sldNum" sz="quarter" idx="12"/>
          </p:nvPr>
        </p:nvSpPr>
        <p:spPr/>
        <p:txBody>
          <a:bodyPr/>
          <a:lstStyle>
            <a:lvl1pPr>
              <a:defRPr/>
            </a:lvl1pPr>
          </a:lstStyle>
          <a:p>
            <a:pPr>
              <a:defRPr/>
            </a:pPr>
            <a:fld id="{3856D5A8-BDCD-471F-9E43-58A6D24111FD}"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5"/>
          <p:cNvSpPr>
            <a:spLocks noGrp="1"/>
          </p:cNvSpPr>
          <p:nvPr>
            <p:ph type="sldNum" sz="quarter" idx="12"/>
          </p:nvPr>
        </p:nvSpPr>
        <p:spPr/>
        <p:txBody>
          <a:bodyPr/>
          <a:lstStyle>
            <a:lvl1pPr>
              <a:defRPr/>
            </a:lvl1pPr>
          </a:lstStyle>
          <a:p>
            <a:pPr>
              <a:defRPr/>
            </a:pPr>
            <a:fld id="{E760D1BD-8EF7-4920-AAD3-32C99BA4F310}"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5"/>
          <p:cNvSpPr>
            <a:spLocks noGrp="1"/>
          </p:cNvSpPr>
          <p:nvPr>
            <p:ph type="sldNum" sz="quarter" idx="12"/>
          </p:nvPr>
        </p:nvSpPr>
        <p:spPr/>
        <p:txBody>
          <a:bodyPr/>
          <a:lstStyle>
            <a:lvl1pPr>
              <a:defRPr/>
            </a:lvl1pPr>
          </a:lstStyle>
          <a:p>
            <a:pPr>
              <a:defRPr/>
            </a:pPr>
            <a:fld id="{FE6A4C0A-DBD2-446D-AB11-B610747FC922}"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82775"/>
            <a:ext cx="40386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5"/>
          <p:cNvSpPr>
            <a:spLocks noGrp="1"/>
          </p:cNvSpPr>
          <p:nvPr>
            <p:ph type="sldNum" sz="quarter" idx="12"/>
          </p:nvPr>
        </p:nvSpPr>
        <p:spPr/>
        <p:txBody>
          <a:bodyPr/>
          <a:lstStyle>
            <a:lvl1pPr>
              <a:defRPr/>
            </a:lvl1pPr>
          </a:lstStyle>
          <a:p>
            <a:pPr>
              <a:defRPr/>
            </a:pPr>
            <a:fld id="{14CA2428-2321-423C-9446-8A9943C19D95}"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9" name="Slide Number Placeholder 5"/>
          <p:cNvSpPr>
            <a:spLocks noGrp="1"/>
          </p:cNvSpPr>
          <p:nvPr>
            <p:ph type="sldNum" sz="quarter" idx="12"/>
          </p:nvPr>
        </p:nvSpPr>
        <p:spPr/>
        <p:txBody>
          <a:bodyPr/>
          <a:lstStyle>
            <a:lvl1pPr>
              <a:defRPr/>
            </a:lvl1pPr>
          </a:lstStyle>
          <a:p>
            <a:pPr>
              <a:defRPr/>
            </a:pPr>
            <a:fld id="{0E87A232-34CA-48D1-9EC9-E6CB8808EC45}"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5"/>
          <p:cNvSpPr>
            <a:spLocks noGrp="1"/>
          </p:cNvSpPr>
          <p:nvPr>
            <p:ph type="sldNum" sz="quarter" idx="12"/>
          </p:nvPr>
        </p:nvSpPr>
        <p:spPr/>
        <p:txBody>
          <a:bodyPr/>
          <a:lstStyle>
            <a:lvl1pPr>
              <a:defRPr/>
            </a:lvl1pPr>
          </a:lstStyle>
          <a:p>
            <a:pPr>
              <a:defRPr/>
            </a:pPr>
            <a:fld id="{3B1F9019-D326-4B03-8C10-3FEFE15184E8}"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4" name="Slide Number Placeholder 5"/>
          <p:cNvSpPr>
            <a:spLocks noGrp="1"/>
          </p:cNvSpPr>
          <p:nvPr>
            <p:ph type="sldNum" sz="quarter" idx="12"/>
          </p:nvPr>
        </p:nvSpPr>
        <p:spPr/>
        <p:txBody>
          <a:bodyPr/>
          <a:lstStyle>
            <a:lvl1pPr>
              <a:defRPr/>
            </a:lvl1pPr>
          </a:lstStyle>
          <a:p>
            <a:pPr>
              <a:defRPr/>
            </a:pPr>
            <a:fld id="{B6079AAE-E023-48C3-B060-D028C0AD43CC}"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5"/>
          <p:cNvSpPr>
            <a:spLocks noGrp="1"/>
          </p:cNvSpPr>
          <p:nvPr>
            <p:ph type="sldNum" sz="quarter" idx="12"/>
          </p:nvPr>
        </p:nvSpPr>
        <p:spPr/>
        <p:txBody>
          <a:bodyPr/>
          <a:lstStyle>
            <a:lvl1pPr>
              <a:defRPr/>
            </a:lvl1pPr>
          </a:lstStyle>
          <a:p>
            <a:pPr>
              <a:defRPr/>
            </a:pPr>
            <a:fld id="{778C3645-AEC5-4418-8455-751B6281877F}"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7" name="Slide Number Placeholder 5"/>
          <p:cNvSpPr>
            <a:spLocks noGrp="1"/>
          </p:cNvSpPr>
          <p:nvPr>
            <p:ph type="sldNum" sz="quarter" idx="12"/>
          </p:nvPr>
        </p:nvSpPr>
        <p:spPr/>
        <p:txBody>
          <a:bodyPr/>
          <a:lstStyle>
            <a:lvl1pPr>
              <a:defRPr/>
            </a:lvl1pPr>
          </a:lstStyle>
          <a:p>
            <a:pPr>
              <a:defRPr/>
            </a:pPr>
            <a:fld id="{392A95B3-4A68-4413-B9CD-DDBCD097D2D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r>
              <a:rPr lang="en-US"/>
              <a:t>Copyright © 2012 Pearson Education, Inc. Publishing as Prentice Hall</a:t>
            </a:r>
          </a:p>
        </p:txBody>
      </p:sp>
      <p:sp>
        <p:nvSpPr>
          <p:cNvPr id="9" name="Slide Number Placeholder 8"/>
          <p:cNvSpPr>
            <a:spLocks noGrp="1"/>
          </p:cNvSpPr>
          <p:nvPr>
            <p:ph type="sldNum" sz="quarter" idx="12"/>
          </p:nvPr>
        </p:nvSpPr>
        <p:spPr>
          <a:xfrm>
            <a:off x="7589838" y="6483350"/>
            <a:ext cx="503237" cy="301625"/>
          </a:xfrm>
        </p:spPr>
        <p:txBody>
          <a:bodyPr/>
          <a:lstStyle>
            <a:lvl1pPr algn="ctr">
              <a:defRPr/>
            </a:lvl1pPr>
          </a:lstStyle>
          <a:p>
            <a:pPr>
              <a:defRPr/>
            </a:pPr>
            <a:fld id="{3C552753-C840-4EBB-BBDE-EAD82E0CB43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additive="base">
                                        <p:cTn id="2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 calcmode="lin" valueType="num">
                                      <p:cBhvr additive="base">
                                        <p:cTn id="2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 calcmode="lin" valueType="num">
                                      <p:cBhvr additive="base">
                                        <p:cTn id="3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
                                            <p:txEl>
                                              <p:pRg st="2" end="2"/>
                                            </p:txEl>
                                          </p:spTgt>
                                        </p:tgtEl>
                                        <p:attrNameLst>
                                          <p:attrName>style.visibility</p:attrName>
                                        </p:attrNameLst>
                                      </p:cBhvr>
                                      <p:to>
                                        <p:strVal val="visible"/>
                                      </p:to>
                                    </p:set>
                                    <p:anim calcmode="lin" valueType="num">
                                      <p:cBhvr additive="base">
                                        <p:cTn id="5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
                                            <p:txEl>
                                              <p:pRg st="3" end="3"/>
                                            </p:txEl>
                                          </p:spTgt>
                                        </p:tgtEl>
                                        <p:attrNameLst>
                                          <p:attrName>style.visibility</p:attrName>
                                        </p:attrNameLst>
                                      </p:cBhvr>
                                      <p:to>
                                        <p:strVal val="visible"/>
                                      </p:to>
                                    </p:set>
                                    <p:anim calcmode="lin" valueType="num">
                                      <p:cBhvr additive="base">
                                        <p:cTn id="5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P spid="5" grpId="0" build="p" bldLvl="3" autoUpdateAnimBg="0"/>
      <p:bldP spid="6" grpId="0" build="p" bldLvl="3" autoUpdateAnimBg="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5"/>
          <p:cNvSpPr>
            <a:spLocks noGrp="1"/>
          </p:cNvSpPr>
          <p:nvPr>
            <p:ph type="sldNum" sz="quarter" idx="12"/>
          </p:nvPr>
        </p:nvSpPr>
        <p:spPr/>
        <p:txBody>
          <a:bodyPr/>
          <a:lstStyle>
            <a:lvl1pPr>
              <a:defRPr/>
            </a:lvl1pPr>
          </a:lstStyle>
          <a:p>
            <a:pPr>
              <a:defRPr/>
            </a:pPr>
            <a:fld id="{C8851B73-8807-4AF6-A4E0-36DBAE6EBDC8}"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68288"/>
            <a:ext cx="2057400" cy="61864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68288"/>
            <a:ext cx="6019800" cy="61864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5"/>
          <p:cNvSpPr>
            <a:spLocks noGrp="1"/>
          </p:cNvSpPr>
          <p:nvPr>
            <p:ph type="sldNum" sz="quarter" idx="12"/>
          </p:nvPr>
        </p:nvSpPr>
        <p:spPr/>
        <p:txBody>
          <a:bodyPr/>
          <a:lstStyle>
            <a:lvl1pPr>
              <a:defRPr/>
            </a:lvl1pPr>
          </a:lstStyle>
          <a:p>
            <a:pPr>
              <a:defRPr/>
            </a:pPr>
            <a:fld id="{E63282F5-4E77-42E2-A8A3-E60B5E6500A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5" name="Slide Number Placeholder 22"/>
          <p:cNvSpPr>
            <a:spLocks noGrp="1"/>
          </p:cNvSpPr>
          <p:nvPr>
            <p:ph type="sldNum" sz="quarter" idx="12"/>
          </p:nvPr>
        </p:nvSpPr>
        <p:spPr/>
        <p:txBody>
          <a:bodyPr/>
          <a:lstStyle>
            <a:lvl1pPr>
              <a:defRPr/>
            </a:lvl1pPr>
          </a:lstStyle>
          <a:p>
            <a:pPr>
              <a:defRPr/>
            </a:pPr>
            <a:fld id="{32B382FE-7034-4A23-9FA8-13C98F00C78E}" type="slidenum">
              <a:rPr lang="en-US"/>
              <a:pPr>
                <a:defRPr/>
              </a:pPr>
              <a:t>‹#›</a:t>
            </a:fld>
            <a:endParaRPr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showMasterPhAnim="0" type="blank" preserve="1">
  <p:cSld name="Blank">
    <p:spTree>
      <p:nvGrpSpPr>
        <p:cNvPr id="1" name=""/>
        <p:cNvGrpSpPr/>
        <p:nvPr/>
      </p:nvGrpSpPr>
      <p:grpSpPr>
        <a:xfrm>
          <a:off x="0" y="0"/>
          <a:ext cx="0" cy="0"/>
          <a:chOff x="0" y="0"/>
          <a:chExt cx="0" cy="0"/>
        </a:xfrm>
      </p:grpSpPr>
      <p:sp>
        <p:nvSpPr>
          <p:cNvPr id="2"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3"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4"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a:solidFill>
                <a:schemeClr val="tx1"/>
              </a:solidFill>
              <a:cs typeface="+mn-cs"/>
            </a:endParaRPr>
          </a:p>
        </p:txBody>
      </p:sp>
      <p:sp>
        <p:nvSpPr>
          <p:cNvPr id="6"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7" name="Group 28"/>
          <p:cNvGrpSpPr>
            <a:grpSpLocks/>
          </p:cNvGrpSpPr>
          <p:nvPr userDrawn="1"/>
        </p:nvGrpSpPr>
        <p:grpSpPr bwMode="auto">
          <a:xfrm>
            <a:off x="414338" y="1416050"/>
            <a:ext cx="1784350" cy="2324100"/>
            <a:chOff x="96" y="916"/>
            <a:chExt cx="2208" cy="2876"/>
          </a:xfrm>
        </p:grpSpPr>
        <p:sp>
          <p:nvSpPr>
            <p:cNvPr id="8"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9"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0" name="Arc 31"/>
            <p:cNvSpPr>
              <a:spLocks/>
            </p:cNvSpPr>
            <p:nvPr userDrawn="1"/>
          </p:nvSpPr>
          <p:spPr bwMode="ltGray">
            <a:xfrm flipH="1">
              <a:off x="218" y="916"/>
              <a:ext cx="238" cy="240"/>
            </a:xfrm>
            <a:custGeom>
              <a:avLst/>
              <a:gdLst>
                <a:gd name="T0" fmla="*/ 117 w 43195"/>
                <a:gd name="T1" fmla="*/ 0 h 43200"/>
                <a:gd name="T2" fmla="*/ 0 w 43195"/>
                <a:gd name="T3" fmla="*/ 122 h 43200"/>
                <a:gd name="T4" fmla="*/ 119 w 43195"/>
                <a:gd name="T5" fmla="*/ 120 h 43200"/>
                <a:gd name="T6" fmla="*/ 0 60000 65536"/>
                <a:gd name="T7" fmla="*/ 0 60000 65536"/>
                <a:gd name="T8" fmla="*/ 0 60000 65536"/>
              </a:gdLst>
              <a:ahLst/>
              <a:cxnLst>
                <a:cxn ang="T6">
                  <a:pos x="T0" y="T1"/>
                </a:cxn>
                <a:cxn ang="T7">
                  <a:pos x="T2" y="T3"/>
                </a:cxn>
                <a:cxn ang="T8">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lnTo>
                    <a:pt x="21114" y="5"/>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
        <p:nvSpPr>
          <p:cNvPr id="11" name="Date Placeholder 1"/>
          <p:cNvSpPr>
            <a:spLocks noGrp="1"/>
          </p:cNvSpPr>
          <p:nvPr>
            <p:ph type="dt" sz="half" idx="10"/>
          </p:nvPr>
        </p:nvSpPr>
        <p:spPr>
          <a:xfrm>
            <a:off x="4791075" y="6481763"/>
            <a:ext cx="2133600" cy="301625"/>
          </a:xfrm>
        </p:spPr>
        <p:txBody>
          <a:bodyPr/>
          <a:lstStyle>
            <a:lvl1pPr>
              <a:defRPr/>
            </a:lvl1pPr>
          </a:lstStyle>
          <a:p>
            <a:pPr>
              <a:defRPr/>
            </a:pPr>
            <a:endParaRPr lang="en-US"/>
          </a:p>
        </p:txBody>
      </p:sp>
      <p:sp>
        <p:nvSpPr>
          <p:cNvPr id="12"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13" name="Slide Number Placeholder 3"/>
          <p:cNvSpPr>
            <a:spLocks noGrp="1"/>
          </p:cNvSpPr>
          <p:nvPr>
            <p:ph type="sldNum" sz="quarter" idx="12"/>
          </p:nvPr>
        </p:nvSpPr>
        <p:spPr/>
        <p:txBody>
          <a:bodyPr/>
          <a:lstStyle>
            <a:lvl1pPr>
              <a:defRPr/>
            </a:lvl1pPr>
          </a:lstStyle>
          <a:p>
            <a:pPr>
              <a:defRPr/>
            </a:pPr>
            <a:fld id="{C2AB872A-691A-4A16-BC3E-36F8FFF9B462}" type="slidenum">
              <a:rPr lang="en-US"/>
              <a:pPr>
                <a:defRPr/>
              </a:pPr>
              <a:t>‹#›</a:t>
            </a:fld>
            <a:endParaRPr lang="en-US"/>
          </a:p>
        </p:txBody>
      </p:sp>
    </p:spTree>
  </p:cSld>
  <p:clrMapOvr>
    <a:masterClrMapping/>
  </p:clrMapOvr>
  <p:transition>
    <p:zoom/>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showMasterPhAnim="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r>
              <a:rPr lang="en-US"/>
              <a:t>Copyright © 2012 Pearson Education, Inc. Publishing as Prentice Hall</a:t>
            </a:r>
          </a:p>
        </p:txBody>
      </p:sp>
      <p:sp>
        <p:nvSpPr>
          <p:cNvPr id="7" name="Slide Number Placeholder 6"/>
          <p:cNvSpPr>
            <a:spLocks noGrp="1"/>
          </p:cNvSpPr>
          <p:nvPr>
            <p:ph type="sldNum" sz="quarter" idx="12"/>
          </p:nvPr>
        </p:nvSpPr>
        <p:spPr>
          <a:xfrm>
            <a:off x="8410575" y="6556375"/>
            <a:ext cx="503238" cy="301625"/>
          </a:xfrm>
        </p:spPr>
        <p:txBody>
          <a:bodyPr/>
          <a:lstStyle>
            <a:lvl1pPr>
              <a:defRPr sz="900"/>
            </a:lvl1pPr>
          </a:lstStyle>
          <a:p>
            <a:pPr>
              <a:defRPr/>
            </a:pPr>
            <a:fld id="{48FE6773-38DE-4E63-9C0C-038BBDD5098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showMasterPhAnim="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a:lvl1pPr>
          </a:lstStyle>
          <a:p>
            <a:pPr>
              <a:defRPr/>
            </a:pPr>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r>
              <a:rPr lang="en-US"/>
              <a:t>Copyright © 2012 Pearson Education, Inc. Publishing as Prentice Hall</a:t>
            </a:r>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a:lvl1pPr>
          </a:lstStyle>
          <a:p>
            <a:pPr>
              <a:defRPr/>
            </a:pPr>
            <a:fld id="{E05FECE2-7C9F-497A-BF96-18A2A741351F}"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autoUpdateAnimBg="0"/>
      <p:bldP spid="4" grpId="0" build="p" bldLvl="3" autoUpdateAnimBg="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2B5E050D-BF9B-4EF1-9056-C5791C9807A2}" type="slidenum">
              <a:rPr lang="en-US"/>
              <a:pPr>
                <a:defRPr/>
              </a:pPr>
              <a:t>‹#›</a:t>
            </a:fld>
            <a:endParaRPr 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r>
              <a:rPr lang="en-US"/>
              <a:t>Copyright © 2012 Pearson Education, Inc. Publishing as Prentice Hall</a:t>
            </a:r>
          </a:p>
        </p:txBody>
      </p:sp>
      <p:sp>
        <p:nvSpPr>
          <p:cNvPr id="6" name="Slide Number Placeholder 22"/>
          <p:cNvSpPr>
            <a:spLocks noGrp="1"/>
          </p:cNvSpPr>
          <p:nvPr>
            <p:ph type="sldNum" sz="quarter" idx="12"/>
          </p:nvPr>
        </p:nvSpPr>
        <p:spPr/>
        <p:txBody>
          <a:bodyPr/>
          <a:lstStyle>
            <a:lvl1pPr>
              <a:defRPr/>
            </a:lvl1pPr>
          </a:lstStyle>
          <a:p>
            <a:pPr>
              <a:defRPr/>
            </a:pPr>
            <a:fld id="{E7BECB73-F571-4B2B-ABCC-99CB5B288BAC}" type="slidenum">
              <a:rPr lang="en-US"/>
              <a:pPr>
                <a:defRPr/>
              </a:pPr>
              <a:t>‹#›</a:t>
            </a:fld>
            <a:endParaRPr lang="en-US"/>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13"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5943600" y="6481763"/>
            <a:ext cx="981075" cy="301625"/>
          </a:xfrm>
          <a:prstGeom prst="rect">
            <a:avLst/>
          </a:prstGeom>
        </p:spPr>
        <p:txBody>
          <a:bodyPr vert="horz" anchor="b"/>
          <a:lstStyle>
            <a:lvl1pPr algn="l" eaLnBrk="1" latinLnBrk="0" hangingPunct="1">
              <a:defRPr kumimoji="0" sz="1000" b="0">
                <a:solidFill>
                  <a:schemeClr val="tx1"/>
                </a:solidFill>
                <a:cs typeface="+mn-cs"/>
              </a:defRPr>
            </a:lvl1pPr>
          </a:lstStyle>
          <a:p>
            <a:pPr>
              <a:defRPr/>
            </a:pPr>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a:solidFill>
                  <a:schemeClr val="tx1"/>
                </a:solidFill>
                <a:cs typeface="+mn-cs"/>
              </a:defRPr>
            </a:lvl1pPr>
          </a:lstStyle>
          <a:p>
            <a:pPr>
              <a:defRPr/>
            </a:pPr>
            <a:r>
              <a:rPr lang="en-US"/>
              <a:t>Copyright © 2012 Pearson Education, Inc. Publishing as Prentice Hall</a:t>
            </a:r>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a:solidFill>
                  <a:schemeClr val="tx1"/>
                </a:solidFill>
                <a:cs typeface="+mn-cs"/>
              </a:defRPr>
            </a:lvl1pPr>
          </a:lstStyle>
          <a:p>
            <a:pPr>
              <a:defRPr/>
            </a:pPr>
            <a:fld id="{C9AC04C5-5809-42C4-A5C0-2DB6FD580B0D}" type="slidenum">
              <a:rPr lang="en-US"/>
              <a:pPr>
                <a:defRPr/>
              </a:pPr>
              <a:t>‹#›</a:t>
            </a:fld>
            <a:endParaRPr lang="en-US"/>
          </a:p>
        </p:txBody>
      </p: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endParaRPr lang="en-US" sz="1600">
              <a:solidFill>
                <a:schemeClr val="tx1"/>
              </a:solidFill>
              <a:cs typeface="+mn-cs"/>
            </a:endParaRPr>
          </a:p>
        </p:txBody>
      </p:sp>
      <p:sp>
        <p:nvSpPr>
          <p:cNvPr id="16" name="Line 27"/>
          <p:cNvSpPr>
            <a:spLocks noChangeShapeType="1"/>
          </p:cNvSpPr>
          <p:nvPr userDrawn="1"/>
        </p:nvSpPr>
        <p:spPr bwMode="ltGray">
          <a:xfrm>
            <a:off x="8839200" y="0"/>
            <a:ext cx="0" cy="236220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nvGrpSpPr>
          <p:cNvPr id="1036" name="Group 28"/>
          <p:cNvGrpSpPr>
            <a:grpSpLocks/>
          </p:cNvGrpSpPr>
          <p:nvPr userDrawn="1"/>
        </p:nvGrpSpPr>
        <p:grpSpPr bwMode="auto">
          <a:xfrm>
            <a:off x="414338" y="1416050"/>
            <a:ext cx="1784350" cy="2324100"/>
            <a:chOff x="96" y="916"/>
            <a:chExt cx="2208" cy="2876"/>
          </a:xfrm>
        </p:grpSpPr>
        <p:sp>
          <p:nvSpPr>
            <p:cNvPr id="18" name="Line 29"/>
            <p:cNvSpPr>
              <a:spLocks noChangeShapeType="1"/>
            </p:cNvSpPr>
            <p:nvPr userDrawn="1"/>
          </p:nvSpPr>
          <p:spPr bwMode="ltGray">
            <a:xfrm flipH="1">
              <a:off x="96" y="1038"/>
              <a:ext cx="2208" cy="0"/>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19" name="Line 30"/>
            <p:cNvSpPr>
              <a:spLocks noChangeShapeType="1"/>
            </p:cNvSpPr>
            <p:nvPr userDrawn="1"/>
          </p:nvSpPr>
          <p:spPr bwMode="ltGray">
            <a:xfrm>
              <a:off x="336" y="920"/>
              <a:ext cx="0" cy="2872"/>
            </a:xfrm>
            <a:prstGeom prst="line">
              <a:avLst/>
            </a:pr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sp>
          <p:nvSpPr>
            <p:cNvPr id="20" name="Arc 31"/>
            <p:cNvSpPr>
              <a:spLocks/>
            </p:cNvSpPr>
            <p:nvPr userDrawn="1"/>
          </p:nvSpPr>
          <p:spPr bwMode="ltGray">
            <a:xfrm flipH="1">
              <a:off x="218" y="916"/>
              <a:ext cx="238" cy="240"/>
            </a:xfrm>
            <a:custGeom>
              <a:avLst/>
              <a:gdLst>
                <a:gd name="T0" fmla="*/ 117 w 43195"/>
                <a:gd name="T1" fmla="*/ 0 h 43200"/>
                <a:gd name="T2" fmla="*/ 0 w 43195"/>
                <a:gd name="T3" fmla="*/ 122 h 43200"/>
                <a:gd name="T4" fmla="*/ 119 w 43195"/>
                <a:gd name="T5" fmla="*/ 120 h 43200"/>
                <a:gd name="T6" fmla="*/ 0 60000 65536"/>
                <a:gd name="T7" fmla="*/ 0 60000 65536"/>
                <a:gd name="T8" fmla="*/ 0 60000 65536"/>
              </a:gdLst>
              <a:ahLst/>
              <a:cxnLst>
                <a:cxn ang="T6">
                  <a:pos x="T0" y="T1"/>
                </a:cxn>
                <a:cxn ang="T7">
                  <a:pos x="T2" y="T3"/>
                </a:cxn>
                <a:cxn ang="T8">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lnTo>
                    <a:pt x="21114" y="5"/>
                  </a:lnTo>
                  <a:close/>
                </a:path>
              </a:pathLst>
            </a:custGeom>
            <a:noFill/>
            <a:ln w="9525">
              <a:solidFill>
                <a:schemeClr val="hlink"/>
              </a:solidFill>
              <a:round/>
              <a:headEnd/>
              <a:tailEnd/>
            </a:ln>
            <a:effectLst/>
            <a:extLst>
              <a:ext uri="{909E8E84-426E-40DD-AFC4-6F175D3DCCD1}"/>
              <a:ext uri="{AF507438-7753-43E0-B8FC-AC1667EBCBE1}"/>
            </a:extLst>
          </p:spPr>
          <p:txBody>
            <a:bodyPr wrap="none" anchor="ctr"/>
            <a:lstStyle/>
            <a:p>
              <a:pPr algn="ctr">
                <a:defRPr/>
              </a:pPr>
              <a:endParaRPr lang="en-US">
                <a:cs typeface="+mn-cs"/>
              </a:endParaRPr>
            </a:p>
          </p:txBody>
        </p:sp>
      </p:grpSp>
    </p:spTree>
  </p:cSld>
  <p:clrMap bg1="dk1" tx1="lt1" bg2="dk2" tx2="lt2" accent1="accent1" accent2="accent2" accent3="accent3" accent4="accent4" accent5="accent5" accent6="accent6" hlink="hlink" folHlink="folHlink"/>
  <p:sldLayoutIdLst>
    <p:sldLayoutId id="2147483690" r:id="rId1"/>
    <p:sldLayoutId id="2147483691" r:id="rId2"/>
    <p:sldLayoutId id="2147483692" r:id="rId3"/>
    <p:sldLayoutId id="2147483665" r:id="rId4"/>
    <p:sldLayoutId id="2147483693" r:id="rId5"/>
    <p:sldLayoutId id="2147483694" r:id="rId6"/>
    <p:sldLayoutId id="2147483695" r:id="rId7"/>
    <p:sldLayoutId id="2147483666" r:id="rId8"/>
    <p:sldLayoutId id="2147483667" r:id="rId9"/>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 calcmode="lin" valueType="num">
                                      <p:cBhvr additive="base">
                                        <p:cTn id="25" dur="500" fill="hold"/>
                                        <p:tgtEl>
                                          <p:spTgt spid="1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bldLvl="3" autoUpdateAnimBg="0"/>
    </p:bldLst>
  </p:timing>
  <p:hf sldNum="0" hdr="0" dt="0"/>
  <p:txStyles>
    <p:titleStyle>
      <a:lvl1pPr marL="484188" algn="l" rtl="0" eaLnBrk="0" fontAlgn="base" hangingPunct="0">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eaLnBrk="0" fontAlgn="base" hangingPunct="0">
        <a:spcBef>
          <a:spcPct val="0"/>
        </a:spcBef>
        <a:spcAft>
          <a:spcPct val="0"/>
        </a:spcAft>
        <a:defRPr sz="4200">
          <a:solidFill>
            <a:srgbClr val="FF5C9C"/>
          </a:solidFill>
          <a:latin typeface="Century Gothic" pitchFamily="34" charset="0"/>
        </a:defRPr>
      </a:lvl2pPr>
      <a:lvl3pPr marL="484188" algn="l" rtl="0" eaLnBrk="0" fontAlgn="base" hangingPunct="0">
        <a:spcBef>
          <a:spcPct val="0"/>
        </a:spcBef>
        <a:spcAft>
          <a:spcPct val="0"/>
        </a:spcAft>
        <a:defRPr sz="4200">
          <a:solidFill>
            <a:srgbClr val="FF5C9C"/>
          </a:solidFill>
          <a:latin typeface="Century Gothic" pitchFamily="34" charset="0"/>
        </a:defRPr>
      </a:lvl3pPr>
      <a:lvl4pPr marL="484188" algn="l" rtl="0" eaLnBrk="0" fontAlgn="base" hangingPunct="0">
        <a:spcBef>
          <a:spcPct val="0"/>
        </a:spcBef>
        <a:spcAft>
          <a:spcPct val="0"/>
        </a:spcAft>
        <a:defRPr sz="4200">
          <a:solidFill>
            <a:srgbClr val="FF5C9C"/>
          </a:solidFill>
          <a:latin typeface="Century Gothic" pitchFamily="34" charset="0"/>
        </a:defRPr>
      </a:lvl4pPr>
      <a:lvl5pPr marL="484188" algn="l" rtl="0" eaLnBrk="0" fontAlgn="base" hangingPunct="0">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474747"/>
            </a:gs>
            <a:gs pos="60001">
              <a:srgbClr val="626262"/>
            </a:gs>
            <a:gs pos="100000">
              <a:srgbClr val="8C8C8C"/>
            </a:gs>
          </a:gsLst>
          <a:lin ang="5400000"/>
        </a:gradFill>
        <a:effectLst/>
      </p:bgPr>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12"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271" name="Title Placeholder 21"/>
          <p:cNvSpPr>
            <a:spLocks noGrp="1"/>
          </p:cNvSpPr>
          <p:nvPr>
            <p:ph type="title"/>
          </p:nvPr>
        </p:nvSpPr>
        <p:spPr bwMode="auto">
          <a:xfrm>
            <a:off x="457200" y="268288"/>
            <a:ext cx="8229600" cy="13985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3016"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 name="Date Placeholder 27"/>
          <p:cNvSpPr>
            <a:spLocks noGrp="1"/>
          </p:cNvSpPr>
          <p:nvPr>
            <p:ph type="dt" sz="half" idx="2"/>
          </p:nvPr>
        </p:nvSpPr>
        <p:spPr>
          <a:xfrm>
            <a:off x="1371600" y="6011863"/>
            <a:ext cx="5791200" cy="365125"/>
          </a:xfrm>
          <a:prstGeom prst="rect">
            <a:avLst/>
          </a:prstGeom>
        </p:spPr>
        <p:txBody>
          <a:bodyPr vert="horz" tIns="0" bIns="0" anchor="t"/>
          <a:lstStyle>
            <a:lvl1pPr algn="r">
              <a:defRPr sz="1000">
                <a:solidFill>
                  <a:schemeClr val="tx1"/>
                </a:solidFill>
                <a:cs typeface="+mn-cs"/>
              </a:defRPr>
            </a:lvl1pPr>
          </a:lstStyle>
          <a:p>
            <a:pPr>
              <a:defRPr/>
            </a:pPr>
            <a:endParaRPr lang="en-US"/>
          </a:p>
        </p:txBody>
      </p:sp>
      <p:sp>
        <p:nvSpPr>
          <p:cNvPr id="17" name="Footer Placeholder 16"/>
          <p:cNvSpPr>
            <a:spLocks noGrp="1"/>
          </p:cNvSpPr>
          <p:nvPr>
            <p:ph type="ftr" sz="quarter" idx="3"/>
          </p:nvPr>
        </p:nvSpPr>
        <p:spPr>
          <a:xfrm>
            <a:off x="1371600" y="5649913"/>
            <a:ext cx="5791200" cy="365125"/>
          </a:xfrm>
          <a:prstGeom prst="rect">
            <a:avLst/>
          </a:prstGeom>
        </p:spPr>
        <p:txBody>
          <a:bodyPr vert="horz" tIns="0" bIns="0" anchor="b"/>
          <a:lstStyle>
            <a:lvl1pPr algn="r">
              <a:defRPr sz="1100">
                <a:solidFill>
                  <a:schemeClr val="tx1"/>
                </a:solidFill>
                <a:cs typeface="+mn-cs"/>
              </a:defRPr>
            </a:lvl1pPr>
          </a:lstStyle>
          <a:p>
            <a:pPr>
              <a:defRPr/>
            </a:pPr>
            <a:r>
              <a:rPr lang="en-US"/>
              <a:t>Copyright © 2012 Pearson Education, Inc. Publishing as Prentice Hall</a:t>
            </a:r>
          </a:p>
        </p:txBody>
      </p:sp>
      <p:sp>
        <p:nvSpPr>
          <p:cNvPr id="18" name="Slide Number Placeholder 28"/>
          <p:cNvSpPr>
            <a:spLocks noGrp="1"/>
          </p:cNvSpPr>
          <p:nvPr>
            <p:ph type="sldNum" sz="quarter" idx="4"/>
          </p:nvPr>
        </p:nvSpPr>
        <p:spPr>
          <a:xfrm>
            <a:off x="8391525" y="5753100"/>
            <a:ext cx="503238" cy="365125"/>
          </a:xfrm>
          <a:prstGeom prst="rect">
            <a:avLst/>
          </a:prstGeom>
        </p:spPr>
        <p:txBody>
          <a:bodyPr vert="horz" anchor="ctr"/>
          <a:lstStyle>
            <a:lvl1pPr algn="r">
              <a:defRPr sz="1300">
                <a:solidFill>
                  <a:srgbClr val="FFFFFF"/>
                </a:solidFill>
                <a:cs typeface="+mn-cs"/>
              </a:defRPr>
            </a:lvl1pPr>
          </a:lstStyle>
          <a:p>
            <a:pPr>
              <a:defRPr/>
            </a:pPr>
            <a:fld id="{5A1B3E6E-4182-4944-9A7D-0CC7D2116490}" type="slidenum">
              <a:rPr lang="en-US"/>
              <a:pPr>
                <a:defRPr/>
              </a:pPr>
              <a:t>‹#›</a:t>
            </a:fld>
            <a:endParaRPr lang="en-US" sz="1800" dirty="0">
              <a:solidFill>
                <a:schemeClr val="bg1"/>
              </a:solidFill>
            </a:endParaRPr>
          </a:p>
        </p:txBody>
      </p:sp>
    </p:spTree>
  </p:cSld>
  <p:clrMap bg1="dk2" tx1="lt1" bg2="dk1"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6">
                                            <p:txEl>
                                              <p:pRg st="0" end="0"/>
                                            </p:txEl>
                                          </p:spTgt>
                                        </p:tgtEl>
                                        <p:attrNameLst>
                                          <p:attrName>style.visibility</p:attrName>
                                        </p:attrNameLst>
                                      </p:cBhvr>
                                      <p:to>
                                        <p:strVal val="visible"/>
                                      </p:to>
                                    </p:set>
                                    <p:anim calcmode="lin" valueType="num">
                                      <p:cBhvr additive="base">
                                        <p:cTn id="7" dur="500" fill="hold"/>
                                        <p:tgtEl>
                                          <p:spTgt spid="430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6">
                                            <p:txEl>
                                              <p:pRg st="1" end="1"/>
                                            </p:txEl>
                                          </p:spTgt>
                                        </p:tgtEl>
                                        <p:attrNameLst>
                                          <p:attrName>style.visibility</p:attrName>
                                        </p:attrNameLst>
                                      </p:cBhvr>
                                      <p:to>
                                        <p:strVal val="visible"/>
                                      </p:to>
                                    </p:set>
                                    <p:anim calcmode="lin" valueType="num">
                                      <p:cBhvr additive="base">
                                        <p:cTn id="13" dur="500" fill="hold"/>
                                        <p:tgtEl>
                                          <p:spTgt spid="430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6">
                                            <p:txEl>
                                              <p:pRg st="2" end="2"/>
                                            </p:txEl>
                                          </p:spTgt>
                                        </p:tgtEl>
                                        <p:attrNameLst>
                                          <p:attrName>style.visibility</p:attrName>
                                        </p:attrNameLst>
                                      </p:cBhvr>
                                      <p:to>
                                        <p:strVal val="visible"/>
                                      </p:to>
                                    </p:set>
                                    <p:anim calcmode="lin" valueType="num">
                                      <p:cBhvr additive="base">
                                        <p:cTn id="19" dur="500" fill="hold"/>
                                        <p:tgtEl>
                                          <p:spTgt spid="430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6">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3016">
                                            <p:txEl>
                                              <p:pRg st="3" end="3"/>
                                            </p:txEl>
                                          </p:spTgt>
                                        </p:tgtEl>
                                        <p:attrNameLst>
                                          <p:attrName>style.visibility</p:attrName>
                                        </p:attrNameLst>
                                      </p:cBhvr>
                                      <p:to>
                                        <p:strVal val="visible"/>
                                      </p:to>
                                    </p:set>
                                    <p:anim calcmode="lin" valueType="num">
                                      <p:cBhvr additive="base">
                                        <p:cTn id="23" dur="500" fill="hold"/>
                                        <p:tgtEl>
                                          <p:spTgt spid="43016">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3016">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3016">
                                            <p:txEl>
                                              <p:pRg st="4" end="4"/>
                                            </p:txEl>
                                          </p:spTgt>
                                        </p:tgtEl>
                                        <p:attrNameLst>
                                          <p:attrName>style.visibility</p:attrName>
                                        </p:attrNameLst>
                                      </p:cBhvr>
                                      <p:to>
                                        <p:strVal val="visible"/>
                                      </p:to>
                                    </p:set>
                                    <p:anim calcmode="lin" valueType="num">
                                      <p:cBhvr additive="base">
                                        <p:cTn id="27" dur="500" fill="hold"/>
                                        <p:tgtEl>
                                          <p:spTgt spid="4301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30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build="p" bldLvl="3" autoUpdateAnimBg="0">
        <p:tmplLst>
          <p:tmpl lvl="1">
            <p:tnLst>
              <p:par>
                <p:cTn presetID="2" presetClass="entr" presetSubtype="4" fill="hold" nodeType="clickEffect">
                  <p:stCondLst>
                    <p:cond delay="0"/>
                  </p:stCondLst>
                  <p:childTnLst>
                    <p:set>
                      <p:cBhvr>
                        <p:cTn dur="1" fill="hold">
                          <p:stCondLst>
                            <p:cond delay="0"/>
                          </p:stCondLst>
                        </p:cTn>
                        <p:tgtEl>
                          <p:spTgt spid="43016"/>
                        </p:tgtEl>
                        <p:attrNameLst>
                          <p:attrName>style.visibility</p:attrName>
                        </p:attrNameLst>
                      </p:cBhvr>
                      <p:to>
                        <p:strVal val="visible"/>
                      </p:to>
                    </p:set>
                    <p:anim calcmode="lin" valueType="num">
                      <p:cBhvr additive="base">
                        <p:cTn dur="500" fill="hold"/>
                        <p:tgtEl>
                          <p:spTgt spid="43016"/>
                        </p:tgtEl>
                        <p:attrNameLst>
                          <p:attrName>ppt_x</p:attrName>
                        </p:attrNameLst>
                      </p:cBhvr>
                      <p:tavLst>
                        <p:tav tm="0">
                          <p:val>
                            <p:strVal val="#ppt_x"/>
                          </p:val>
                        </p:tav>
                        <p:tav tm="100000">
                          <p:val>
                            <p:strVal val="#ppt_x"/>
                          </p:val>
                        </p:tav>
                      </p:tavLst>
                    </p:anim>
                    <p:anim calcmode="lin" valueType="num">
                      <p:cBhvr additive="base">
                        <p:cTn dur="500" fill="hold"/>
                        <p:tgtEl>
                          <p:spTgt spid="4301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3016"/>
                        </p:tgtEl>
                        <p:attrNameLst>
                          <p:attrName>style.visibility</p:attrName>
                        </p:attrNameLst>
                      </p:cBhvr>
                      <p:to>
                        <p:strVal val="visible"/>
                      </p:to>
                    </p:set>
                    <p:anim calcmode="lin" valueType="num">
                      <p:cBhvr additive="base">
                        <p:cTn dur="500" fill="hold"/>
                        <p:tgtEl>
                          <p:spTgt spid="43016"/>
                        </p:tgtEl>
                        <p:attrNameLst>
                          <p:attrName>ppt_x</p:attrName>
                        </p:attrNameLst>
                      </p:cBhvr>
                      <p:tavLst>
                        <p:tav tm="0">
                          <p:val>
                            <p:strVal val="#ppt_x"/>
                          </p:val>
                        </p:tav>
                        <p:tav tm="100000">
                          <p:val>
                            <p:strVal val="#ppt_x"/>
                          </p:val>
                        </p:tav>
                      </p:tavLst>
                    </p:anim>
                    <p:anim calcmode="lin" valueType="num">
                      <p:cBhvr additive="base">
                        <p:cTn dur="500" fill="hold"/>
                        <p:tgtEl>
                          <p:spTgt spid="4301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3016"/>
                        </p:tgtEl>
                        <p:attrNameLst>
                          <p:attrName>style.visibility</p:attrName>
                        </p:attrNameLst>
                      </p:cBhvr>
                      <p:to>
                        <p:strVal val="visible"/>
                      </p:to>
                    </p:set>
                    <p:anim calcmode="lin" valueType="num">
                      <p:cBhvr additive="base">
                        <p:cTn dur="500" fill="hold"/>
                        <p:tgtEl>
                          <p:spTgt spid="43016"/>
                        </p:tgtEl>
                        <p:attrNameLst>
                          <p:attrName>ppt_x</p:attrName>
                        </p:attrNameLst>
                      </p:cBhvr>
                      <p:tavLst>
                        <p:tav tm="0">
                          <p:val>
                            <p:strVal val="#ppt_x"/>
                          </p:val>
                        </p:tav>
                        <p:tav tm="100000">
                          <p:val>
                            <p:strVal val="#ppt_x"/>
                          </p:val>
                        </p:tav>
                      </p:tavLst>
                    </p:anim>
                    <p:anim calcmode="lin" valueType="num">
                      <p:cBhvr additive="base">
                        <p:cTn dur="500" fill="hold"/>
                        <p:tgtEl>
                          <p:spTgt spid="4301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43016"/>
                        </p:tgtEl>
                        <p:attrNameLst>
                          <p:attrName>style.visibility</p:attrName>
                        </p:attrNameLst>
                      </p:cBhvr>
                      <p:to>
                        <p:strVal val="visible"/>
                      </p:to>
                    </p:set>
                    <p:anim calcmode="lin" valueType="num">
                      <p:cBhvr additive="base">
                        <p:cTn dur="500" fill="hold"/>
                        <p:tgtEl>
                          <p:spTgt spid="43016"/>
                        </p:tgtEl>
                        <p:attrNameLst>
                          <p:attrName>ppt_x</p:attrName>
                        </p:attrNameLst>
                      </p:cBhvr>
                      <p:tavLst>
                        <p:tav tm="0">
                          <p:val>
                            <p:strVal val="#ppt_x"/>
                          </p:val>
                        </p:tav>
                        <p:tav tm="100000">
                          <p:val>
                            <p:strVal val="#ppt_x"/>
                          </p:val>
                        </p:tav>
                      </p:tavLst>
                    </p:anim>
                    <p:anim calcmode="lin" valueType="num">
                      <p:cBhvr additive="base">
                        <p:cTn dur="500" fill="hold"/>
                        <p:tgtEl>
                          <p:spTgt spid="4301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43016"/>
                        </p:tgtEl>
                        <p:attrNameLst>
                          <p:attrName>style.visibility</p:attrName>
                        </p:attrNameLst>
                      </p:cBhvr>
                      <p:to>
                        <p:strVal val="visible"/>
                      </p:to>
                    </p:set>
                    <p:anim calcmode="lin" valueType="num">
                      <p:cBhvr additive="base">
                        <p:cTn dur="500" fill="hold"/>
                        <p:tgtEl>
                          <p:spTgt spid="43016"/>
                        </p:tgtEl>
                        <p:attrNameLst>
                          <p:attrName>ppt_x</p:attrName>
                        </p:attrNameLst>
                      </p:cBhvr>
                      <p:tavLst>
                        <p:tav tm="0">
                          <p:val>
                            <p:strVal val="#ppt_x"/>
                          </p:val>
                        </p:tav>
                        <p:tav tm="100000">
                          <p:val>
                            <p:strVal val="#ppt_x"/>
                          </p:val>
                        </p:tav>
                      </p:tavLst>
                    </p:anim>
                    <p:anim calcmode="lin" valueType="num">
                      <p:cBhvr additive="base">
                        <p:cTn dur="500" fill="hold"/>
                        <p:tgtEl>
                          <p:spTgt spid="43016"/>
                        </p:tgtEl>
                        <p:attrNameLst>
                          <p:attrName>ppt_y</p:attrName>
                        </p:attrNameLst>
                      </p:cBhvr>
                      <p:tavLst>
                        <p:tav tm="0">
                          <p:val>
                            <p:strVal val="1+#ppt_h/2"/>
                          </p:val>
                        </p:tav>
                        <p:tav tm="100000">
                          <p:val>
                            <p:strVal val="#ppt_y"/>
                          </p:val>
                        </p:tav>
                      </p:tavLst>
                    </p:anim>
                  </p:childTnLst>
                </p:cTn>
              </p:par>
            </p:tnLst>
          </p:tmpl>
        </p:tmplLst>
      </p:bldP>
    </p:bldLst>
  </p:timing>
  <p:hf sldNum="0" hdr="0" dt="0"/>
  <p:txStyles>
    <p:titleStyle>
      <a:lvl1pPr marL="484188" algn="l" rtl="0" eaLnBrk="0" fontAlgn="base" hangingPunct="0">
        <a:spcBef>
          <a:spcPct val="0"/>
        </a:spcBef>
        <a:spcAft>
          <a:spcPct val="0"/>
        </a:spcAft>
        <a:defRPr sz="4200">
          <a:solidFill>
            <a:srgbClr val="FF5C9C"/>
          </a:solidFill>
          <a:latin typeface="+mj-lt"/>
          <a:ea typeface="+mj-ea"/>
          <a:cs typeface="+mj-cs"/>
        </a:defRPr>
      </a:lvl1pPr>
      <a:lvl2pPr marL="484188" algn="l" rtl="0" eaLnBrk="0" fontAlgn="base" hangingPunct="0">
        <a:spcBef>
          <a:spcPct val="0"/>
        </a:spcBef>
        <a:spcAft>
          <a:spcPct val="0"/>
        </a:spcAft>
        <a:defRPr sz="4200">
          <a:solidFill>
            <a:srgbClr val="FF5C9C"/>
          </a:solidFill>
          <a:latin typeface="Century Gothic" pitchFamily="34" charset="0"/>
          <a:cs typeface="Arial" charset="0"/>
        </a:defRPr>
      </a:lvl2pPr>
      <a:lvl3pPr marL="484188" algn="l" rtl="0" eaLnBrk="0" fontAlgn="base" hangingPunct="0">
        <a:spcBef>
          <a:spcPct val="0"/>
        </a:spcBef>
        <a:spcAft>
          <a:spcPct val="0"/>
        </a:spcAft>
        <a:defRPr sz="4200">
          <a:solidFill>
            <a:srgbClr val="FF5C9C"/>
          </a:solidFill>
          <a:latin typeface="Century Gothic" pitchFamily="34" charset="0"/>
          <a:cs typeface="Arial" charset="0"/>
        </a:defRPr>
      </a:lvl3pPr>
      <a:lvl4pPr marL="484188" algn="l" rtl="0" eaLnBrk="0" fontAlgn="base" hangingPunct="0">
        <a:spcBef>
          <a:spcPct val="0"/>
        </a:spcBef>
        <a:spcAft>
          <a:spcPct val="0"/>
        </a:spcAft>
        <a:defRPr sz="4200">
          <a:solidFill>
            <a:srgbClr val="FF5C9C"/>
          </a:solidFill>
          <a:latin typeface="Century Gothic" pitchFamily="34" charset="0"/>
          <a:cs typeface="Arial" charset="0"/>
        </a:defRPr>
      </a:lvl4pPr>
      <a:lvl5pPr marL="484188" algn="l" rtl="0" eaLnBrk="0" fontAlgn="base" hangingPunct="0">
        <a:spcBef>
          <a:spcPct val="0"/>
        </a:spcBef>
        <a:spcAft>
          <a:spcPct val="0"/>
        </a:spcAft>
        <a:defRPr sz="4200">
          <a:solidFill>
            <a:srgbClr val="FF5C9C"/>
          </a:solidFill>
          <a:latin typeface="Century Gothic" pitchFamily="34" charset="0"/>
          <a:cs typeface="Arial" charset="0"/>
        </a:defRPr>
      </a:lvl5pPr>
      <a:lvl6pPr marL="941388" algn="l" rtl="0" fontAlgn="base">
        <a:spcBef>
          <a:spcPct val="0"/>
        </a:spcBef>
        <a:spcAft>
          <a:spcPct val="0"/>
        </a:spcAft>
        <a:defRPr sz="4200">
          <a:solidFill>
            <a:srgbClr val="FF5C9C"/>
          </a:solidFill>
          <a:latin typeface="Century Gothic" pitchFamily="34" charset="0"/>
          <a:cs typeface="Arial" charset="0"/>
        </a:defRPr>
      </a:lvl6pPr>
      <a:lvl7pPr marL="1398588" algn="l" rtl="0" fontAlgn="base">
        <a:spcBef>
          <a:spcPct val="0"/>
        </a:spcBef>
        <a:spcAft>
          <a:spcPct val="0"/>
        </a:spcAft>
        <a:defRPr sz="4200">
          <a:solidFill>
            <a:srgbClr val="FF5C9C"/>
          </a:solidFill>
          <a:latin typeface="Century Gothic" pitchFamily="34" charset="0"/>
          <a:cs typeface="Arial" charset="0"/>
        </a:defRPr>
      </a:lvl7pPr>
      <a:lvl8pPr marL="1855788" algn="l" rtl="0" fontAlgn="base">
        <a:spcBef>
          <a:spcPct val="0"/>
        </a:spcBef>
        <a:spcAft>
          <a:spcPct val="0"/>
        </a:spcAft>
        <a:defRPr sz="4200">
          <a:solidFill>
            <a:srgbClr val="FF5C9C"/>
          </a:solidFill>
          <a:latin typeface="Century Gothic" pitchFamily="34" charset="0"/>
          <a:cs typeface="Arial" charset="0"/>
        </a:defRPr>
      </a:lvl8pPr>
      <a:lvl9pPr marL="2312988" algn="l" rtl="0" fontAlgn="base">
        <a:spcBef>
          <a:spcPct val="0"/>
        </a:spcBef>
        <a:spcAft>
          <a:spcPct val="0"/>
        </a:spcAft>
        <a:defRPr sz="4200">
          <a:solidFill>
            <a:srgbClr val="FF5C9C"/>
          </a:solidFill>
          <a:latin typeface="Century Gothic" pitchFamily="34" charset="0"/>
          <a:cs typeface="Arial"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a:solidFill>
            <a:schemeClr val="tx1"/>
          </a:solidFill>
          <a:latin typeface="+mn-lt"/>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a:solidFill>
            <a:schemeClr val="tx1"/>
          </a:solidFill>
          <a:latin typeface="+mn-lt"/>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a:solidFill>
            <a:schemeClr val="tx1"/>
          </a:solidFill>
          <a:latin typeface="+mn-lt"/>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a:solidFill>
            <a:schemeClr val="tx1"/>
          </a:solidFill>
          <a:latin typeface="+mn-lt"/>
          <a:cs typeface="+mn-cs"/>
        </a:defRPr>
      </a:lvl5pPr>
      <a:lvl6pPr marL="20574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6pPr>
      <a:lvl7pPr marL="25146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7pPr>
      <a:lvl8pPr marL="29718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8pPr>
      <a:lvl9pPr marL="34290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1">
          <a:gsLst>
            <a:gs pos="0">
              <a:srgbClr val="474747"/>
            </a:gs>
            <a:gs pos="60001">
              <a:srgbClr val="626262"/>
            </a:gs>
            <a:gs pos="100000">
              <a:srgbClr val="8C8C8C"/>
            </a:gs>
          </a:gsLst>
          <a:lin ang="5400000"/>
        </a:gradFill>
        <a:effectLst/>
      </p:bgPr>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15" name="Text Box 26"/>
          <p:cNvSpPr txBox="1">
            <a:spLocks noChangeArrowheads="1"/>
          </p:cNvSpPr>
          <p:nvPr userDrawn="1"/>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p>
            <a:pPr algn="ctr">
              <a:spcBef>
                <a:spcPct val="50000"/>
              </a:spcBef>
              <a:defRPr/>
            </a:pPr>
            <a:endParaRPr lang="en-US" sz="1600">
              <a:solidFill>
                <a:schemeClr val="tx1"/>
              </a:solidFill>
              <a:cs typeface="+mn-cs"/>
            </a:endParaRPr>
          </a:p>
        </p:txBody>
      </p:sp>
      <p:sp>
        <p:nvSpPr>
          <p:cNvPr id="23558" name="Title Placeholder 21"/>
          <p:cNvSpPr>
            <a:spLocks noGrp="1"/>
          </p:cNvSpPr>
          <p:nvPr>
            <p:ph type="title"/>
          </p:nvPr>
        </p:nvSpPr>
        <p:spPr bwMode="auto">
          <a:xfrm>
            <a:off x="457200" y="268288"/>
            <a:ext cx="8229600" cy="13985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4279"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 name="Date Placeholder 3"/>
          <p:cNvSpPr>
            <a:spLocks noGrp="1"/>
          </p:cNvSpPr>
          <p:nvPr>
            <p:ph type="dt" sz="half" idx="2"/>
          </p:nvPr>
        </p:nvSpPr>
        <p:spPr>
          <a:xfrm>
            <a:off x="4791075" y="6480175"/>
            <a:ext cx="2133600" cy="301625"/>
          </a:xfrm>
          <a:prstGeom prst="rect">
            <a:avLst/>
          </a:prstGeom>
        </p:spPr>
        <p:txBody>
          <a:bodyPr vert="horz" anchor="b"/>
          <a:lstStyle>
            <a:lvl1pPr>
              <a:defRPr sz="1000">
                <a:solidFill>
                  <a:schemeClr val="tx1"/>
                </a:solidFill>
                <a:cs typeface="+mn-cs"/>
              </a:defRPr>
            </a:lvl1pPr>
          </a:lstStyle>
          <a:p>
            <a:pPr>
              <a:defRPr/>
            </a:pPr>
            <a:endParaRPr lang="en-US"/>
          </a:p>
        </p:txBody>
      </p:sp>
      <p:sp>
        <p:nvSpPr>
          <p:cNvPr id="16" name="Footer Placeholder 4"/>
          <p:cNvSpPr>
            <a:spLocks noGrp="1"/>
          </p:cNvSpPr>
          <p:nvPr>
            <p:ph type="ftr" sz="quarter" idx="3"/>
          </p:nvPr>
        </p:nvSpPr>
        <p:spPr>
          <a:xfrm>
            <a:off x="457200" y="6481763"/>
            <a:ext cx="4259263" cy="300037"/>
          </a:xfrm>
          <a:prstGeom prst="rect">
            <a:avLst/>
          </a:prstGeom>
        </p:spPr>
        <p:txBody>
          <a:bodyPr vert="horz" anchor="b"/>
          <a:lstStyle>
            <a:lvl1pPr algn="r">
              <a:defRPr sz="1000">
                <a:solidFill>
                  <a:schemeClr val="tx1"/>
                </a:solidFill>
                <a:cs typeface="+mn-cs"/>
              </a:defRPr>
            </a:lvl1pPr>
          </a:lstStyle>
          <a:p>
            <a:pPr>
              <a:defRPr/>
            </a:pPr>
            <a:r>
              <a:rPr lang="en-US"/>
              <a:t>Copyright © 2012 Pearson Education, Inc. Publishing as Prentice Hall</a:t>
            </a:r>
          </a:p>
        </p:txBody>
      </p:sp>
      <p:sp>
        <p:nvSpPr>
          <p:cNvPr id="17" name="Slide Number Placeholder 5"/>
          <p:cNvSpPr>
            <a:spLocks noGrp="1"/>
          </p:cNvSpPr>
          <p:nvPr>
            <p:ph type="sldNum" sz="quarter" idx="4"/>
          </p:nvPr>
        </p:nvSpPr>
        <p:spPr>
          <a:xfrm>
            <a:off x="7589838" y="6481763"/>
            <a:ext cx="503237" cy="301625"/>
          </a:xfrm>
          <a:prstGeom prst="rect">
            <a:avLst/>
          </a:prstGeom>
        </p:spPr>
        <p:txBody>
          <a:bodyPr vert="horz" anchor="b"/>
          <a:lstStyle>
            <a:lvl1pPr algn="ctr">
              <a:defRPr sz="1200">
                <a:solidFill>
                  <a:schemeClr val="tx1"/>
                </a:solidFill>
                <a:cs typeface="+mn-cs"/>
              </a:defRPr>
            </a:lvl1pPr>
          </a:lstStyle>
          <a:p>
            <a:pPr>
              <a:defRPr/>
            </a:pPr>
            <a:fld id="{D3C8C47D-9EB6-4452-A6AD-6C0702439AA1}"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9">
                                            <p:txEl>
                                              <p:pRg st="0" end="0"/>
                                            </p:txEl>
                                          </p:spTgt>
                                        </p:tgtEl>
                                        <p:attrNameLst>
                                          <p:attrName>style.visibility</p:attrName>
                                        </p:attrNameLst>
                                      </p:cBhvr>
                                      <p:to>
                                        <p:strVal val="visible"/>
                                      </p:to>
                                    </p:set>
                                    <p:anim calcmode="lin" valueType="num">
                                      <p:cBhvr additive="base">
                                        <p:cTn id="7" dur="500" fill="hold"/>
                                        <p:tgtEl>
                                          <p:spTgt spid="542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9">
                                            <p:txEl>
                                              <p:pRg st="1" end="1"/>
                                            </p:txEl>
                                          </p:spTgt>
                                        </p:tgtEl>
                                        <p:attrNameLst>
                                          <p:attrName>style.visibility</p:attrName>
                                        </p:attrNameLst>
                                      </p:cBhvr>
                                      <p:to>
                                        <p:strVal val="visible"/>
                                      </p:to>
                                    </p:set>
                                    <p:anim calcmode="lin" valueType="num">
                                      <p:cBhvr additive="base">
                                        <p:cTn id="13" dur="500" fill="hold"/>
                                        <p:tgtEl>
                                          <p:spTgt spid="542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9">
                                            <p:txEl>
                                              <p:pRg st="2" end="2"/>
                                            </p:txEl>
                                          </p:spTgt>
                                        </p:tgtEl>
                                        <p:attrNameLst>
                                          <p:attrName>style.visibility</p:attrName>
                                        </p:attrNameLst>
                                      </p:cBhvr>
                                      <p:to>
                                        <p:strVal val="visible"/>
                                      </p:to>
                                    </p:set>
                                    <p:anim calcmode="lin" valueType="num">
                                      <p:cBhvr additive="base">
                                        <p:cTn id="19" dur="500" fill="hold"/>
                                        <p:tgtEl>
                                          <p:spTgt spid="542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4279">
                                            <p:txEl>
                                              <p:pRg st="3" end="3"/>
                                            </p:txEl>
                                          </p:spTgt>
                                        </p:tgtEl>
                                        <p:attrNameLst>
                                          <p:attrName>style.visibility</p:attrName>
                                        </p:attrNameLst>
                                      </p:cBhvr>
                                      <p:to>
                                        <p:strVal val="visible"/>
                                      </p:to>
                                    </p:set>
                                    <p:anim calcmode="lin" valueType="num">
                                      <p:cBhvr additive="base">
                                        <p:cTn id="23" dur="500" fill="hold"/>
                                        <p:tgtEl>
                                          <p:spTgt spid="5427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427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4279">
                                            <p:txEl>
                                              <p:pRg st="4" end="4"/>
                                            </p:txEl>
                                          </p:spTgt>
                                        </p:tgtEl>
                                        <p:attrNameLst>
                                          <p:attrName>style.visibility</p:attrName>
                                        </p:attrNameLst>
                                      </p:cBhvr>
                                      <p:to>
                                        <p:strVal val="visible"/>
                                      </p:to>
                                    </p:set>
                                    <p:anim calcmode="lin" valueType="num">
                                      <p:cBhvr additive="base">
                                        <p:cTn id="27" dur="500" fill="hold"/>
                                        <p:tgtEl>
                                          <p:spTgt spid="5427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42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9" grpId="0" build="p" bldLvl="3" autoUpdateAnimBg="0">
        <p:tmplLst>
          <p:tmpl lvl="1">
            <p:tnLst>
              <p:par>
                <p:cTn presetID="2" presetClass="entr" presetSubtype="4" fill="hold" nodeType="clickEffect">
                  <p:stCondLst>
                    <p:cond delay="0"/>
                  </p:stCondLst>
                  <p:childTnLst>
                    <p:set>
                      <p:cBhvr>
                        <p:cTn dur="1" fill="hold">
                          <p:stCondLst>
                            <p:cond delay="0"/>
                          </p:stCondLst>
                        </p:cTn>
                        <p:tgtEl>
                          <p:spTgt spid="54279"/>
                        </p:tgtEl>
                        <p:attrNameLst>
                          <p:attrName>style.visibility</p:attrName>
                        </p:attrNameLst>
                      </p:cBhvr>
                      <p:to>
                        <p:strVal val="visible"/>
                      </p:to>
                    </p:set>
                    <p:anim calcmode="lin" valueType="num">
                      <p:cBhvr additive="base">
                        <p:cTn dur="500" fill="hold"/>
                        <p:tgtEl>
                          <p:spTgt spid="54279"/>
                        </p:tgtEl>
                        <p:attrNameLst>
                          <p:attrName>ppt_x</p:attrName>
                        </p:attrNameLst>
                      </p:cBhvr>
                      <p:tavLst>
                        <p:tav tm="0">
                          <p:val>
                            <p:strVal val="#ppt_x"/>
                          </p:val>
                        </p:tav>
                        <p:tav tm="100000">
                          <p:val>
                            <p:strVal val="#ppt_x"/>
                          </p:val>
                        </p:tav>
                      </p:tavLst>
                    </p:anim>
                    <p:anim calcmode="lin" valueType="num">
                      <p:cBhvr additive="base">
                        <p:cTn dur="500" fill="hold"/>
                        <p:tgtEl>
                          <p:spTgt spid="54279"/>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54279"/>
                        </p:tgtEl>
                        <p:attrNameLst>
                          <p:attrName>style.visibility</p:attrName>
                        </p:attrNameLst>
                      </p:cBhvr>
                      <p:to>
                        <p:strVal val="visible"/>
                      </p:to>
                    </p:set>
                    <p:anim calcmode="lin" valueType="num">
                      <p:cBhvr additive="base">
                        <p:cTn dur="500" fill="hold"/>
                        <p:tgtEl>
                          <p:spTgt spid="54279"/>
                        </p:tgtEl>
                        <p:attrNameLst>
                          <p:attrName>ppt_x</p:attrName>
                        </p:attrNameLst>
                      </p:cBhvr>
                      <p:tavLst>
                        <p:tav tm="0">
                          <p:val>
                            <p:strVal val="#ppt_x"/>
                          </p:val>
                        </p:tav>
                        <p:tav tm="100000">
                          <p:val>
                            <p:strVal val="#ppt_x"/>
                          </p:val>
                        </p:tav>
                      </p:tavLst>
                    </p:anim>
                    <p:anim calcmode="lin" valueType="num">
                      <p:cBhvr additive="base">
                        <p:cTn dur="500" fill="hold"/>
                        <p:tgtEl>
                          <p:spTgt spid="54279"/>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54279"/>
                        </p:tgtEl>
                        <p:attrNameLst>
                          <p:attrName>style.visibility</p:attrName>
                        </p:attrNameLst>
                      </p:cBhvr>
                      <p:to>
                        <p:strVal val="visible"/>
                      </p:to>
                    </p:set>
                    <p:anim calcmode="lin" valueType="num">
                      <p:cBhvr additive="base">
                        <p:cTn dur="500" fill="hold"/>
                        <p:tgtEl>
                          <p:spTgt spid="54279"/>
                        </p:tgtEl>
                        <p:attrNameLst>
                          <p:attrName>ppt_x</p:attrName>
                        </p:attrNameLst>
                      </p:cBhvr>
                      <p:tavLst>
                        <p:tav tm="0">
                          <p:val>
                            <p:strVal val="#ppt_x"/>
                          </p:val>
                        </p:tav>
                        <p:tav tm="100000">
                          <p:val>
                            <p:strVal val="#ppt_x"/>
                          </p:val>
                        </p:tav>
                      </p:tavLst>
                    </p:anim>
                    <p:anim calcmode="lin" valueType="num">
                      <p:cBhvr additive="base">
                        <p:cTn dur="500" fill="hold"/>
                        <p:tgtEl>
                          <p:spTgt spid="54279"/>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54279"/>
                        </p:tgtEl>
                        <p:attrNameLst>
                          <p:attrName>style.visibility</p:attrName>
                        </p:attrNameLst>
                      </p:cBhvr>
                      <p:to>
                        <p:strVal val="visible"/>
                      </p:to>
                    </p:set>
                    <p:anim calcmode="lin" valueType="num">
                      <p:cBhvr additive="base">
                        <p:cTn dur="500" fill="hold"/>
                        <p:tgtEl>
                          <p:spTgt spid="54279"/>
                        </p:tgtEl>
                        <p:attrNameLst>
                          <p:attrName>ppt_x</p:attrName>
                        </p:attrNameLst>
                      </p:cBhvr>
                      <p:tavLst>
                        <p:tav tm="0">
                          <p:val>
                            <p:strVal val="#ppt_x"/>
                          </p:val>
                        </p:tav>
                        <p:tav tm="100000">
                          <p:val>
                            <p:strVal val="#ppt_x"/>
                          </p:val>
                        </p:tav>
                      </p:tavLst>
                    </p:anim>
                    <p:anim calcmode="lin" valueType="num">
                      <p:cBhvr additive="base">
                        <p:cTn dur="500" fill="hold"/>
                        <p:tgtEl>
                          <p:spTgt spid="54279"/>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54279"/>
                        </p:tgtEl>
                        <p:attrNameLst>
                          <p:attrName>style.visibility</p:attrName>
                        </p:attrNameLst>
                      </p:cBhvr>
                      <p:to>
                        <p:strVal val="visible"/>
                      </p:to>
                    </p:set>
                    <p:anim calcmode="lin" valueType="num">
                      <p:cBhvr additive="base">
                        <p:cTn dur="500" fill="hold"/>
                        <p:tgtEl>
                          <p:spTgt spid="54279"/>
                        </p:tgtEl>
                        <p:attrNameLst>
                          <p:attrName>ppt_x</p:attrName>
                        </p:attrNameLst>
                      </p:cBhvr>
                      <p:tavLst>
                        <p:tav tm="0">
                          <p:val>
                            <p:strVal val="#ppt_x"/>
                          </p:val>
                        </p:tav>
                        <p:tav tm="100000">
                          <p:val>
                            <p:strVal val="#ppt_x"/>
                          </p:val>
                        </p:tav>
                      </p:tavLst>
                    </p:anim>
                    <p:anim calcmode="lin" valueType="num">
                      <p:cBhvr additive="base">
                        <p:cTn dur="500" fill="hold"/>
                        <p:tgtEl>
                          <p:spTgt spid="54279"/>
                        </p:tgtEl>
                        <p:attrNameLst>
                          <p:attrName>ppt_y</p:attrName>
                        </p:attrNameLst>
                      </p:cBhvr>
                      <p:tavLst>
                        <p:tav tm="0">
                          <p:val>
                            <p:strVal val="1+#ppt_h/2"/>
                          </p:val>
                        </p:tav>
                        <p:tav tm="100000">
                          <p:val>
                            <p:strVal val="#ppt_y"/>
                          </p:val>
                        </p:tav>
                      </p:tavLst>
                    </p:anim>
                  </p:childTnLst>
                </p:cTn>
              </p:par>
            </p:tnLst>
          </p:tmpl>
        </p:tmplLst>
      </p:bldP>
    </p:bldLst>
  </p:timing>
  <p:hf sldNum="0" hdr="0" dt="0"/>
  <p:txStyles>
    <p:titleStyle>
      <a:lvl1pPr marL="484188" algn="l" rtl="0" eaLnBrk="0" fontAlgn="base" hangingPunct="0">
        <a:spcBef>
          <a:spcPct val="0"/>
        </a:spcBef>
        <a:spcAft>
          <a:spcPct val="0"/>
        </a:spcAft>
        <a:defRPr sz="4200">
          <a:solidFill>
            <a:srgbClr val="FF5C9C"/>
          </a:solidFill>
          <a:latin typeface="+mj-lt"/>
          <a:ea typeface="+mj-ea"/>
          <a:cs typeface="+mj-cs"/>
        </a:defRPr>
      </a:lvl1pPr>
      <a:lvl2pPr marL="484188" algn="l" rtl="0" eaLnBrk="0" fontAlgn="base" hangingPunct="0">
        <a:spcBef>
          <a:spcPct val="0"/>
        </a:spcBef>
        <a:spcAft>
          <a:spcPct val="0"/>
        </a:spcAft>
        <a:defRPr sz="4200">
          <a:solidFill>
            <a:srgbClr val="FF5C9C"/>
          </a:solidFill>
          <a:latin typeface="Century Gothic" pitchFamily="34" charset="0"/>
          <a:cs typeface="Arial" charset="0"/>
        </a:defRPr>
      </a:lvl2pPr>
      <a:lvl3pPr marL="484188" algn="l" rtl="0" eaLnBrk="0" fontAlgn="base" hangingPunct="0">
        <a:spcBef>
          <a:spcPct val="0"/>
        </a:spcBef>
        <a:spcAft>
          <a:spcPct val="0"/>
        </a:spcAft>
        <a:defRPr sz="4200">
          <a:solidFill>
            <a:srgbClr val="FF5C9C"/>
          </a:solidFill>
          <a:latin typeface="Century Gothic" pitchFamily="34" charset="0"/>
          <a:cs typeface="Arial" charset="0"/>
        </a:defRPr>
      </a:lvl3pPr>
      <a:lvl4pPr marL="484188" algn="l" rtl="0" eaLnBrk="0" fontAlgn="base" hangingPunct="0">
        <a:spcBef>
          <a:spcPct val="0"/>
        </a:spcBef>
        <a:spcAft>
          <a:spcPct val="0"/>
        </a:spcAft>
        <a:defRPr sz="4200">
          <a:solidFill>
            <a:srgbClr val="FF5C9C"/>
          </a:solidFill>
          <a:latin typeface="Century Gothic" pitchFamily="34" charset="0"/>
          <a:cs typeface="Arial" charset="0"/>
        </a:defRPr>
      </a:lvl4pPr>
      <a:lvl5pPr marL="484188" algn="l" rtl="0" eaLnBrk="0" fontAlgn="base" hangingPunct="0">
        <a:spcBef>
          <a:spcPct val="0"/>
        </a:spcBef>
        <a:spcAft>
          <a:spcPct val="0"/>
        </a:spcAft>
        <a:defRPr sz="4200">
          <a:solidFill>
            <a:srgbClr val="FF5C9C"/>
          </a:solidFill>
          <a:latin typeface="Century Gothic" pitchFamily="34" charset="0"/>
          <a:cs typeface="Arial" charset="0"/>
        </a:defRPr>
      </a:lvl5pPr>
      <a:lvl6pPr marL="941388" algn="l" rtl="0" fontAlgn="base">
        <a:spcBef>
          <a:spcPct val="0"/>
        </a:spcBef>
        <a:spcAft>
          <a:spcPct val="0"/>
        </a:spcAft>
        <a:defRPr sz="4200">
          <a:solidFill>
            <a:srgbClr val="FF5C9C"/>
          </a:solidFill>
          <a:latin typeface="Century Gothic" pitchFamily="34" charset="0"/>
          <a:cs typeface="Arial" charset="0"/>
        </a:defRPr>
      </a:lvl6pPr>
      <a:lvl7pPr marL="1398588" algn="l" rtl="0" fontAlgn="base">
        <a:spcBef>
          <a:spcPct val="0"/>
        </a:spcBef>
        <a:spcAft>
          <a:spcPct val="0"/>
        </a:spcAft>
        <a:defRPr sz="4200">
          <a:solidFill>
            <a:srgbClr val="FF5C9C"/>
          </a:solidFill>
          <a:latin typeface="Century Gothic" pitchFamily="34" charset="0"/>
          <a:cs typeface="Arial" charset="0"/>
        </a:defRPr>
      </a:lvl7pPr>
      <a:lvl8pPr marL="1855788" algn="l" rtl="0" fontAlgn="base">
        <a:spcBef>
          <a:spcPct val="0"/>
        </a:spcBef>
        <a:spcAft>
          <a:spcPct val="0"/>
        </a:spcAft>
        <a:defRPr sz="4200">
          <a:solidFill>
            <a:srgbClr val="FF5C9C"/>
          </a:solidFill>
          <a:latin typeface="Century Gothic" pitchFamily="34" charset="0"/>
          <a:cs typeface="Arial" charset="0"/>
        </a:defRPr>
      </a:lvl8pPr>
      <a:lvl9pPr marL="2312988" algn="l" rtl="0" fontAlgn="base">
        <a:spcBef>
          <a:spcPct val="0"/>
        </a:spcBef>
        <a:spcAft>
          <a:spcPct val="0"/>
        </a:spcAft>
        <a:defRPr sz="4200">
          <a:solidFill>
            <a:srgbClr val="FF5C9C"/>
          </a:solidFill>
          <a:latin typeface="Century Gothic" pitchFamily="34" charset="0"/>
          <a:cs typeface="Arial" charset="0"/>
        </a:defRPr>
      </a:lvl9pPr>
    </p:titleStyle>
    <p:bodyStyle>
      <a:lvl1pPr marL="447675" indent="-382588" algn="l" rtl="0" eaLnBrk="0" fontAlgn="base" hangingPunct="0">
        <a:spcBef>
          <a:spcPct val="20000"/>
        </a:spcBef>
        <a:spcAft>
          <a:spcPct val="0"/>
        </a:spcAft>
        <a:buClr>
          <a:schemeClr val="accent1"/>
        </a:buClr>
        <a:buSzPct val="80000"/>
        <a:buFont typeface="Wingdings 2" pitchFamily="18" charset="2"/>
        <a:buChar char=""/>
        <a:defRPr sz="3000">
          <a:solidFill>
            <a:schemeClr val="tx1"/>
          </a:solidFill>
          <a:latin typeface="+mn-lt"/>
          <a:ea typeface="+mn-ea"/>
          <a:cs typeface="+mn-cs"/>
        </a:defRPr>
      </a:lvl1pPr>
      <a:lvl2pPr marL="822325" indent="-285750" algn="l" rtl="0" eaLnBrk="0" fontAlgn="base" hangingPunct="0">
        <a:spcBef>
          <a:spcPct val="20000"/>
        </a:spcBef>
        <a:spcAft>
          <a:spcPct val="0"/>
        </a:spcAft>
        <a:buClr>
          <a:schemeClr val="accent1"/>
        </a:buClr>
        <a:buSzPct val="95000"/>
        <a:buFont typeface="Verdana" pitchFamily="34" charset="0"/>
        <a:buChar char="›"/>
        <a:defRPr sz="2600">
          <a:solidFill>
            <a:schemeClr val="tx1"/>
          </a:solidFill>
          <a:latin typeface="+mn-lt"/>
          <a:cs typeface="+mn-cs"/>
        </a:defRPr>
      </a:lvl2pPr>
      <a:lvl3pPr marL="1104900" indent="-228600" algn="l" rtl="0" eaLnBrk="0" fontAlgn="base" hangingPunct="0">
        <a:spcBef>
          <a:spcPct val="20000"/>
        </a:spcBef>
        <a:spcAft>
          <a:spcPct val="0"/>
        </a:spcAft>
        <a:buClr>
          <a:schemeClr val="accent1"/>
        </a:buClr>
        <a:buFont typeface="Wingdings 2" pitchFamily="18" charset="2"/>
        <a:buChar char=""/>
        <a:defRPr sz="2400">
          <a:solidFill>
            <a:schemeClr val="tx1"/>
          </a:solidFill>
          <a:latin typeface="+mn-lt"/>
          <a:cs typeface="+mn-cs"/>
        </a:defRPr>
      </a:lvl3pPr>
      <a:lvl4pPr marL="1371600" indent="-209550" algn="l" rtl="0" eaLnBrk="0" fontAlgn="base" hangingPunct="0">
        <a:spcBef>
          <a:spcPct val="20000"/>
        </a:spcBef>
        <a:spcAft>
          <a:spcPct val="0"/>
        </a:spcAft>
        <a:buClr>
          <a:schemeClr val="accent1"/>
        </a:buClr>
        <a:buFont typeface="Wingdings 2" pitchFamily="18" charset="2"/>
        <a:buChar char=""/>
        <a:defRPr sz="2000">
          <a:solidFill>
            <a:schemeClr val="tx1"/>
          </a:solidFill>
          <a:latin typeface="+mn-lt"/>
          <a:cs typeface="+mn-cs"/>
        </a:defRPr>
      </a:lvl4pPr>
      <a:lvl5pPr marL="1600200" indent="-209550" algn="l" rtl="0" eaLnBrk="0" fontAlgn="base" hangingPunct="0">
        <a:spcBef>
          <a:spcPct val="20000"/>
        </a:spcBef>
        <a:spcAft>
          <a:spcPct val="0"/>
        </a:spcAft>
        <a:buClr>
          <a:srgbClr val="FF90B2"/>
        </a:buClr>
        <a:buFont typeface="Wingdings 2" pitchFamily="18" charset="2"/>
        <a:buChar char=""/>
        <a:defRPr sz="1900">
          <a:solidFill>
            <a:schemeClr val="tx1"/>
          </a:solidFill>
          <a:latin typeface="+mn-lt"/>
          <a:cs typeface="+mn-cs"/>
        </a:defRPr>
      </a:lvl5pPr>
      <a:lvl6pPr marL="20574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6pPr>
      <a:lvl7pPr marL="25146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7pPr>
      <a:lvl8pPr marL="29718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8pPr>
      <a:lvl9pPr marL="3429000" indent="-209550" algn="l" rtl="0" fontAlgn="base">
        <a:spcBef>
          <a:spcPct val="20000"/>
        </a:spcBef>
        <a:spcAft>
          <a:spcPct val="0"/>
        </a:spcAft>
        <a:buClr>
          <a:srgbClr val="FF90B2"/>
        </a:buClr>
        <a:buFont typeface="Wingdings 2" pitchFamily="18" charset="2"/>
        <a:buChar char=""/>
        <a:defRPr sz="19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cid:3287383400_217756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5" name="Rectangle 2"/>
          <p:cNvSpPr>
            <a:spLocks noGrp="1" noChangeArrowheads="1"/>
          </p:cNvSpPr>
          <p:nvPr>
            <p:ph type="ctrTitle" idx="4294967295"/>
          </p:nvPr>
        </p:nvSpPr>
        <p:spPr>
          <a:xfrm>
            <a:off x="914400" y="1143000"/>
            <a:ext cx="7772400" cy="2514600"/>
          </a:xfrm>
        </p:spPr>
        <p:txBody>
          <a:bodyPr anchor="b">
            <a:normAutofit fontScale="90000"/>
          </a:bodyPr>
          <a:lstStyle/>
          <a:p>
            <a:pPr marL="484632" algn="r" eaLnBrk="1" fontAlgn="auto" hangingPunct="1">
              <a:spcAft>
                <a:spcPts val="0"/>
              </a:spcAft>
              <a:defRPr/>
            </a:pPr>
            <a:r>
              <a:rPr lang="en-US" sz="40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Essentials of</a:t>
            </a:r>
            <a:br>
              <a:rPr lang="en-US" sz="40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Systems Analysis and Design</a:t>
            </a:r>
            <a:br>
              <a:rPr lang="en-US" sz="40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36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Fifth Edition</a:t>
            </a:r>
            <a:br>
              <a:rPr lang="en-US" sz="36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36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 </a:t>
            </a:r>
            <a: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Joseph S. Valacich</a:t>
            </a:r>
            <a:b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Joey F. George</a:t>
            </a:r>
            <a:b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Jeffrey A. Hoffer </a:t>
            </a:r>
            <a:br>
              <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endParaRPr lang="en-US" sz="2800" b="1"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endParaRPr>
          </a:p>
        </p:txBody>
      </p:sp>
      <p:sp>
        <p:nvSpPr>
          <p:cNvPr id="3076" name="Rectangle 3" descr="Rectangle: Click to edit Master text styles&#10;Second level&#10;Third level&#10;Fourth level&#10;Fifth level"/>
          <p:cNvSpPr>
            <a:spLocks noGrp="1" noChangeArrowheads="1"/>
          </p:cNvSpPr>
          <p:nvPr>
            <p:ph type="subTitle" idx="4294967295"/>
          </p:nvPr>
        </p:nvSpPr>
        <p:spPr>
          <a:xfrm>
            <a:off x="1066800" y="3505200"/>
            <a:ext cx="7086600" cy="1600200"/>
          </a:xfrm>
        </p:spPr>
        <p:txBody>
          <a:bodyPr>
            <a:normAutofit/>
          </a:bodyPr>
          <a:lstStyle/>
          <a:p>
            <a:pPr marL="0" marR="36576" indent="0" algn="ctr" eaLnBrk="1" fontAlgn="auto" hangingPunct="1">
              <a:spcBef>
                <a:spcPts val="0"/>
              </a:spcBef>
              <a:spcAft>
                <a:spcPts val="0"/>
              </a:spcAft>
              <a:buFont typeface="Wingdings 2"/>
              <a:buNone/>
              <a:defRPr/>
            </a:pPr>
            <a:r>
              <a:rPr lang="en-US" sz="3600" b="1" kern="1200">
                <a:ln>
                  <a:solidFill>
                    <a:schemeClr val="bg2"/>
                  </a:solidFill>
                </a:ln>
                <a:solidFill>
                  <a:schemeClr val="tx1">
                    <a:tint val="75000"/>
                  </a:schemeClr>
                </a:solidFill>
              </a:rPr>
              <a:t>Chapter 2 </a:t>
            </a:r>
          </a:p>
          <a:p>
            <a:pPr marL="0" marR="36576" indent="0" algn="ctr" eaLnBrk="1" fontAlgn="auto" hangingPunct="1">
              <a:spcBef>
                <a:spcPts val="0"/>
              </a:spcBef>
              <a:spcAft>
                <a:spcPts val="0"/>
              </a:spcAft>
              <a:buFont typeface="Wingdings 2"/>
              <a:buNone/>
              <a:defRPr/>
            </a:pPr>
            <a:r>
              <a:rPr lang="en-US" b="1" kern="1200">
                <a:ln>
                  <a:solidFill>
                    <a:schemeClr val="bg2"/>
                  </a:solidFill>
                </a:ln>
                <a:solidFill>
                  <a:schemeClr val="tx1">
                    <a:tint val="75000"/>
                  </a:schemeClr>
                </a:solidFill>
              </a:rPr>
              <a:t>The Sources of Software</a:t>
            </a:r>
          </a:p>
        </p:txBody>
      </p:sp>
      <p:sp>
        <p:nvSpPr>
          <p:cNvPr id="37891" name="Rectangle 5"/>
          <p:cNvSpPr>
            <a:spLocks noGrp="1" noChangeArrowheads="1"/>
          </p:cNvSpPr>
          <p:nvPr>
            <p:ph type="ftr" sz="quarter" idx="11"/>
          </p:nvPr>
        </p:nvSpPr>
        <p:spPr bwMode="auto">
          <a:noFill/>
          <a:ln>
            <a:miter lim="800000"/>
            <a:headEnd/>
            <a:tailEnd/>
          </a:ln>
        </p:spPr>
        <p:txBody>
          <a:bodyPr wrap="square" lIns="91440" rIns="91440" numCol="1" anchorCtr="0" compatLnSpc="1">
            <a:prstTxWarp prst="textNoShape">
              <a:avLst/>
            </a:prstTxWarp>
          </a:bodyPr>
          <a:lstStyle/>
          <a:p>
            <a:r>
              <a:rPr lang="en-US" sz="1200" smtClean="0"/>
              <a:t>Copyright © 2012 Pearson Education, Inc. Publishing as Prentice Hall</a:t>
            </a:r>
          </a:p>
        </p:txBody>
      </p:sp>
      <p:sp>
        <p:nvSpPr>
          <p:cNvPr id="307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eaLnBrk="1" hangingPunct="1">
              <a:spcBef>
                <a:spcPct val="50000"/>
              </a:spcBef>
              <a:defRPr/>
            </a:pPr>
            <a:r>
              <a:rPr lang="en-US" sz="1600">
                <a:solidFill>
                  <a:schemeClr val="tx1"/>
                </a:solidFill>
                <a:cs typeface="+mn-cs"/>
              </a:rPr>
              <a:t>2.1</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6">
                                            <p:txEl>
                                              <p:pRg st="0" end="0"/>
                                            </p:txEl>
                                          </p:spTgt>
                                        </p:tgtEl>
                                        <p:attrNameLst>
                                          <p:attrName>style.visibility</p:attrName>
                                        </p:attrNameLst>
                                      </p:cBhvr>
                                      <p:to>
                                        <p:strVal val="visible"/>
                                      </p:to>
                                    </p:set>
                                    <p:anim calcmode="lin" valueType="num">
                                      <p:cBhvr additive="base">
                                        <p:cTn id="7" dur="500" fill="hold"/>
                                        <p:tgtEl>
                                          <p:spTgt spid="307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6">
                                            <p:txEl>
                                              <p:pRg st="1" end="1"/>
                                            </p:txEl>
                                          </p:spTgt>
                                        </p:tgtEl>
                                        <p:attrNameLst>
                                          <p:attrName>style.visibility</p:attrName>
                                        </p:attrNameLst>
                                      </p:cBhvr>
                                      <p:to>
                                        <p:strVal val="visible"/>
                                      </p:to>
                                    </p:set>
                                    <p:anim calcmode="lin" valueType="num">
                                      <p:cBhvr additive="base">
                                        <p:cTn id="13" dur="500" fill="hold"/>
                                        <p:tgtEl>
                                          <p:spTgt spid="307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uild="p" bldLvl="3"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2"/>
          <p:cNvSpPr>
            <a:spLocks noGrp="1" noChangeArrowheads="1"/>
          </p:cNvSpPr>
          <p:nvPr>
            <p:ph type="title" idx="4294967295"/>
          </p:nvPr>
        </p:nvSpPr>
        <p:spPr>
          <a:xfrm>
            <a:off x="457200" y="267494"/>
            <a:ext cx="8229600" cy="1399032"/>
          </a:xfrm>
        </p:spPr>
        <p:txBody>
          <a:bodyPr>
            <a:normAutofit fontScale="90000"/>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Cloud Computing (Continued)</a:t>
            </a:r>
          </a:p>
        </p:txBody>
      </p:sp>
      <p:sp>
        <p:nvSpPr>
          <p:cNvPr id="158723" name="Rectangle 3" descr="Rectangle: Click to edit Master text styles&#10;Second level&#10;Third level&#10;Fourth level&#10;Fifth level"/>
          <p:cNvSpPr>
            <a:spLocks noGrp="1" noChangeArrowheads="1"/>
          </p:cNvSpPr>
          <p:nvPr>
            <p:ph idx="4294967295"/>
          </p:nvPr>
        </p:nvSpPr>
        <p:spPr/>
        <p:txBody>
          <a:bodyPr>
            <a:normAutofit/>
          </a:bodyPr>
          <a:lstStyle/>
          <a:p>
            <a:pPr marL="1009650" lvl="1" indent="-609600" eaLnBrk="1" fontAlgn="auto" hangingPunct="1">
              <a:spcAft>
                <a:spcPts val="0"/>
              </a:spcAft>
              <a:buFont typeface="Verdana"/>
              <a:buChar char="›"/>
              <a:defRPr/>
            </a:pPr>
            <a:r>
              <a:rPr lang="en-US" kern="1200" dirty="0">
                <a:ea typeface="+mn-ea"/>
              </a:rPr>
              <a:t>Predicted that by 2013, 12% of world’s computing will be done by cloud.</a:t>
            </a:r>
          </a:p>
          <a:p>
            <a:pPr marL="1390650" lvl="2" indent="-533400" eaLnBrk="1" fontAlgn="auto" hangingPunct="1">
              <a:spcAft>
                <a:spcPts val="0"/>
              </a:spcAft>
              <a:buFont typeface="Wingdings 2"/>
              <a:buChar char=""/>
              <a:defRPr/>
            </a:pPr>
            <a:r>
              <a:rPr lang="en-US" kern="1200" dirty="0">
                <a:ea typeface="+mn-ea"/>
              </a:rPr>
              <a:t>Total market of $160 billion</a:t>
            </a:r>
          </a:p>
          <a:p>
            <a:pPr marL="990600" lvl="1" indent="-533400" eaLnBrk="1" fontAlgn="auto" hangingPunct="1">
              <a:spcAft>
                <a:spcPts val="0"/>
              </a:spcAft>
              <a:buFont typeface="Verdana"/>
              <a:buChar char="›"/>
              <a:defRPr/>
            </a:pPr>
            <a:r>
              <a:rPr lang="en-US" kern="1200" dirty="0">
                <a:ea typeface="+mn-ea"/>
              </a:rPr>
              <a:t>Reasons for Choosing Cloud</a:t>
            </a:r>
          </a:p>
          <a:p>
            <a:pPr marL="1390650" lvl="2" indent="-533400" eaLnBrk="1" fontAlgn="auto" hangingPunct="1">
              <a:spcAft>
                <a:spcPts val="0"/>
              </a:spcAft>
              <a:buFont typeface="Wingdings 2"/>
              <a:buChar char=""/>
              <a:defRPr/>
            </a:pPr>
            <a:r>
              <a:rPr lang="en-US" kern="1200" dirty="0">
                <a:ea typeface="+mn-ea"/>
              </a:rPr>
              <a:t>Freeing internal IT staff</a:t>
            </a:r>
          </a:p>
          <a:p>
            <a:pPr marL="1390650" lvl="2" indent="-533400" eaLnBrk="1" fontAlgn="auto" hangingPunct="1">
              <a:spcAft>
                <a:spcPts val="0"/>
              </a:spcAft>
              <a:buFont typeface="Wingdings 2"/>
              <a:buChar char=""/>
              <a:defRPr/>
            </a:pPr>
            <a:r>
              <a:rPr lang="en-US" kern="1200" dirty="0">
                <a:ea typeface="+mn-ea"/>
              </a:rPr>
              <a:t>Faster access to applications than internal development</a:t>
            </a:r>
          </a:p>
          <a:p>
            <a:pPr marL="1390650" lvl="2" indent="-533400" eaLnBrk="1" fontAlgn="auto" hangingPunct="1">
              <a:spcAft>
                <a:spcPts val="0"/>
              </a:spcAft>
              <a:buFont typeface="Wingdings 2"/>
              <a:buChar char=""/>
              <a:defRPr/>
            </a:pPr>
            <a:r>
              <a:rPr lang="en-US" kern="1200" dirty="0">
                <a:ea typeface="+mn-ea"/>
              </a:rPr>
              <a:t>Lower-cost access to corporate-quality applications</a:t>
            </a:r>
          </a:p>
          <a:p>
            <a:pPr marL="990600" lvl="1" indent="-533400" eaLnBrk="1" fontAlgn="auto" hangingPunct="1">
              <a:spcAft>
                <a:spcPts val="0"/>
              </a:spcAft>
              <a:buFont typeface="Wingdings" pitchFamily="2" charset="2"/>
              <a:buNone/>
              <a:defRPr/>
            </a:pPr>
            <a:endParaRPr lang="en-US" kern="1200" dirty="0">
              <a:ea typeface="+mn-ea"/>
            </a:endParaRPr>
          </a:p>
          <a:p>
            <a:pPr marL="1371600" lvl="2" indent="-457200" eaLnBrk="1" fontAlgn="auto" hangingPunct="1">
              <a:spcAft>
                <a:spcPts val="0"/>
              </a:spcAft>
              <a:buFont typeface="Wingdings" pitchFamily="2" charset="2"/>
              <a:buNone/>
              <a:defRPr/>
            </a:pPr>
            <a:endParaRPr lang="en-US" kern="1200" dirty="0">
              <a:ea typeface="+mn-ea"/>
            </a:endParaRPr>
          </a:p>
          <a:p>
            <a:pPr marL="1371600" lvl="2" indent="-457200" eaLnBrk="1" fontAlgn="auto" hangingPunct="1">
              <a:spcAft>
                <a:spcPts val="0"/>
              </a:spcAft>
              <a:buFont typeface="Wingdings 2"/>
              <a:buChar char=""/>
              <a:defRPr/>
            </a:pPr>
            <a:endParaRPr lang="en-US" kern="1200" dirty="0">
              <a:ea typeface="+mn-ea"/>
            </a:endParaRPr>
          </a:p>
          <a:p>
            <a:pPr marL="1371600" lvl="2" indent="-457200" eaLnBrk="1" fontAlgn="auto" hangingPunct="1">
              <a:spcAft>
                <a:spcPts val="0"/>
              </a:spcAft>
              <a:buFont typeface="Wingdings 2"/>
              <a:buChar char=""/>
              <a:defRPr/>
            </a:pPr>
            <a:endParaRPr lang="en-US" kern="1200" dirty="0">
              <a:ea typeface="+mn-ea"/>
            </a:endParaRPr>
          </a:p>
        </p:txBody>
      </p:sp>
      <p:sp>
        <p:nvSpPr>
          <p:cNvPr id="48131"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2293"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58A57CFD-22C5-4C94-855F-2A9554DED6E1}" type="slidenum">
              <a:rPr lang="en-US" sz="1600">
                <a:solidFill>
                  <a:schemeClr val="tx1"/>
                </a:solidFill>
                <a:cs typeface="+mn-cs"/>
              </a:rPr>
              <a:pPr algn="ctr">
                <a:defRPr/>
              </a:pPr>
              <a:t>10</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 calcmode="lin" valueType="num">
                                      <p:cBhvr additive="base">
                                        <p:cTn id="7" dur="500" fill="hold"/>
                                        <p:tgtEl>
                                          <p:spTgt spid="158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8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8723">
                                            <p:txEl>
                                              <p:pRg st="1" end="1"/>
                                            </p:txEl>
                                          </p:spTgt>
                                        </p:tgtEl>
                                        <p:attrNameLst>
                                          <p:attrName>style.visibility</p:attrName>
                                        </p:attrNameLst>
                                      </p:cBhvr>
                                      <p:to>
                                        <p:strVal val="visible"/>
                                      </p:to>
                                    </p:set>
                                    <p:anim calcmode="lin" valueType="num">
                                      <p:cBhvr additive="base">
                                        <p:cTn id="13" dur="500" fill="hold"/>
                                        <p:tgtEl>
                                          <p:spTgt spid="158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8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8723">
                                            <p:txEl>
                                              <p:pRg st="2" end="2"/>
                                            </p:txEl>
                                          </p:spTgt>
                                        </p:tgtEl>
                                        <p:attrNameLst>
                                          <p:attrName>style.visibility</p:attrName>
                                        </p:attrNameLst>
                                      </p:cBhvr>
                                      <p:to>
                                        <p:strVal val="visible"/>
                                      </p:to>
                                    </p:set>
                                    <p:anim calcmode="lin" valueType="num">
                                      <p:cBhvr additive="base">
                                        <p:cTn id="19" dur="500" fill="hold"/>
                                        <p:tgtEl>
                                          <p:spTgt spid="1587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87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8723">
                                            <p:txEl>
                                              <p:pRg st="3" end="3"/>
                                            </p:txEl>
                                          </p:spTgt>
                                        </p:tgtEl>
                                        <p:attrNameLst>
                                          <p:attrName>style.visibility</p:attrName>
                                        </p:attrNameLst>
                                      </p:cBhvr>
                                      <p:to>
                                        <p:strVal val="visible"/>
                                      </p:to>
                                    </p:set>
                                    <p:anim calcmode="lin" valueType="num">
                                      <p:cBhvr additive="base">
                                        <p:cTn id="25" dur="500" fill="hold"/>
                                        <p:tgtEl>
                                          <p:spTgt spid="1587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87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8723">
                                            <p:txEl>
                                              <p:pRg st="4" end="4"/>
                                            </p:txEl>
                                          </p:spTgt>
                                        </p:tgtEl>
                                        <p:attrNameLst>
                                          <p:attrName>style.visibility</p:attrName>
                                        </p:attrNameLst>
                                      </p:cBhvr>
                                      <p:to>
                                        <p:strVal val="visible"/>
                                      </p:to>
                                    </p:set>
                                    <p:anim calcmode="lin" valueType="num">
                                      <p:cBhvr additive="base">
                                        <p:cTn id="31" dur="500" fill="hold"/>
                                        <p:tgtEl>
                                          <p:spTgt spid="1587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87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8723">
                                            <p:txEl>
                                              <p:pRg st="5" end="5"/>
                                            </p:txEl>
                                          </p:spTgt>
                                        </p:tgtEl>
                                        <p:attrNameLst>
                                          <p:attrName>style.visibility</p:attrName>
                                        </p:attrNameLst>
                                      </p:cBhvr>
                                      <p:to>
                                        <p:strVal val="visible"/>
                                      </p:to>
                                    </p:set>
                                    <p:anim calcmode="lin" valueType="num">
                                      <p:cBhvr additive="base">
                                        <p:cTn id="37" dur="500" fill="hold"/>
                                        <p:tgtEl>
                                          <p:spTgt spid="15872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872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build="p" bldLvl="3"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2"/>
          <p:cNvSpPr>
            <a:spLocks noGrp="1" noChangeArrowheads="1"/>
          </p:cNvSpPr>
          <p:nvPr>
            <p:ph type="title" idx="4294967295"/>
          </p:nvPr>
        </p:nvSpPr>
        <p:spPr>
          <a:xfrm>
            <a:off x="457200" y="267494"/>
            <a:ext cx="8229600" cy="1399032"/>
          </a:xfrm>
        </p:spPr>
        <p:txBody>
          <a:bodyPr>
            <a:normAutofit fontScale="90000"/>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Cloud Computing (Continued)</a:t>
            </a:r>
          </a:p>
        </p:txBody>
      </p:sp>
      <p:sp>
        <p:nvSpPr>
          <p:cNvPr id="158723" name="Rectangle 3" descr="Rectangle: Click to edit Master text styles&#10;Second level&#10;Third level&#10;Fourth level&#10;Fifth level"/>
          <p:cNvSpPr>
            <a:spLocks noGrp="1" noChangeArrowheads="1"/>
          </p:cNvSpPr>
          <p:nvPr>
            <p:ph idx="4294967295"/>
          </p:nvPr>
        </p:nvSpPr>
        <p:spPr/>
        <p:txBody>
          <a:bodyPr>
            <a:normAutofit/>
          </a:bodyPr>
          <a:lstStyle/>
          <a:p>
            <a:pPr marL="1009650" lvl="1" indent="-609600" eaLnBrk="1" fontAlgn="auto" hangingPunct="1">
              <a:spcAft>
                <a:spcPts val="0"/>
              </a:spcAft>
              <a:buFont typeface="Verdana"/>
              <a:buChar char="›"/>
              <a:defRPr/>
            </a:pPr>
            <a:r>
              <a:rPr lang="en-US" kern="1200" dirty="0">
                <a:ea typeface="+mn-ea"/>
              </a:rPr>
              <a:t>Concerns</a:t>
            </a:r>
          </a:p>
          <a:p>
            <a:pPr marL="1409700" lvl="2" indent="-609600" eaLnBrk="1" fontAlgn="auto" hangingPunct="1">
              <a:spcAft>
                <a:spcPts val="0"/>
              </a:spcAft>
              <a:buFont typeface="Wingdings 2"/>
              <a:buChar char=""/>
              <a:defRPr/>
            </a:pPr>
            <a:r>
              <a:rPr lang="en-US" kern="1200" dirty="0">
                <a:ea typeface="+mn-ea"/>
              </a:rPr>
              <a:t>Reliability</a:t>
            </a:r>
          </a:p>
          <a:p>
            <a:pPr marL="1409700" lvl="2" indent="-609600" eaLnBrk="1" fontAlgn="auto" hangingPunct="1">
              <a:spcAft>
                <a:spcPts val="0"/>
              </a:spcAft>
              <a:buFont typeface="Wingdings 2"/>
              <a:buChar char=""/>
              <a:defRPr/>
            </a:pPr>
            <a:r>
              <a:rPr lang="en-US" kern="1200" dirty="0">
                <a:ea typeface="+mn-ea"/>
              </a:rPr>
              <a:t>Security</a:t>
            </a:r>
          </a:p>
          <a:p>
            <a:pPr marL="1409700" lvl="2" indent="-609600" eaLnBrk="1" fontAlgn="auto" hangingPunct="1">
              <a:spcAft>
                <a:spcPts val="0"/>
              </a:spcAft>
              <a:buFont typeface="Wingdings 2"/>
              <a:buChar char=""/>
              <a:defRPr/>
            </a:pPr>
            <a:r>
              <a:rPr lang="en-US" kern="1200" dirty="0">
                <a:ea typeface="+mn-ea"/>
              </a:rPr>
              <a:t>Compliance with government regulations</a:t>
            </a:r>
          </a:p>
          <a:p>
            <a:pPr marL="1866900" lvl="3" indent="-609600" eaLnBrk="1" fontAlgn="auto" hangingPunct="1">
              <a:spcAft>
                <a:spcPts val="0"/>
              </a:spcAft>
              <a:buFont typeface="Wingdings 2"/>
              <a:buChar char=""/>
              <a:defRPr/>
            </a:pPr>
            <a:r>
              <a:rPr lang="en-US" kern="1200" dirty="0">
                <a:ea typeface="+mn-ea"/>
              </a:rPr>
              <a:t>Sarbanes-Oxley</a:t>
            </a:r>
          </a:p>
          <a:p>
            <a:pPr marL="990600" lvl="1" indent="-533400" eaLnBrk="1" fontAlgn="auto" hangingPunct="1">
              <a:spcAft>
                <a:spcPts val="0"/>
              </a:spcAft>
              <a:buFont typeface="Wingdings" pitchFamily="2" charset="2"/>
              <a:buNone/>
              <a:defRPr/>
            </a:pPr>
            <a:endParaRPr lang="en-US" kern="1200" dirty="0">
              <a:ea typeface="+mn-ea"/>
            </a:endParaRPr>
          </a:p>
          <a:p>
            <a:pPr marL="1371600" lvl="2" indent="-457200" eaLnBrk="1" fontAlgn="auto" hangingPunct="1">
              <a:spcAft>
                <a:spcPts val="0"/>
              </a:spcAft>
              <a:buFont typeface="Wingdings" pitchFamily="2" charset="2"/>
              <a:buNone/>
              <a:defRPr/>
            </a:pPr>
            <a:endParaRPr lang="en-US" kern="1200" dirty="0">
              <a:ea typeface="+mn-ea"/>
            </a:endParaRPr>
          </a:p>
          <a:p>
            <a:pPr marL="1371600" lvl="2" indent="-457200" eaLnBrk="1" fontAlgn="auto" hangingPunct="1">
              <a:spcAft>
                <a:spcPts val="0"/>
              </a:spcAft>
              <a:buFont typeface="Wingdings 2"/>
              <a:buChar char=""/>
              <a:defRPr/>
            </a:pPr>
            <a:endParaRPr lang="en-US" kern="1200" dirty="0">
              <a:ea typeface="+mn-ea"/>
            </a:endParaRPr>
          </a:p>
          <a:p>
            <a:pPr marL="1371600" lvl="2" indent="-457200" eaLnBrk="1" fontAlgn="auto" hangingPunct="1">
              <a:spcAft>
                <a:spcPts val="0"/>
              </a:spcAft>
              <a:buFont typeface="Wingdings 2"/>
              <a:buChar char=""/>
              <a:defRPr/>
            </a:pPr>
            <a:endParaRPr lang="en-US" kern="1200" dirty="0">
              <a:ea typeface="+mn-ea"/>
            </a:endParaRPr>
          </a:p>
        </p:txBody>
      </p:sp>
      <p:sp>
        <p:nvSpPr>
          <p:cNvPr id="49155"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3317"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93C35349-4B5F-4270-9D20-F66790AAD1D8}" type="slidenum">
              <a:rPr lang="en-US" sz="1600">
                <a:solidFill>
                  <a:schemeClr val="tx1"/>
                </a:solidFill>
                <a:cs typeface="+mn-cs"/>
              </a:rPr>
              <a:pPr algn="ctr">
                <a:defRPr/>
              </a:pPr>
              <a:t>11</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 calcmode="lin" valueType="num">
                                      <p:cBhvr additive="base">
                                        <p:cTn id="7" dur="500" fill="hold"/>
                                        <p:tgtEl>
                                          <p:spTgt spid="158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8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8723">
                                            <p:txEl>
                                              <p:pRg st="1" end="1"/>
                                            </p:txEl>
                                          </p:spTgt>
                                        </p:tgtEl>
                                        <p:attrNameLst>
                                          <p:attrName>style.visibility</p:attrName>
                                        </p:attrNameLst>
                                      </p:cBhvr>
                                      <p:to>
                                        <p:strVal val="visible"/>
                                      </p:to>
                                    </p:set>
                                    <p:anim calcmode="lin" valueType="num">
                                      <p:cBhvr additive="base">
                                        <p:cTn id="13" dur="500" fill="hold"/>
                                        <p:tgtEl>
                                          <p:spTgt spid="158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8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8723">
                                            <p:txEl>
                                              <p:pRg st="2" end="2"/>
                                            </p:txEl>
                                          </p:spTgt>
                                        </p:tgtEl>
                                        <p:attrNameLst>
                                          <p:attrName>style.visibility</p:attrName>
                                        </p:attrNameLst>
                                      </p:cBhvr>
                                      <p:to>
                                        <p:strVal val="visible"/>
                                      </p:to>
                                    </p:set>
                                    <p:anim calcmode="lin" valueType="num">
                                      <p:cBhvr additive="base">
                                        <p:cTn id="19" dur="500" fill="hold"/>
                                        <p:tgtEl>
                                          <p:spTgt spid="1587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87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8723">
                                            <p:txEl>
                                              <p:pRg st="3" end="3"/>
                                            </p:txEl>
                                          </p:spTgt>
                                        </p:tgtEl>
                                        <p:attrNameLst>
                                          <p:attrName>style.visibility</p:attrName>
                                        </p:attrNameLst>
                                      </p:cBhvr>
                                      <p:to>
                                        <p:strVal val="visible"/>
                                      </p:to>
                                    </p:set>
                                    <p:anim calcmode="lin" valueType="num">
                                      <p:cBhvr additive="base">
                                        <p:cTn id="25" dur="500" fill="hold"/>
                                        <p:tgtEl>
                                          <p:spTgt spid="1587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872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58723">
                                            <p:txEl>
                                              <p:pRg st="4" end="4"/>
                                            </p:txEl>
                                          </p:spTgt>
                                        </p:tgtEl>
                                        <p:attrNameLst>
                                          <p:attrName>style.visibility</p:attrName>
                                        </p:attrNameLst>
                                      </p:cBhvr>
                                      <p:to>
                                        <p:strVal val="visible"/>
                                      </p:to>
                                    </p:set>
                                    <p:anim calcmode="lin" valueType="num">
                                      <p:cBhvr additive="base">
                                        <p:cTn id="29" dur="500" fill="hold"/>
                                        <p:tgtEl>
                                          <p:spTgt spid="15872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587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build="p" bldLvl="3"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sz="4000" kern="1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sz="4000" kern="1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kern="1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(Continued)</a:t>
            </a:r>
          </a:p>
        </p:txBody>
      </p:sp>
      <p:sp>
        <p:nvSpPr>
          <p:cNvPr id="50178" name="Rectangle 3" descr="Rectangle: Click to edit Master text styles&#10;Second level&#10;Third level&#10;Fourth level&#10;Fifth level"/>
          <p:cNvSpPr>
            <a:spLocks noGrp="1" noChangeArrowheads="1"/>
          </p:cNvSpPr>
          <p:nvPr>
            <p:ph idx="4294967295"/>
          </p:nvPr>
        </p:nvSpPr>
        <p:spPr/>
        <p:txBody>
          <a:bodyPr/>
          <a:lstStyle/>
          <a:p>
            <a:pPr marL="533400" indent="-533400" eaLnBrk="1" hangingPunct="1">
              <a:buFont typeface="Wingdings" pitchFamily="2" charset="2"/>
              <a:buChar char=""/>
            </a:pPr>
            <a:r>
              <a:rPr lang="en-US" sz="2800" smtClean="0"/>
              <a:t>Open-Source Software</a:t>
            </a:r>
            <a:endParaRPr lang="en-US" sz="2200" smtClean="0"/>
          </a:p>
          <a:p>
            <a:pPr marL="914400" lvl="1" indent="-457200" eaLnBrk="1" hangingPunct="1">
              <a:buFont typeface="Lucida Grande"/>
              <a:buChar char="›"/>
            </a:pPr>
            <a:r>
              <a:rPr lang="en-US" sz="2400" smtClean="0"/>
              <a:t>Freely available</a:t>
            </a:r>
          </a:p>
          <a:p>
            <a:pPr marL="914400" lvl="1" indent="-457200" eaLnBrk="1" hangingPunct="1">
              <a:buFont typeface="Lucida Grande"/>
              <a:buChar char="›"/>
            </a:pPr>
            <a:r>
              <a:rPr lang="en-US" sz="2400" smtClean="0"/>
              <a:t>Includes source-code</a:t>
            </a:r>
          </a:p>
          <a:p>
            <a:pPr marL="914400" lvl="1" indent="-457200" eaLnBrk="1" hangingPunct="1">
              <a:buFont typeface="Lucida Grande"/>
              <a:buChar char="›"/>
            </a:pPr>
            <a:r>
              <a:rPr lang="en-US" sz="2400" smtClean="0"/>
              <a:t>Maintained by a group of interested individuals</a:t>
            </a:r>
          </a:p>
          <a:p>
            <a:pPr marL="914400" lvl="1" indent="-457200" eaLnBrk="1" hangingPunct="1">
              <a:buFont typeface="Lucida Grande"/>
              <a:buChar char="›"/>
            </a:pPr>
            <a:r>
              <a:rPr lang="en-US" sz="2400" smtClean="0"/>
              <a:t>Some examples</a:t>
            </a:r>
          </a:p>
          <a:p>
            <a:pPr marL="1295400" lvl="2" indent="-381000" eaLnBrk="1" hangingPunct="1"/>
            <a:r>
              <a:rPr lang="en-US" sz="2000" smtClean="0"/>
              <a:t>Linux</a:t>
            </a:r>
          </a:p>
          <a:p>
            <a:pPr marL="1295400" lvl="2" indent="-381000" eaLnBrk="1" hangingPunct="1"/>
            <a:r>
              <a:rPr lang="en-US" sz="2000" smtClean="0"/>
              <a:t>Firefox</a:t>
            </a:r>
          </a:p>
          <a:p>
            <a:pPr marL="1295400" lvl="2" indent="-381000" eaLnBrk="1" hangingPunct="1"/>
            <a:r>
              <a:rPr lang="en-US" sz="2000" smtClean="0"/>
              <a:t>mySQL</a:t>
            </a:r>
          </a:p>
        </p:txBody>
      </p:sp>
      <p:sp>
        <p:nvSpPr>
          <p:cNvPr id="50179"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434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F88B4D29-8684-449E-87A6-BFF4E857EA0E}" type="slidenum">
              <a:rPr lang="en-US" sz="1600">
                <a:solidFill>
                  <a:schemeClr val="tx1"/>
                </a:solidFill>
                <a:cs typeface="+mn-cs"/>
              </a:rPr>
              <a:pPr algn="ctr">
                <a:defRPr/>
              </a:pPr>
              <a:t>12</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 calcmode="lin" valueType="num">
                                      <p:cBhvr additive="base">
                                        <p:cTn id="7" dur="500" fill="hold"/>
                                        <p:tgtEl>
                                          <p:spTgt spid="501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78">
                                            <p:txEl>
                                              <p:pRg st="1" end="1"/>
                                            </p:txEl>
                                          </p:spTgt>
                                        </p:tgtEl>
                                        <p:attrNameLst>
                                          <p:attrName>style.visibility</p:attrName>
                                        </p:attrNameLst>
                                      </p:cBhvr>
                                      <p:to>
                                        <p:strVal val="visible"/>
                                      </p:to>
                                    </p:set>
                                    <p:anim calcmode="lin" valueType="num">
                                      <p:cBhvr additive="base">
                                        <p:cTn id="13" dur="500" fill="hold"/>
                                        <p:tgtEl>
                                          <p:spTgt spid="501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78">
                                            <p:txEl>
                                              <p:pRg st="2" end="2"/>
                                            </p:txEl>
                                          </p:spTgt>
                                        </p:tgtEl>
                                        <p:attrNameLst>
                                          <p:attrName>style.visibility</p:attrName>
                                        </p:attrNameLst>
                                      </p:cBhvr>
                                      <p:to>
                                        <p:strVal val="visible"/>
                                      </p:to>
                                    </p:set>
                                    <p:anim calcmode="lin" valueType="num">
                                      <p:cBhvr additive="base">
                                        <p:cTn id="19" dur="500" fill="hold"/>
                                        <p:tgtEl>
                                          <p:spTgt spid="5017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178">
                                            <p:txEl>
                                              <p:pRg st="3" end="3"/>
                                            </p:txEl>
                                          </p:spTgt>
                                        </p:tgtEl>
                                        <p:attrNameLst>
                                          <p:attrName>style.visibility</p:attrName>
                                        </p:attrNameLst>
                                      </p:cBhvr>
                                      <p:to>
                                        <p:strVal val="visible"/>
                                      </p:to>
                                    </p:set>
                                    <p:anim calcmode="lin" valueType="num">
                                      <p:cBhvr additive="base">
                                        <p:cTn id="25" dur="500" fill="hold"/>
                                        <p:tgtEl>
                                          <p:spTgt spid="5017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017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0178">
                                            <p:txEl>
                                              <p:pRg st="4" end="4"/>
                                            </p:txEl>
                                          </p:spTgt>
                                        </p:tgtEl>
                                        <p:attrNameLst>
                                          <p:attrName>style.visibility</p:attrName>
                                        </p:attrNameLst>
                                      </p:cBhvr>
                                      <p:to>
                                        <p:strVal val="visible"/>
                                      </p:to>
                                    </p:set>
                                    <p:anim calcmode="lin" valueType="num">
                                      <p:cBhvr additive="base">
                                        <p:cTn id="31" dur="500" fill="hold"/>
                                        <p:tgtEl>
                                          <p:spTgt spid="5017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7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0178">
                                            <p:txEl>
                                              <p:pRg st="5" end="5"/>
                                            </p:txEl>
                                          </p:spTgt>
                                        </p:tgtEl>
                                        <p:attrNameLst>
                                          <p:attrName>style.visibility</p:attrName>
                                        </p:attrNameLst>
                                      </p:cBhvr>
                                      <p:to>
                                        <p:strVal val="visible"/>
                                      </p:to>
                                    </p:set>
                                    <p:anim calcmode="lin" valueType="num">
                                      <p:cBhvr additive="base">
                                        <p:cTn id="37" dur="500" fill="hold"/>
                                        <p:tgtEl>
                                          <p:spTgt spid="5017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017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178">
                                            <p:txEl>
                                              <p:pRg st="6" end="6"/>
                                            </p:txEl>
                                          </p:spTgt>
                                        </p:tgtEl>
                                        <p:attrNameLst>
                                          <p:attrName>style.visibility</p:attrName>
                                        </p:attrNameLst>
                                      </p:cBhvr>
                                      <p:to>
                                        <p:strVal val="visible"/>
                                      </p:to>
                                    </p:set>
                                    <p:anim calcmode="lin" valueType="num">
                                      <p:cBhvr additive="base">
                                        <p:cTn id="43" dur="500" fill="hold"/>
                                        <p:tgtEl>
                                          <p:spTgt spid="5017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017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0178">
                                            <p:txEl>
                                              <p:pRg st="7" end="7"/>
                                            </p:txEl>
                                          </p:spTgt>
                                        </p:tgtEl>
                                        <p:attrNameLst>
                                          <p:attrName>style.visibility</p:attrName>
                                        </p:attrNameLst>
                                      </p:cBhvr>
                                      <p:to>
                                        <p:strVal val="visible"/>
                                      </p:to>
                                    </p:set>
                                    <p:anim calcmode="lin" valueType="num">
                                      <p:cBhvr additive="base">
                                        <p:cTn id="49" dur="500" fill="hold"/>
                                        <p:tgtEl>
                                          <p:spTgt spid="5017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017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bldLvl="3"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3" name="Rectangle 1026"/>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(Continued)</a:t>
            </a:r>
          </a:p>
        </p:txBody>
      </p:sp>
      <p:sp>
        <p:nvSpPr>
          <p:cNvPr id="51202" name="Rectangle 1027" descr="Rectangle: Click to edit Master text styles&#10;Second level&#10;Third level&#10;Fourth level&#10;Fifth level"/>
          <p:cNvSpPr>
            <a:spLocks noGrp="1" noChangeArrowheads="1"/>
          </p:cNvSpPr>
          <p:nvPr>
            <p:ph idx="4294967295"/>
          </p:nvPr>
        </p:nvSpPr>
        <p:spPr>
          <a:xfrm>
            <a:off x="838200" y="1676400"/>
            <a:ext cx="7772400" cy="4343400"/>
          </a:xfrm>
        </p:spPr>
        <p:txBody>
          <a:bodyPr/>
          <a:lstStyle/>
          <a:p>
            <a:pPr marL="609600" indent="-609600" eaLnBrk="1" hangingPunct="1">
              <a:buFont typeface="Wingdings" pitchFamily="2" charset="2"/>
              <a:buChar char=""/>
            </a:pPr>
            <a:r>
              <a:rPr lang="en-US" sz="2800" smtClean="0"/>
              <a:t>In-House Development</a:t>
            </a:r>
          </a:p>
          <a:p>
            <a:pPr marL="990600" lvl="1" indent="-533400" eaLnBrk="1" hangingPunct="1">
              <a:buFont typeface="Lucida Grande"/>
              <a:buChar char="›"/>
            </a:pPr>
            <a:r>
              <a:rPr lang="en-US" sz="2400" smtClean="0"/>
              <a:t>Complete system</a:t>
            </a:r>
          </a:p>
          <a:p>
            <a:pPr marL="990600" lvl="1" indent="-533400" eaLnBrk="1" hangingPunct="1">
              <a:buFont typeface="Lucida Grande"/>
              <a:buChar char="›"/>
            </a:pPr>
            <a:r>
              <a:rPr lang="en-US" sz="2400" smtClean="0"/>
              <a:t>Hybrid systems</a:t>
            </a:r>
          </a:p>
          <a:p>
            <a:pPr marL="990600" lvl="1" indent="-533400" eaLnBrk="1" hangingPunct="1">
              <a:buClr>
                <a:schemeClr val="hlink"/>
              </a:buClr>
              <a:buSzTx/>
              <a:buFont typeface="Wingdings" pitchFamily="2" charset="2"/>
              <a:buNone/>
            </a:pPr>
            <a:endParaRPr lang="en-US" sz="2400" smtClean="0"/>
          </a:p>
          <a:p>
            <a:pPr marL="609600" indent="-609600" eaLnBrk="1" hangingPunct="1">
              <a:lnSpc>
                <a:spcPct val="90000"/>
              </a:lnSpc>
              <a:buFont typeface="Wingdings" pitchFamily="2" charset="2"/>
              <a:buNone/>
            </a:pPr>
            <a:endParaRPr lang="en-US" sz="2400" smtClean="0"/>
          </a:p>
          <a:p>
            <a:pPr marL="609600" indent="-609600" eaLnBrk="1" hangingPunct="1">
              <a:lnSpc>
                <a:spcPct val="90000"/>
              </a:lnSpc>
            </a:pPr>
            <a:endParaRPr lang="en-US" sz="2800" smtClean="0"/>
          </a:p>
        </p:txBody>
      </p:sp>
      <p:sp>
        <p:nvSpPr>
          <p:cNvPr id="51203"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5365" name="Text Box 1031"/>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A6723CA4-ABC2-47B0-9D2D-565BBD33C627}" type="slidenum">
              <a:rPr lang="en-US" sz="1600">
                <a:solidFill>
                  <a:schemeClr val="tx1"/>
                </a:solidFill>
                <a:cs typeface="+mn-cs"/>
              </a:rPr>
              <a:pPr algn="ctr">
                <a:defRPr/>
              </a:pPr>
              <a:t>13</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anim calcmode="lin" valueType="num">
                                      <p:cBhvr additive="base">
                                        <p:cTn id="7" dur="500" fill="hold"/>
                                        <p:tgtEl>
                                          <p:spTgt spid="512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2">
                                            <p:txEl>
                                              <p:pRg st="1" end="1"/>
                                            </p:txEl>
                                          </p:spTgt>
                                        </p:tgtEl>
                                        <p:attrNameLst>
                                          <p:attrName>style.visibility</p:attrName>
                                        </p:attrNameLst>
                                      </p:cBhvr>
                                      <p:to>
                                        <p:strVal val="visible"/>
                                      </p:to>
                                    </p:set>
                                    <p:anim calcmode="lin" valueType="num">
                                      <p:cBhvr additive="base">
                                        <p:cTn id="13" dur="500" fill="hold"/>
                                        <p:tgtEl>
                                          <p:spTgt spid="5120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2">
                                            <p:txEl>
                                              <p:pRg st="2" end="2"/>
                                            </p:txEl>
                                          </p:spTgt>
                                        </p:tgtEl>
                                        <p:attrNameLst>
                                          <p:attrName>style.visibility</p:attrName>
                                        </p:attrNameLst>
                                      </p:cBhvr>
                                      <p:to>
                                        <p:strVal val="visible"/>
                                      </p:to>
                                    </p:set>
                                    <p:anim calcmode="lin" valueType="num">
                                      <p:cBhvr additive="base">
                                        <p:cTn id="19" dur="500" fill="hold"/>
                                        <p:tgtEl>
                                          <p:spTgt spid="5120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build="p" bldLvl="3"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7"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Choosing Off-the-Shelf Software</a:t>
            </a:r>
          </a:p>
        </p:txBody>
      </p:sp>
      <p:sp>
        <p:nvSpPr>
          <p:cNvPr id="52226" name="Rectangle 3" descr="Rectangle: Click to edit Master text styles&#10;Second level&#10;Third level&#10;Fourth level&#10;Fifth level"/>
          <p:cNvSpPr>
            <a:spLocks noGrp="1" noChangeArrowheads="1"/>
          </p:cNvSpPr>
          <p:nvPr>
            <p:ph idx="4294967295"/>
          </p:nvPr>
        </p:nvSpPr>
        <p:spPr/>
        <p:txBody>
          <a:bodyPr/>
          <a:lstStyle/>
          <a:p>
            <a:pPr marL="609600" indent="-609600" eaLnBrk="1" hangingPunct="1">
              <a:buFont typeface="Wingdings" pitchFamily="2" charset="2"/>
              <a:buChar char=""/>
            </a:pPr>
            <a:r>
              <a:rPr lang="en-US" sz="2800" smtClean="0"/>
              <a:t>Criteria</a:t>
            </a:r>
          </a:p>
          <a:p>
            <a:pPr marL="990600" lvl="1" indent="-533400" eaLnBrk="1" hangingPunct="1">
              <a:buFont typeface="Lucida Grande"/>
              <a:buChar char="›"/>
            </a:pPr>
            <a:r>
              <a:rPr lang="en-US" sz="2400" smtClean="0"/>
              <a:t>Cost</a:t>
            </a:r>
          </a:p>
          <a:p>
            <a:pPr marL="1371600" lvl="2" indent="-457200" eaLnBrk="1" hangingPunct="1"/>
            <a:r>
              <a:rPr lang="en-US" sz="2000" smtClean="0"/>
              <a:t>In-house versus purchase</a:t>
            </a:r>
          </a:p>
          <a:p>
            <a:pPr marL="990600" lvl="1" indent="-533400" eaLnBrk="1" hangingPunct="1">
              <a:buFont typeface="Lucida Grande"/>
              <a:buChar char="›"/>
            </a:pPr>
            <a:r>
              <a:rPr lang="en-US" sz="2400" smtClean="0"/>
              <a:t>Functionality</a:t>
            </a:r>
          </a:p>
          <a:p>
            <a:pPr marL="990600" lvl="1" indent="-533400" eaLnBrk="1" hangingPunct="1">
              <a:buFont typeface="Lucida Grande"/>
              <a:buChar char="›"/>
            </a:pPr>
            <a:r>
              <a:rPr lang="en-US" sz="2400" smtClean="0"/>
              <a:t>Vendor Support</a:t>
            </a:r>
          </a:p>
          <a:p>
            <a:pPr marL="990600" lvl="1" indent="-533400" eaLnBrk="1" hangingPunct="1">
              <a:buFont typeface="Lucida Grande"/>
              <a:buChar char="›"/>
            </a:pPr>
            <a:r>
              <a:rPr lang="en-US" sz="2400" smtClean="0"/>
              <a:t>Viability of Vendor</a:t>
            </a:r>
          </a:p>
          <a:p>
            <a:pPr marL="990600" lvl="1" indent="-533400" eaLnBrk="1" hangingPunct="1">
              <a:buFont typeface="Lucida Grande"/>
              <a:buChar char="›"/>
            </a:pPr>
            <a:r>
              <a:rPr lang="en-US" sz="2400" smtClean="0"/>
              <a:t>Flexibility</a:t>
            </a:r>
          </a:p>
          <a:p>
            <a:pPr marL="990600" lvl="1" indent="-533400" eaLnBrk="1" hangingPunct="1">
              <a:buFont typeface="Lucida Grande"/>
              <a:buChar char="›"/>
            </a:pPr>
            <a:r>
              <a:rPr lang="en-US" sz="2400" smtClean="0"/>
              <a:t>Documentation</a:t>
            </a:r>
          </a:p>
          <a:p>
            <a:pPr marL="990600" lvl="1" indent="-533400" eaLnBrk="1" hangingPunct="1">
              <a:buFont typeface="Lucida Grande"/>
              <a:buChar char="›"/>
            </a:pPr>
            <a:r>
              <a:rPr lang="en-US" sz="2400" smtClean="0"/>
              <a:t>Response Time</a:t>
            </a:r>
          </a:p>
          <a:p>
            <a:pPr marL="990600" lvl="1" indent="-533400" eaLnBrk="1" hangingPunct="1">
              <a:buFont typeface="Lucida Grande"/>
              <a:buChar char="›"/>
            </a:pPr>
            <a:r>
              <a:rPr lang="en-US" sz="2400" smtClean="0"/>
              <a:t>Ease of Installation</a:t>
            </a:r>
            <a:endParaRPr lang="en-US" sz="2000" smtClean="0"/>
          </a:p>
        </p:txBody>
      </p:sp>
      <p:sp>
        <p:nvSpPr>
          <p:cNvPr id="52227"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6389"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E6E9DAB2-65C1-4093-AFC2-67EF949F4184}" type="slidenum">
              <a:rPr lang="en-US" sz="1600">
                <a:solidFill>
                  <a:schemeClr val="tx1"/>
                </a:solidFill>
                <a:cs typeface="+mn-cs"/>
              </a:rPr>
              <a:pPr algn="ctr">
                <a:defRPr/>
              </a:pPr>
              <a:t>14</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xEl>
                                              <p:pRg st="0" end="0"/>
                                            </p:txEl>
                                          </p:spTgt>
                                        </p:tgtEl>
                                        <p:attrNameLst>
                                          <p:attrName>style.visibility</p:attrName>
                                        </p:attrNameLst>
                                      </p:cBhvr>
                                      <p:to>
                                        <p:strVal val="visible"/>
                                      </p:to>
                                    </p:set>
                                    <p:anim calcmode="lin" valueType="num">
                                      <p:cBhvr additive="base">
                                        <p:cTn id="7" dur="500" fill="hold"/>
                                        <p:tgtEl>
                                          <p:spTgt spid="522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26">
                                            <p:txEl>
                                              <p:pRg st="1" end="1"/>
                                            </p:txEl>
                                          </p:spTgt>
                                        </p:tgtEl>
                                        <p:attrNameLst>
                                          <p:attrName>style.visibility</p:attrName>
                                        </p:attrNameLst>
                                      </p:cBhvr>
                                      <p:to>
                                        <p:strVal val="visible"/>
                                      </p:to>
                                    </p:set>
                                    <p:anim calcmode="lin" valueType="num">
                                      <p:cBhvr additive="base">
                                        <p:cTn id="13" dur="500" fill="hold"/>
                                        <p:tgtEl>
                                          <p:spTgt spid="522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226">
                                            <p:txEl>
                                              <p:pRg st="2" end="2"/>
                                            </p:txEl>
                                          </p:spTgt>
                                        </p:tgtEl>
                                        <p:attrNameLst>
                                          <p:attrName>style.visibility</p:attrName>
                                        </p:attrNameLst>
                                      </p:cBhvr>
                                      <p:to>
                                        <p:strVal val="visible"/>
                                      </p:to>
                                    </p:set>
                                    <p:anim calcmode="lin" valueType="num">
                                      <p:cBhvr additive="base">
                                        <p:cTn id="19" dur="500" fill="hold"/>
                                        <p:tgtEl>
                                          <p:spTgt spid="522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26">
                                            <p:txEl>
                                              <p:pRg st="3" end="3"/>
                                            </p:txEl>
                                          </p:spTgt>
                                        </p:tgtEl>
                                        <p:attrNameLst>
                                          <p:attrName>style.visibility</p:attrName>
                                        </p:attrNameLst>
                                      </p:cBhvr>
                                      <p:to>
                                        <p:strVal val="visible"/>
                                      </p:to>
                                    </p:set>
                                    <p:anim calcmode="lin" valueType="num">
                                      <p:cBhvr additive="base">
                                        <p:cTn id="25" dur="500" fill="hold"/>
                                        <p:tgtEl>
                                          <p:spTgt spid="522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22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2226">
                                            <p:txEl>
                                              <p:pRg st="4" end="4"/>
                                            </p:txEl>
                                          </p:spTgt>
                                        </p:tgtEl>
                                        <p:attrNameLst>
                                          <p:attrName>style.visibility</p:attrName>
                                        </p:attrNameLst>
                                      </p:cBhvr>
                                      <p:to>
                                        <p:strVal val="visible"/>
                                      </p:to>
                                    </p:set>
                                    <p:anim calcmode="lin" valueType="num">
                                      <p:cBhvr additive="base">
                                        <p:cTn id="31" dur="500" fill="hold"/>
                                        <p:tgtEl>
                                          <p:spTgt spid="522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22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2226">
                                            <p:txEl>
                                              <p:pRg st="5" end="5"/>
                                            </p:txEl>
                                          </p:spTgt>
                                        </p:tgtEl>
                                        <p:attrNameLst>
                                          <p:attrName>style.visibility</p:attrName>
                                        </p:attrNameLst>
                                      </p:cBhvr>
                                      <p:to>
                                        <p:strVal val="visible"/>
                                      </p:to>
                                    </p:set>
                                    <p:anim calcmode="lin" valueType="num">
                                      <p:cBhvr additive="base">
                                        <p:cTn id="37" dur="500" fill="hold"/>
                                        <p:tgtEl>
                                          <p:spTgt spid="5222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22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226">
                                            <p:txEl>
                                              <p:pRg st="6" end="6"/>
                                            </p:txEl>
                                          </p:spTgt>
                                        </p:tgtEl>
                                        <p:attrNameLst>
                                          <p:attrName>style.visibility</p:attrName>
                                        </p:attrNameLst>
                                      </p:cBhvr>
                                      <p:to>
                                        <p:strVal val="visible"/>
                                      </p:to>
                                    </p:set>
                                    <p:anim calcmode="lin" valueType="num">
                                      <p:cBhvr additive="base">
                                        <p:cTn id="43" dur="500" fill="hold"/>
                                        <p:tgtEl>
                                          <p:spTgt spid="5222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22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2226">
                                            <p:txEl>
                                              <p:pRg st="7" end="7"/>
                                            </p:txEl>
                                          </p:spTgt>
                                        </p:tgtEl>
                                        <p:attrNameLst>
                                          <p:attrName>style.visibility</p:attrName>
                                        </p:attrNameLst>
                                      </p:cBhvr>
                                      <p:to>
                                        <p:strVal val="visible"/>
                                      </p:to>
                                    </p:set>
                                    <p:anim calcmode="lin" valueType="num">
                                      <p:cBhvr additive="base">
                                        <p:cTn id="49" dur="500" fill="hold"/>
                                        <p:tgtEl>
                                          <p:spTgt spid="5222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222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2226">
                                            <p:txEl>
                                              <p:pRg st="8" end="8"/>
                                            </p:txEl>
                                          </p:spTgt>
                                        </p:tgtEl>
                                        <p:attrNameLst>
                                          <p:attrName>style.visibility</p:attrName>
                                        </p:attrNameLst>
                                      </p:cBhvr>
                                      <p:to>
                                        <p:strVal val="visible"/>
                                      </p:to>
                                    </p:set>
                                    <p:anim calcmode="lin" valueType="num">
                                      <p:cBhvr additive="base">
                                        <p:cTn id="55" dur="500" fill="hold"/>
                                        <p:tgtEl>
                                          <p:spTgt spid="5222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222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2226">
                                            <p:txEl>
                                              <p:pRg st="9" end="9"/>
                                            </p:txEl>
                                          </p:spTgt>
                                        </p:tgtEl>
                                        <p:attrNameLst>
                                          <p:attrName>style.visibility</p:attrName>
                                        </p:attrNameLst>
                                      </p:cBhvr>
                                      <p:to>
                                        <p:strVal val="visible"/>
                                      </p:to>
                                    </p:set>
                                    <p:anim calcmode="lin" valueType="num">
                                      <p:cBhvr additive="base">
                                        <p:cTn id="61" dur="500" fill="hold"/>
                                        <p:tgtEl>
                                          <p:spTgt spid="5222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222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bldLvl="3"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Validating Purchased Software Information</a:t>
            </a:r>
          </a:p>
        </p:txBody>
      </p:sp>
      <p:sp>
        <p:nvSpPr>
          <p:cNvPr id="53250" name="Rectangle 3" descr="Rectangle: Click to edit Master text styles&#10;Second level&#10;Third level&#10;Fourth level&#10;Fifth level"/>
          <p:cNvSpPr>
            <a:spLocks noGrp="1" noChangeArrowheads="1"/>
          </p:cNvSpPr>
          <p:nvPr>
            <p:ph idx="4294967295"/>
          </p:nvPr>
        </p:nvSpPr>
        <p:spPr/>
        <p:txBody>
          <a:bodyPr/>
          <a:lstStyle/>
          <a:p>
            <a:pPr marL="609600" indent="-609600" eaLnBrk="1" hangingPunct="1">
              <a:buFont typeface="Wingdings" pitchFamily="2" charset="2"/>
              <a:buChar char=""/>
            </a:pPr>
            <a:r>
              <a:rPr lang="en-US" sz="2800" smtClean="0"/>
              <a:t>Information from vendor</a:t>
            </a:r>
          </a:p>
          <a:p>
            <a:pPr marL="990600" lvl="1" indent="-533400" eaLnBrk="1" hangingPunct="1">
              <a:buFont typeface="Lucida Grande"/>
              <a:buChar char="›"/>
            </a:pPr>
            <a:r>
              <a:rPr lang="en-US" sz="2400" smtClean="0"/>
              <a:t>Documentation</a:t>
            </a:r>
          </a:p>
          <a:p>
            <a:pPr marL="990600" lvl="1" indent="-533400" eaLnBrk="1" hangingPunct="1">
              <a:buFont typeface="Lucida Grande"/>
              <a:buChar char="›"/>
            </a:pPr>
            <a:r>
              <a:rPr lang="en-US" sz="2400" smtClean="0"/>
              <a:t>Marketing literature</a:t>
            </a:r>
          </a:p>
          <a:p>
            <a:pPr marL="990600" lvl="1" indent="-533400" eaLnBrk="1" hangingPunct="1">
              <a:buFont typeface="Lucida Grande"/>
              <a:buChar char="›"/>
            </a:pPr>
            <a:r>
              <a:rPr lang="en-US" sz="2400" smtClean="0"/>
              <a:t>Questionnaire</a:t>
            </a:r>
          </a:p>
          <a:p>
            <a:pPr marL="609600" indent="-609600" eaLnBrk="1" hangingPunct="1">
              <a:buFont typeface="Wingdings" pitchFamily="2" charset="2"/>
              <a:buChar char=""/>
            </a:pPr>
            <a:r>
              <a:rPr lang="en-US" sz="2800" smtClean="0"/>
              <a:t>Request for Proposal</a:t>
            </a:r>
          </a:p>
          <a:p>
            <a:pPr marL="609600" indent="-609600" eaLnBrk="1" hangingPunct="1">
              <a:buFont typeface="Wingdings" pitchFamily="2" charset="2"/>
              <a:buChar char=""/>
            </a:pPr>
            <a:r>
              <a:rPr lang="en-US" sz="2800" smtClean="0"/>
              <a:t>Software Test drive</a:t>
            </a:r>
          </a:p>
          <a:p>
            <a:pPr marL="609600" indent="-609600" eaLnBrk="1" hangingPunct="1">
              <a:buFont typeface="Wingdings" pitchFamily="2" charset="2"/>
              <a:buChar char=""/>
            </a:pPr>
            <a:r>
              <a:rPr lang="en-US" sz="2800" smtClean="0"/>
              <a:t>Feedback from other users</a:t>
            </a:r>
          </a:p>
          <a:p>
            <a:pPr marL="609600" indent="-609600" eaLnBrk="1" hangingPunct="1">
              <a:buFont typeface="Wingdings" pitchFamily="2" charset="2"/>
              <a:buChar char=""/>
            </a:pPr>
            <a:r>
              <a:rPr lang="en-US" sz="2800" smtClean="0"/>
              <a:t>Independent software testing services</a:t>
            </a:r>
          </a:p>
        </p:txBody>
      </p:sp>
      <p:sp>
        <p:nvSpPr>
          <p:cNvPr id="53251"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7413"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0F1BABB6-A58D-4405-9593-C5E2582A5537}" type="slidenum">
              <a:rPr lang="en-US" sz="1600">
                <a:solidFill>
                  <a:schemeClr val="tx1"/>
                </a:solidFill>
                <a:cs typeface="+mn-cs"/>
              </a:rPr>
              <a:pPr algn="ctr">
                <a:defRPr/>
              </a:pPr>
              <a:t>15</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 calcmode="lin" valueType="num">
                                      <p:cBhvr additive="base">
                                        <p:cTn id="7" dur="500" fill="hold"/>
                                        <p:tgtEl>
                                          <p:spTgt spid="532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0">
                                            <p:txEl>
                                              <p:pRg st="1" end="1"/>
                                            </p:txEl>
                                          </p:spTgt>
                                        </p:tgtEl>
                                        <p:attrNameLst>
                                          <p:attrName>style.visibility</p:attrName>
                                        </p:attrNameLst>
                                      </p:cBhvr>
                                      <p:to>
                                        <p:strVal val="visible"/>
                                      </p:to>
                                    </p:set>
                                    <p:anim calcmode="lin" valueType="num">
                                      <p:cBhvr additive="base">
                                        <p:cTn id="13" dur="500" fill="hold"/>
                                        <p:tgtEl>
                                          <p:spTgt spid="532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0">
                                            <p:txEl>
                                              <p:pRg st="2" end="2"/>
                                            </p:txEl>
                                          </p:spTgt>
                                        </p:tgtEl>
                                        <p:attrNameLst>
                                          <p:attrName>style.visibility</p:attrName>
                                        </p:attrNameLst>
                                      </p:cBhvr>
                                      <p:to>
                                        <p:strVal val="visible"/>
                                      </p:to>
                                    </p:set>
                                    <p:anim calcmode="lin" valueType="num">
                                      <p:cBhvr additive="base">
                                        <p:cTn id="19" dur="500" fill="hold"/>
                                        <p:tgtEl>
                                          <p:spTgt spid="5325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2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50">
                                            <p:txEl>
                                              <p:pRg st="3" end="3"/>
                                            </p:txEl>
                                          </p:spTgt>
                                        </p:tgtEl>
                                        <p:attrNameLst>
                                          <p:attrName>style.visibility</p:attrName>
                                        </p:attrNameLst>
                                      </p:cBhvr>
                                      <p:to>
                                        <p:strVal val="visible"/>
                                      </p:to>
                                    </p:set>
                                    <p:anim calcmode="lin" valueType="num">
                                      <p:cBhvr additive="base">
                                        <p:cTn id="25" dur="500" fill="hold"/>
                                        <p:tgtEl>
                                          <p:spTgt spid="5325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325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250">
                                            <p:txEl>
                                              <p:pRg st="4" end="4"/>
                                            </p:txEl>
                                          </p:spTgt>
                                        </p:tgtEl>
                                        <p:attrNameLst>
                                          <p:attrName>style.visibility</p:attrName>
                                        </p:attrNameLst>
                                      </p:cBhvr>
                                      <p:to>
                                        <p:strVal val="visible"/>
                                      </p:to>
                                    </p:set>
                                    <p:anim calcmode="lin" valueType="num">
                                      <p:cBhvr additive="base">
                                        <p:cTn id="31" dur="500" fill="hold"/>
                                        <p:tgtEl>
                                          <p:spTgt spid="5325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325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250">
                                            <p:txEl>
                                              <p:pRg st="5" end="5"/>
                                            </p:txEl>
                                          </p:spTgt>
                                        </p:tgtEl>
                                        <p:attrNameLst>
                                          <p:attrName>style.visibility</p:attrName>
                                        </p:attrNameLst>
                                      </p:cBhvr>
                                      <p:to>
                                        <p:strVal val="visible"/>
                                      </p:to>
                                    </p:set>
                                    <p:anim calcmode="lin" valueType="num">
                                      <p:cBhvr additive="base">
                                        <p:cTn id="37" dur="500" fill="hold"/>
                                        <p:tgtEl>
                                          <p:spTgt spid="5325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325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3250">
                                            <p:txEl>
                                              <p:pRg st="6" end="6"/>
                                            </p:txEl>
                                          </p:spTgt>
                                        </p:tgtEl>
                                        <p:attrNameLst>
                                          <p:attrName>style.visibility</p:attrName>
                                        </p:attrNameLst>
                                      </p:cBhvr>
                                      <p:to>
                                        <p:strVal val="visible"/>
                                      </p:to>
                                    </p:set>
                                    <p:anim calcmode="lin" valueType="num">
                                      <p:cBhvr additive="base">
                                        <p:cTn id="43" dur="500" fill="hold"/>
                                        <p:tgtEl>
                                          <p:spTgt spid="5325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325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250">
                                            <p:txEl>
                                              <p:pRg st="7" end="7"/>
                                            </p:txEl>
                                          </p:spTgt>
                                        </p:tgtEl>
                                        <p:attrNameLst>
                                          <p:attrName>style.visibility</p:attrName>
                                        </p:attrNameLst>
                                      </p:cBhvr>
                                      <p:to>
                                        <p:strVal val="visible"/>
                                      </p:to>
                                    </p:set>
                                    <p:anim calcmode="lin" valueType="num">
                                      <p:cBhvr additive="base">
                                        <p:cTn id="49" dur="500" fill="hold"/>
                                        <p:tgtEl>
                                          <p:spTgt spid="5325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325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bldLvl="3"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Reuse</a:t>
            </a:r>
          </a:p>
        </p:txBody>
      </p:sp>
      <p:sp>
        <p:nvSpPr>
          <p:cNvPr id="54274" name="Rectangle 3" descr="Rectangle: Click to edit Master text styles&#10;Second level&#10;Third level&#10;Fourth level&#10;Fifth level"/>
          <p:cNvSpPr>
            <a:spLocks noGrp="1" noChangeArrowheads="1"/>
          </p:cNvSpPr>
          <p:nvPr>
            <p:ph idx="4294967295"/>
          </p:nvPr>
        </p:nvSpPr>
        <p:spPr/>
        <p:txBody>
          <a:bodyPr/>
          <a:lstStyle/>
          <a:p>
            <a:pPr marL="609600" indent="-609600" eaLnBrk="1" hangingPunct="1">
              <a:lnSpc>
                <a:spcPct val="80000"/>
              </a:lnSpc>
              <a:buFont typeface="Wingdings" pitchFamily="2" charset="2"/>
              <a:buChar char=""/>
            </a:pPr>
            <a:r>
              <a:rPr lang="en-US" sz="2800" smtClean="0"/>
              <a:t>Use of previously written software resources in new applications</a:t>
            </a:r>
          </a:p>
          <a:p>
            <a:pPr marL="609600" indent="-609600" eaLnBrk="1" hangingPunct="1">
              <a:lnSpc>
                <a:spcPct val="80000"/>
              </a:lnSpc>
              <a:buFont typeface="Wingdings" pitchFamily="2" charset="2"/>
              <a:buChar char=""/>
            </a:pPr>
            <a:r>
              <a:rPr lang="en-US" sz="2800" smtClean="0"/>
              <a:t>Most often applied to object-oriented and component-based development</a:t>
            </a:r>
          </a:p>
          <a:p>
            <a:pPr marL="609600" indent="-609600" eaLnBrk="1" hangingPunct="1">
              <a:lnSpc>
                <a:spcPct val="80000"/>
              </a:lnSpc>
              <a:buFont typeface="Wingdings" pitchFamily="2" charset="2"/>
              <a:buChar char=""/>
            </a:pPr>
            <a:r>
              <a:rPr lang="en-US" sz="2800" smtClean="0"/>
              <a:t>Reuse of object classes</a:t>
            </a:r>
          </a:p>
          <a:p>
            <a:pPr marL="990600" lvl="1" indent="-533400" eaLnBrk="1" hangingPunct="1">
              <a:lnSpc>
                <a:spcPct val="80000"/>
              </a:lnSpc>
              <a:buFont typeface="Lucida Grande"/>
              <a:buChar char="›"/>
            </a:pPr>
            <a:r>
              <a:rPr lang="en-US" sz="2400" smtClean="0"/>
              <a:t>Increases productivity</a:t>
            </a:r>
          </a:p>
          <a:p>
            <a:pPr marL="990600" lvl="1" indent="-533400" eaLnBrk="1" hangingPunct="1">
              <a:lnSpc>
                <a:spcPct val="80000"/>
              </a:lnSpc>
              <a:buFont typeface="Lucida Grande"/>
              <a:buChar char="›"/>
            </a:pPr>
            <a:r>
              <a:rPr lang="en-US" sz="2400" smtClean="0"/>
              <a:t>Reduces defect density</a:t>
            </a:r>
          </a:p>
          <a:p>
            <a:pPr marL="990600" lvl="1" indent="-533400" eaLnBrk="1" hangingPunct="1">
              <a:lnSpc>
                <a:spcPct val="80000"/>
              </a:lnSpc>
              <a:buFont typeface="Lucida Grande"/>
              <a:buChar char="›"/>
            </a:pPr>
            <a:r>
              <a:rPr lang="en-US" sz="2400" smtClean="0"/>
              <a:t>Reduces rework</a:t>
            </a:r>
          </a:p>
          <a:p>
            <a:pPr marL="609600" indent="-609600" eaLnBrk="1" hangingPunct="1">
              <a:lnSpc>
                <a:spcPct val="80000"/>
              </a:lnSpc>
              <a:buFont typeface="Wingdings" pitchFamily="2" charset="2"/>
              <a:buChar char=""/>
            </a:pPr>
            <a:r>
              <a:rPr lang="en-US" sz="2800" smtClean="0"/>
              <a:t>Reuse plan must be matched with companies strategic business goals</a:t>
            </a:r>
            <a:endParaRPr lang="en-US" smtClean="0"/>
          </a:p>
        </p:txBody>
      </p:sp>
      <p:sp>
        <p:nvSpPr>
          <p:cNvPr id="54275"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8437"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2615B0AE-4974-4327-9EA5-B189E826A480}" type="slidenum">
              <a:rPr lang="en-US" sz="1600">
                <a:solidFill>
                  <a:schemeClr val="tx1"/>
                </a:solidFill>
                <a:cs typeface="+mn-cs"/>
              </a:rPr>
              <a:pPr algn="ctr">
                <a:defRPr/>
              </a:pPr>
              <a:t>16</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xEl>
                                              <p:pRg st="0" end="0"/>
                                            </p:txEl>
                                          </p:spTgt>
                                        </p:tgtEl>
                                        <p:attrNameLst>
                                          <p:attrName>style.visibility</p:attrName>
                                        </p:attrNameLst>
                                      </p:cBhvr>
                                      <p:to>
                                        <p:strVal val="visible"/>
                                      </p:to>
                                    </p:set>
                                    <p:anim calcmode="lin" valueType="num">
                                      <p:cBhvr additive="base">
                                        <p:cTn id="7" dur="500" fill="hold"/>
                                        <p:tgtEl>
                                          <p:spTgt spid="542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4">
                                            <p:txEl>
                                              <p:pRg st="1" end="1"/>
                                            </p:txEl>
                                          </p:spTgt>
                                        </p:tgtEl>
                                        <p:attrNameLst>
                                          <p:attrName>style.visibility</p:attrName>
                                        </p:attrNameLst>
                                      </p:cBhvr>
                                      <p:to>
                                        <p:strVal val="visible"/>
                                      </p:to>
                                    </p:set>
                                    <p:anim calcmode="lin" valueType="num">
                                      <p:cBhvr additive="base">
                                        <p:cTn id="13" dur="500" fill="hold"/>
                                        <p:tgtEl>
                                          <p:spTgt spid="542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4">
                                            <p:txEl>
                                              <p:pRg st="2" end="2"/>
                                            </p:txEl>
                                          </p:spTgt>
                                        </p:tgtEl>
                                        <p:attrNameLst>
                                          <p:attrName>style.visibility</p:attrName>
                                        </p:attrNameLst>
                                      </p:cBhvr>
                                      <p:to>
                                        <p:strVal val="visible"/>
                                      </p:to>
                                    </p:set>
                                    <p:anim calcmode="lin" valueType="num">
                                      <p:cBhvr additive="base">
                                        <p:cTn id="19" dur="500" fill="hold"/>
                                        <p:tgtEl>
                                          <p:spTgt spid="5427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74">
                                            <p:txEl>
                                              <p:pRg st="3" end="3"/>
                                            </p:txEl>
                                          </p:spTgt>
                                        </p:tgtEl>
                                        <p:attrNameLst>
                                          <p:attrName>style.visibility</p:attrName>
                                        </p:attrNameLst>
                                      </p:cBhvr>
                                      <p:to>
                                        <p:strVal val="visible"/>
                                      </p:to>
                                    </p:set>
                                    <p:anim calcmode="lin" valueType="num">
                                      <p:cBhvr additive="base">
                                        <p:cTn id="25" dur="500" fill="hold"/>
                                        <p:tgtEl>
                                          <p:spTgt spid="5427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4274">
                                            <p:txEl>
                                              <p:pRg st="4" end="4"/>
                                            </p:txEl>
                                          </p:spTgt>
                                        </p:tgtEl>
                                        <p:attrNameLst>
                                          <p:attrName>style.visibility</p:attrName>
                                        </p:attrNameLst>
                                      </p:cBhvr>
                                      <p:to>
                                        <p:strVal val="visible"/>
                                      </p:to>
                                    </p:set>
                                    <p:anim calcmode="lin" valueType="num">
                                      <p:cBhvr additive="base">
                                        <p:cTn id="31" dur="500" fill="hold"/>
                                        <p:tgtEl>
                                          <p:spTgt spid="5427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2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4274">
                                            <p:txEl>
                                              <p:pRg st="5" end="5"/>
                                            </p:txEl>
                                          </p:spTgt>
                                        </p:tgtEl>
                                        <p:attrNameLst>
                                          <p:attrName>style.visibility</p:attrName>
                                        </p:attrNameLst>
                                      </p:cBhvr>
                                      <p:to>
                                        <p:strVal val="visible"/>
                                      </p:to>
                                    </p:set>
                                    <p:anim calcmode="lin" valueType="num">
                                      <p:cBhvr additive="base">
                                        <p:cTn id="37" dur="500" fill="hold"/>
                                        <p:tgtEl>
                                          <p:spTgt spid="5427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427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4274">
                                            <p:txEl>
                                              <p:pRg st="6" end="6"/>
                                            </p:txEl>
                                          </p:spTgt>
                                        </p:tgtEl>
                                        <p:attrNameLst>
                                          <p:attrName>style.visibility</p:attrName>
                                        </p:attrNameLst>
                                      </p:cBhvr>
                                      <p:to>
                                        <p:strVal val="visible"/>
                                      </p:to>
                                    </p:set>
                                    <p:anim calcmode="lin" valueType="num">
                                      <p:cBhvr additive="base">
                                        <p:cTn id="43" dur="500" fill="hold"/>
                                        <p:tgtEl>
                                          <p:spTgt spid="5427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427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build="p" bldLvl="3"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026"/>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Reuse (Continued)</a:t>
            </a:r>
          </a:p>
        </p:txBody>
      </p:sp>
      <p:sp>
        <p:nvSpPr>
          <p:cNvPr id="55298" name="Rectangle 1027" descr="Rectangle: Click to edit Master text styles&#10;Second level&#10;Third level&#10;Fourth level&#10;Fifth level"/>
          <p:cNvSpPr>
            <a:spLocks noGrp="1" noChangeArrowheads="1"/>
          </p:cNvSpPr>
          <p:nvPr>
            <p:ph idx="4294967295"/>
          </p:nvPr>
        </p:nvSpPr>
        <p:spPr/>
        <p:txBody>
          <a:bodyPr/>
          <a:lstStyle/>
          <a:p>
            <a:pPr marL="609600" indent="-609600" eaLnBrk="1" hangingPunct="1">
              <a:buFont typeface="Wingdings" pitchFamily="2" charset="2"/>
              <a:buChar char=""/>
            </a:pPr>
            <a:r>
              <a:rPr lang="en-US" sz="2800" smtClean="0"/>
              <a:t>Four Approaches</a:t>
            </a:r>
          </a:p>
          <a:p>
            <a:pPr marL="990600" lvl="1" indent="-533400" eaLnBrk="1" hangingPunct="1">
              <a:buClr>
                <a:schemeClr val="hlink"/>
              </a:buClr>
              <a:buSzTx/>
              <a:buFont typeface="Verdana" pitchFamily="34" charset="0"/>
              <a:buNone/>
            </a:pPr>
            <a:r>
              <a:rPr lang="en-US" sz="2400" smtClean="0">
                <a:solidFill>
                  <a:srgbClr val="FF388C"/>
                </a:solidFill>
              </a:rPr>
              <a:t>1.   </a:t>
            </a:r>
            <a:r>
              <a:rPr lang="en-US" sz="2400" smtClean="0"/>
              <a:t>Ad hoc Reuse</a:t>
            </a:r>
          </a:p>
          <a:p>
            <a:pPr marL="990600" lvl="1" indent="-533400" eaLnBrk="1" hangingPunct="1">
              <a:buClr>
                <a:schemeClr val="hlink"/>
              </a:buClr>
              <a:buSzTx/>
              <a:buFont typeface="Verdana" pitchFamily="34" charset="0"/>
              <a:buNone/>
            </a:pPr>
            <a:r>
              <a:rPr lang="en-US" sz="2400" smtClean="0">
                <a:solidFill>
                  <a:srgbClr val="FF388C"/>
                </a:solidFill>
              </a:rPr>
              <a:t>2.   </a:t>
            </a:r>
            <a:r>
              <a:rPr lang="en-US" sz="2400" smtClean="0"/>
              <a:t>Facilitated Reuse</a:t>
            </a:r>
          </a:p>
          <a:p>
            <a:pPr marL="990600" lvl="1" indent="-533400" eaLnBrk="1" hangingPunct="1">
              <a:buClr>
                <a:schemeClr val="hlink"/>
              </a:buClr>
              <a:buSzTx/>
              <a:buFont typeface="Verdana" pitchFamily="34" charset="0"/>
              <a:buNone/>
            </a:pPr>
            <a:r>
              <a:rPr lang="en-US" sz="2400" smtClean="0">
                <a:solidFill>
                  <a:srgbClr val="FF388C"/>
                </a:solidFill>
              </a:rPr>
              <a:t>3.   </a:t>
            </a:r>
            <a:r>
              <a:rPr lang="en-US" sz="2400" smtClean="0"/>
              <a:t>Managed Reuse</a:t>
            </a:r>
          </a:p>
          <a:p>
            <a:pPr marL="990600" lvl="1" indent="-533400" eaLnBrk="1" hangingPunct="1">
              <a:buClr>
                <a:schemeClr val="hlink"/>
              </a:buClr>
              <a:buSzTx/>
              <a:buFont typeface="Verdana" pitchFamily="34" charset="0"/>
              <a:buNone/>
            </a:pPr>
            <a:r>
              <a:rPr lang="en-US" sz="2400" smtClean="0">
                <a:solidFill>
                  <a:srgbClr val="FF388C"/>
                </a:solidFill>
              </a:rPr>
              <a:t>4.   </a:t>
            </a:r>
            <a:r>
              <a:rPr lang="en-US" sz="2400" smtClean="0"/>
              <a:t>Designed Reuse</a:t>
            </a:r>
          </a:p>
        </p:txBody>
      </p:sp>
      <p:sp>
        <p:nvSpPr>
          <p:cNvPr id="55299"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9461" name="Text Box 102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FCA79282-63E7-489E-80AD-80C04DD33590}" type="slidenum">
              <a:rPr lang="en-US" sz="1600">
                <a:solidFill>
                  <a:schemeClr val="tx1"/>
                </a:solidFill>
                <a:cs typeface="+mn-cs"/>
              </a:rPr>
              <a:pPr algn="ctr">
                <a:defRPr/>
              </a:pPr>
              <a:t>17</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additive="base">
                                        <p:cTn id="7" dur="5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8">
                                            <p:txEl>
                                              <p:pRg st="1" end="1"/>
                                            </p:txEl>
                                          </p:spTgt>
                                        </p:tgtEl>
                                        <p:attrNameLst>
                                          <p:attrName>style.visibility</p:attrName>
                                        </p:attrNameLst>
                                      </p:cBhvr>
                                      <p:to>
                                        <p:strVal val="visible"/>
                                      </p:to>
                                    </p:set>
                                    <p:anim calcmode="lin" valueType="num">
                                      <p:cBhvr additive="base">
                                        <p:cTn id="13" dur="500" fill="hold"/>
                                        <p:tgtEl>
                                          <p:spTgt spid="552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298">
                                            <p:txEl>
                                              <p:pRg st="2" end="2"/>
                                            </p:txEl>
                                          </p:spTgt>
                                        </p:tgtEl>
                                        <p:attrNameLst>
                                          <p:attrName>style.visibility</p:attrName>
                                        </p:attrNameLst>
                                      </p:cBhvr>
                                      <p:to>
                                        <p:strVal val="visible"/>
                                      </p:to>
                                    </p:set>
                                    <p:anim calcmode="lin" valueType="num">
                                      <p:cBhvr additive="base">
                                        <p:cTn id="19"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298">
                                            <p:txEl>
                                              <p:pRg st="3" end="3"/>
                                            </p:txEl>
                                          </p:spTgt>
                                        </p:tgtEl>
                                        <p:attrNameLst>
                                          <p:attrName>style.visibility</p:attrName>
                                        </p:attrNameLst>
                                      </p:cBhvr>
                                      <p:to>
                                        <p:strVal val="visible"/>
                                      </p:to>
                                    </p:set>
                                    <p:anim calcmode="lin" valueType="num">
                                      <p:cBhvr additive="base">
                                        <p:cTn id="25" dur="500" fill="hold"/>
                                        <p:tgtEl>
                                          <p:spTgt spid="552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2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298">
                                            <p:txEl>
                                              <p:pRg st="4" end="4"/>
                                            </p:txEl>
                                          </p:spTgt>
                                        </p:tgtEl>
                                        <p:attrNameLst>
                                          <p:attrName>style.visibility</p:attrName>
                                        </p:attrNameLst>
                                      </p:cBhvr>
                                      <p:to>
                                        <p:strVal val="visible"/>
                                      </p:to>
                                    </p:set>
                                    <p:anim calcmode="lin" valueType="num">
                                      <p:cBhvr additive="base">
                                        <p:cTn id="31" dur="500" fill="hold"/>
                                        <p:tgtEl>
                                          <p:spTgt spid="5529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529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uild="p" bldLvl="3"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3"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Summary</a:t>
            </a:r>
          </a:p>
        </p:txBody>
      </p:sp>
      <p:sp>
        <p:nvSpPr>
          <p:cNvPr id="56322" name="Rectangle 3" descr="Rectangle: Click to edit Master text styles&#10;Second level&#10;Third level&#10;Fourth level&#10;Fifth level"/>
          <p:cNvSpPr>
            <a:spLocks noGrp="1" noChangeArrowheads="1"/>
          </p:cNvSpPr>
          <p:nvPr>
            <p:ph idx="4294967295"/>
          </p:nvPr>
        </p:nvSpPr>
        <p:spPr/>
        <p:txBody>
          <a:bodyPr/>
          <a:lstStyle/>
          <a:p>
            <a:pPr eaLnBrk="1" hangingPunct="1">
              <a:buFont typeface="Wingdings" pitchFamily="2" charset="2"/>
              <a:buChar char=""/>
            </a:pPr>
            <a:r>
              <a:rPr lang="en-US" smtClean="0"/>
              <a:t>Outsourcing</a:t>
            </a:r>
          </a:p>
          <a:p>
            <a:pPr eaLnBrk="1" hangingPunct="1">
              <a:buFont typeface="Wingdings" pitchFamily="2" charset="2"/>
              <a:buChar char=""/>
            </a:pPr>
            <a:r>
              <a:rPr lang="en-US" smtClean="0"/>
              <a:t>Six different sources of software</a:t>
            </a:r>
          </a:p>
          <a:p>
            <a:pPr eaLnBrk="1" hangingPunct="1">
              <a:buFont typeface="Wingdings" pitchFamily="2" charset="2"/>
              <a:buChar char=""/>
            </a:pPr>
            <a:r>
              <a:rPr lang="en-US" smtClean="0"/>
              <a:t>Evaluation of off-the-shelf software</a:t>
            </a:r>
          </a:p>
          <a:p>
            <a:pPr eaLnBrk="1" hangingPunct="1">
              <a:buFont typeface="Wingdings" pitchFamily="2" charset="2"/>
              <a:buChar char=""/>
            </a:pPr>
            <a:r>
              <a:rPr lang="en-US" smtClean="0"/>
              <a:t>Reuse</a:t>
            </a:r>
            <a:br>
              <a:rPr lang="en-US" smtClean="0"/>
            </a:br>
            <a:endParaRPr lang="en-US" smtClean="0"/>
          </a:p>
        </p:txBody>
      </p:sp>
      <p:sp>
        <p:nvSpPr>
          <p:cNvPr id="56323"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2048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02D56AB0-7070-4A44-8D56-09DF1CB35157}" type="slidenum">
              <a:rPr lang="en-US" sz="1600">
                <a:solidFill>
                  <a:schemeClr val="tx1"/>
                </a:solidFill>
                <a:cs typeface="+mn-cs"/>
              </a:rPr>
              <a:pPr algn="ctr">
                <a:defRPr/>
              </a:pPr>
              <a:t>18</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xEl>
                                              <p:pRg st="0" end="0"/>
                                            </p:txEl>
                                          </p:spTgt>
                                        </p:tgtEl>
                                        <p:attrNameLst>
                                          <p:attrName>style.visibility</p:attrName>
                                        </p:attrNameLst>
                                      </p:cBhvr>
                                      <p:to>
                                        <p:strVal val="visible"/>
                                      </p:to>
                                    </p:set>
                                    <p:anim calcmode="lin" valueType="num">
                                      <p:cBhvr additive="base">
                                        <p:cTn id="7" dur="500" fill="hold"/>
                                        <p:tgtEl>
                                          <p:spTgt spid="563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2">
                                            <p:txEl>
                                              <p:pRg st="1" end="1"/>
                                            </p:txEl>
                                          </p:spTgt>
                                        </p:tgtEl>
                                        <p:attrNameLst>
                                          <p:attrName>style.visibility</p:attrName>
                                        </p:attrNameLst>
                                      </p:cBhvr>
                                      <p:to>
                                        <p:strVal val="visible"/>
                                      </p:to>
                                    </p:set>
                                    <p:anim calcmode="lin" valueType="num">
                                      <p:cBhvr additive="base">
                                        <p:cTn id="13" dur="500" fill="hold"/>
                                        <p:tgtEl>
                                          <p:spTgt spid="563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2">
                                            <p:txEl>
                                              <p:pRg st="2" end="2"/>
                                            </p:txEl>
                                          </p:spTgt>
                                        </p:tgtEl>
                                        <p:attrNameLst>
                                          <p:attrName>style.visibility</p:attrName>
                                        </p:attrNameLst>
                                      </p:cBhvr>
                                      <p:to>
                                        <p:strVal val="visible"/>
                                      </p:to>
                                    </p:set>
                                    <p:anim calcmode="lin" valueType="num">
                                      <p:cBhvr additive="base">
                                        <p:cTn id="19" dur="500" fill="hold"/>
                                        <p:tgtEl>
                                          <p:spTgt spid="5632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2">
                                            <p:txEl>
                                              <p:pRg st="3" end="3"/>
                                            </p:txEl>
                                          </p:spTgt>
                                        </p:tgtEl>
                                        <p:attrNameLst>
                                          <p:attrName>style.visibility</p:attrName>
                                        </p:attrNameLst>
                                      </p:cBhvr>
                                      <p:to>
                                        <p:strVal val="visible"/>
                                      </p:to>
                                    </p:set>
                                    <p:anim calcmode="lin" valueType="num">
                                      <p:cBhvr additive="base">
                                        <p:cTn id="25" dur="500" fill="hold"/>
                                        <p:tgtEl>
                                          <p:spTgt spid="5632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uild="p" bldLvl="3"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endParaRPr lang="en-US" sz="1400" smtClean="0">
              <a:solidFill>
                <a:srgbClr val="000000"/>
              </a:solidFill>
              <a:effectLst>
                <a:outerShdw blurRad="38100" dist="38100" dir="2700000" algn="tl">
                  <a:srgbClr val="C0C0C0"/>
                </a:outerShdw>
              </a:effectLst>
            </a:endParaRPr>
          </a:p>
        </p:txBody>
      </p:sp>
      <p:pic>
        <p:nvPicPr>
          <p:cNvPr id="63491" name="Picture 3" descr="cid:3287383400_2177562"/>
          <p:cNvPicPr>
            <a:picLocks noChangeAspect="1" noChangeArrowheads="1"/>
          </p:cNvPicPr>
          <p:nvPr/>
        </p:nvPicPr>
        <p:blipFill>
          <a:blip r:embed="rId3" r:link="rId4"/>
          <a:srcRect/>
          <a:stretch>
            <a:fillRect/>
          </a:stretch>
        </p:blipFill>
        <p:spPr bwMode="auto">
          <a:xfrm>
            <a:off x="838200" y="1446213"/>
            <a:ext cx="7242175" cy="2363787"/>
          </a:xfrm>
          <a:prstGeom prst="rect">
            <a:avLst/>
          </a:prstGeom>
          <a:solidFill>
            <a:schemeClr val="hlink"/>
          </a:solidFill>
          <a:ln w="9525">
            <a:solidFill>
              <a:schemeClr val="bg1"/>
            </a:solidFill>
            <a:miter lim="800000"/>
            <a:headEnd/>
            <a:tailEnd/>
          </a:ln>
        </p:spPr>
      </p:pic>
      <p:sp>
        <p:nvSpPr>
          <p:cNvPr id="63492" name="Rectangle 4"/>
          <p:cNvSpPr>
            <a:spLocks noChangeArrowheads="1"/>
          </p:cNvSpPr>
          <p:nvPr/>
        </p:nvSpPr>
        <p:spPr bwMode="auto">
          <a:xfrm>
            <a:off x="685800" y="4187825"/>
            <a:ext cx="7589838" cy="1069975"/>
          </a:xfrm>
          <a:prstGeom prst="rect">
            <a:avLst/>
          </a:prstGeom>
          <a:noFill/>
          <a:ln w="25400">
            <a:noFill/>
            <a:miter lim="800000"/>
            <a:headEnd/>
            <a:tailEnd/>
          </a:ln>
        </p:spPr>
        <p:txBody>
          <a:bodyPr anchor="ctr">
            <a:spAutoFit/>
          </a:bodyPr>
          <a:lstStyle/>
          <a:p>
            <a:pPr algn="ctr"/>
            <a:r>
              <a:rPr lang="en-US" sz="1600">
                <a:solidFill>
                  <a:srgbClr val="000000"/>
                </a:solidFill>
                <a:cs typeface="Times New Roman"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762000" y="6069013"/>
            <a:ext cx="7845425" cy="636587"/>
          </a:xfrm>
          <a:prstGeom prst="rect">
            <a:avLst/>
          </a:prstGeom>
          <a:noFill/>
          <a:ln>
            <a:miter lim="800000"/>
            <a:headEnd/>
            <a:tailEnd/>
          </a:ln>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US" sz="1800" dirty="0" smtClean="0">
                <a:solidFill>
                  <a:srgbClr val="000000"/>
                </a:solidFill>
                <a:effectLst>
                  <a:outerShdw blurRad="38100" dist="38100" dir="2700000" algn="tl">
                    <a:srgbClr val="C0C0C0"/>
                  </a:outerShdw>
                </a:effectLst>
                <a:latin typeface="Tahoma" charset="0"/>
              </a:rPr>
              <a:t>Copyright © 2012 Pearson Education, Inc.  </a:t>
            </a:r>
          </a:p>
          <a:p>
            <a:pPr algn="ctr" eaLnBrk="1" hangingPunct="1">
              <a:defRPr/>
            </a:pPr>
            <a:r>
              <a:rPr lang="en-US" sz="1800" dirty="0" smtClean="0">
                <a:solidFill>
                  <a:srgbClr val="000000"/>
                </a:solidFill>
                <a:effectLst>
                  <a:outerShdw blurRad="38100" dist="38100" dir="2700000" algn="tl">
                    <a:srgbClr val="C0C0C0"/>
                  </a:outerShdw>
                </a:effectLst>
                <a:latin typeface="Tahoma" charset="0"/>
              </a:rPr>
              <a:t>Publishing as Prentice Hall</a:t>
            </a:r>
            <a:endParaRPr lang="en-US" sz="1800" dirty="0" smtClean="0">
              <a:solidFill>
                <a:srgbClr val="00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9"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Learning Objectives</a:t>
            </a:r>
          </a:p>
        </p:txBody>
      </p:sp>
      <p:sp>
        <p:nvSpPr>
          <p:cNvPr id="39938" name="Rectangle 3" descr="Rectangle: Click to edit Master text styles&#10;Second level&#10;Third level&#10;Fourth level&#10;Fifth level"/>
          <p:cNvSpPr>
            <a:spLocks noGrp="1" noChangeArrowheads="1"/>
          </p:cNvSpPr>
          <p:nvPr>
            <p:ph idx="4294967295"/>
          </p:nvPr>
        </p:nvSpPr>
        <p:spPr/>
        <p:txBody>
          <a:bodyPr/>
          <a:lstStyle/>
          <a:p>
            <a:pPr eaLnBrk="1" hangingPunct="1">
              <a:buClr>
                <a:srgbClr val="BA2212"/>
              </a:buClr>
              <a:buFont typeface="Wingdings" pitchFamily="2" charset="2"/>
              <a:buChar char="ü"/>
            </a:pPr>
            <a:r>
              <a:rPr lang="en-US" smtClean="0"/>
              <a:t>Understand outsourcing</a:t>
            </a:r>
          </a:p>
          <a:p>
            <a:pPr eaLnBrk="1" hangingPunct="1">
              <a:buClr>
                <a:srgbClr val="BA2212"/>
              </a:buClr>
              <a:buFont typeface="Wingdings" pitchFamily="2" charset="2"/>
              <a:buChar char="ü"/>
            </a:pPr>
            <a:r>
              <a:rPr lang="en-US" smtClean="0"/>
              <a:t>Describe six different sources of software</a:t>
            </a:r>
          </a:p>
          <a:p>
            <a:pPr eaLnBrk="1" hangingPunct="1">
              <a:buClr>
                <a:srgbClr val="BA2212"/>
              </a:buClr>
              <a:buFont typeface="Wingdings" pitchFamily="2" charset="2"/>
              <a:buChar char="ü"/>
            </a:pPr>
            <a:r>
              <a:rPr lang="en-US" smtClean="0"/>
              <a:t>Discuss how to evaluate off-the-shelf software</a:t>
            </a:r>
          </a:p>
          <a:p>
            <a:pPr eaLnBrk="1" hangingPunct="1">
              <a:buClr>
                <a:srgbClr val="BA2212"/>
              </a:buClr>
              <a:buFont typeface="Wingdings" pitchFamily="2" charset="2"/>
              <a:buChar char="ü"/>
            </a:pPr>
            <a:r>
              <a:rPr lang="en-US" smtClean="0"/>
              <a:t>Discuss reuse and its role in software development</a:t>
            </a:r>
          </a:p>
        </p:txBody>
      </p:sp>
      <p:sp>
        <p:nvSpPr>
          <p:cNvPr id="39939"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4101"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9954CBB7-38B3-423F-AAB9-23E037ED53FC}" type="slidenum">
              <a:rPr lang="en-US" sz="1600">
                <a:solidFill>
                  <a:schemeClr val="tx1"/>
                </a:solidFill>
                <a:cs typeface="+mn-cs"/>
              </a:rPr>
              <a:pPr algn="ctr">
                <a:defRPr/>
              </a:pPr>
              <a:t>2</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 calcmode="lin" valueType="num">
                                      <p:cBhvr additive="base">
                                        <p:cTn id="7" dur="5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8">
                                            <p:txEl>
                                              <p:pRg st="1" end="1"/>
                                            </p:txEl>
                                          </p:spTgt>
                                        </p:tgtEl>
                                        <p:attrNameLst>
                                          <p:attrName>style.visibility</p:attrName>
                                        </p:attrNameLst>
                                      </p:cBhvr>
                                      <p:to>
                                        <p:strVal val="visible"/>
                                      </p:to>
                                    </p:set>
                                    <p:anim calcmode="lin" valueType="num">
                                      <p:cBhvr additive="base">
                                        <p:cTn id="13" dur="500" fill="hold"/>
                                        <p:tgtEl>
                                          <p:spTgt spid="3993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38">
                                            <p:txEl>
                                              <p:pRg st="2" end="2"/>
                                            </p:txEl>
                                          </p:spTgt>
                                        </p:tgtEl>
                                        <p:attrNameLst>
                                          <p:attrName>style.visibility</p:attrName>
                                        </p:attrNameLst>
                                      </p:cBhvr>
                                      <p:to>
                                        <p:strVal val="visible"/>
                                      </p:to>
                                    </p:set>
                                    <p:anim calcmode="lin" valueType="num">
                                      <p:cBhvr additive="base">
                                        <p:cTn id="19" dur="5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38">
                                            <p:txEl>
                                              <p:pRg st="3" end="3"/>
                                            </p:txEl>
                                          </p:spTgt>
                                        </p:tgtEl>
                                        <p:attrNameLst>
                                          <p:attrName>style.visibility</p:attrName>
                                        </p:attrNameLst>
                                      </p:cBhvr>
                                      <p:to>
                                        <p:strVal val="visible"/>
                                      </p:to>
                                    </p:set>
                                    <p:anim calcmode="lin" valueType="num">
                                      <p:cBhvr additive="base">
                                        <p:cTn id="25" dur="500" fill="hold"/>
                                        <p:tgtEl>
                                          <p:spTgt spid="3993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bldLvl="3"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Outsourcing</a:t>
            </a:r>
          </a:p>
        </p:txBody>
      </p:sp>
      <p:sp>
        <p:nvSpPr>
          <p:cNvPr id="40962" name="Rectangle 3" descr="Rectangle: Click to edit Master text styles&#10;Second level&#10;Third level&#10;Fourth level&#10;Fifth level"/>
          <p:cNvSpPr>
            <a:spLocks noGrp="1" noChangeArrowheads="1"/>
          </p:cNvSpPr>
          <p:nvPr>
            <p:ph idx="4294967295"/>
          </p:nvPr>
        </p:nvSpPr>
        <p:spPr>
          <a:xfrm>
            <a:off x="838200" y="1905000"/>
            <a:ext cx="7772400" cy="4648200"/>
          </a:xfrm>
        </p:spPr>
        <p:txBody>
          <a:bodyPr/>
          <a:lstStyle/>
          <a:p>
            <a:pPr eaLnBrk="1" hangingPunct="1">
              <a:lnSpc>
                <a:spcPct val="80000"/>
              </a:lnSpc>
            </a:pPr>
            <a:r>
              <a:rPr lang="en-US" sz="2400" smtClean="0"/>
              <a:t>Practice of turning over some or all responsibility for information systems applications and operations to another firm.</a:t>
            </a:r>
          </a:p>
          <a:p>
            <a:pPr eaLnBrk="1" hangingPunct="1">
              <a:lnSpc>
                <a:spcPct val="80000"/>
              </a:lnSpc>
            </a:pPr>
            <a:r>
              <a:rPr lang="en-US" sz="2400" smtClean="0"/>
              <a:t>Examples:</a:t>
            </a:r>
          </a:p>
          <a:p>
            <a:pPr lvl="1" eaLnBrk="1" hangingPunct="1">
              <a:lnSpc>
                <a:spcPct val="80000"/>
              </a:lnSpc>
            </a:pPr>
            <a:r>
              <a:rPr lang="en-US" sz="2000" smtClean="0"/>
              <a:t>Outsourcing firm develops and runs applications on their computers (Payroll application)</a:t>
            </a:r>
          </a:p>
          <a:p>
            <a:pPr lvl="1" eaLnBrk="1" hangingPunct="1">
              <a:lnSpc>
                <a:spcPct val="80000"/>
              </a:lnSpc>
            </a:pPr>
            <a:r>
              <a:rPr lang="en-US" sz="2000" smtClean="0"/>
              <a:t>Outsourcing firm runs applications at your site on your computers.</a:t>
            </a:r>
          </a:p>
          <a:p>
            <a:pPr eaLnBrk="1" hangingPunct="1">
              <a:lnSpc>
                <a:spcPct val="80000"/>
              </a:lnSpc>
            </a:pPr>
            <a:r>
              <a:rPr lang="en-US" sz="2400" smtClean="0"/>
              <a:t>Reasons to outsource</a:t>
            </a:r>
          </a:p>
          <a:p>
            <a:pPr lvl="1" eaLnBrk="1" hangingPunct="1">
              <a:lnSpc>
                <a:spcPct val="80000"/>
              </a:lnSpc>
            </a:pPr>
            <a:r>
              <a:rPr lang="en-US" sz="2000" smtClean="0"/>
              <a:t>Cost effective</a:t>
            </a:r>
          </a:p>
          <a:p>
            <a:pPr lvl="1" eaLnBrk="1" hangingPunct="1">
              <a:lnSpc>
                <a:spcPct val="80000"/>
              </a:lnSpc>
            </a:pPr>
            <a:r>
              <a:rPr lang="en-US" sz="2000" smtClean="0"/>
              <a:t>Overcome organizational problems in information systems unit</a:t>
            </a:r>
          </a:p>
          <a:p>
            <a:pPr eaLnBrk="1" hangingPunct="1">
              <a:lnSpc>
                <a:spcPct val="80000"/>
              </a:lnSpc>
            </a:pPr>
            <a:r>
              <a:rPr lang="en-US" sz="2400" smtClean="0"/>
              <a:t>Outsourcing should be considered during systems analysis</a:t>
            </a:r>
          </a:p>
        </p:txBody>
      </p:sp>
      <p:sp>
        <p:nvSpPr>
          <p:cNvPr id="40963"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5125"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1E74AC18-FEC4-4B7F-92FB-657525DFDF80}" type="slidenum">
              <a:rPr lang="en-US" sz="1600">
                <a:solidFill>
                  <a:schemeClr val="tx1"/>
                </a:solidFill>
                <a:cs typeface="+mn-cs"/>
              </a:rPr>
              <a:pPr algn="ctr">
                <a:defRPr/>
              </a:pPr>
              <a:t>3</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anim calcmode="lin" valueType="num">
                                      <p:cBhvr additive="base">
                                        <p:cTn id="7" dur="500" fill="hold"/>
                                        <p:tgtEl>
                                          <p:spTgt spid="409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2">
                                            <p:txEl>
                                              <p:pRg st="1" end="1"/>
                                            </p:txEl>
                                          </p:spTgt>
                                        </p:tgtEl>
                                        <p:attrNameLst>
                                          <p:attrName>style.visibility</p:attrName>
                                        </p:attrNameLst>
                                      </p:cBhvr>
                                      <p:to>
                                        <p:strVal val="visible"/>
                                      </p:to>
                                    </p:set>
                                    <p:anim calcmode="lin" valueType="num">
                                      <p:cBhvr additive="base">
                                        <p:cTn id="13" dur="5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2">
                                            <p:txEl>
                                              <p:pRg st="2" end="2"/>
                                            </p:txEl>
                                          </p:spTgt>
                                        </p:tgtEl>
                                        <p:attrNameLst>
                                          <p:attrName>style.visibility</p:attrName>
                                        </p:attrNameLst>
                                      </p:cBhvr>
                                      <p:to>
                                        <p:strVal val="visible"/>
                                      </p:to>
                                    </p:set>
                                    <p:anim calcmode="lin" valueType="num">
                                      <p:cBhvr additive="base">
                                        <p:cTn id="19" dur="500" fill="hold"/>
                                        <p:tgtEl>
                                          <p:spTgt spid="4096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2">
                                            <p:txEl>
                                              <p:pRg st="3" end="3"/>
                                            </p:txEl>
                                          </p:spTgt>
                                        </p:tgtEl>
                                        <p:attrNameLst>
                                          <p:attrName>style.visibility</p:attrName>
                                        </p:attrNameLst>
                                      </p:cBhvr>
                                      <p:to>
                                        <p:strVal val="visible"/>
                                      </p:to>
                                    </p:set>
                                    <p:anim calcmode="lin" valueType="num">
                                      <p:cBhvr additive="base">
                                        <p:cTn id="25" dur="500" fill="hold"/>
                                        <p:tgtEl>
                                          <p:spTgt spid="4096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2">
                                            <p:txEl>
                                              <p:pRg st="4" end="4"/>
                                            </p:txEl>
                                          </p:spTgt>
                                        </p:tgtEl>
                                        <p:attrNameLst>
                                          <p:attrName>style.visibility</p:attrName>
                                        </p:attrNameLst>
                                      </p:cBhvr>
                                      <p:to>
                                        <p:strVal val="visible"/>
                                      </p:to>
                                    </p:set>
                                    <p:anim calcmode="lin" valueType="num">
                                      <p:cBhvr additive="base">
                                        <p:cTn id="31" dur="500" fill="hold"/>
                                        <p:tgtEl>
                                          <p:spTgt spid="4096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6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62">
                                            <p:txEl>
                                              <p:pRg st="5" end="5"/>
                                            </p:txEl>
                                          </p:spTgt>
                                        </p:tgtEl>
                                        <p:attrNameLst>
                                          <p:attrName>style.visibility</p:attrName>
                                        </p:attrNameLst>
                                      </p:cBhvr>
                                      <p:to>
                                        <p:strVal val="visible"/>
                                      </p:to>
                                    </p:set>
                                    <p:anim calcmode="lin" valueType="num">
                                      <p:cBhvr additive="base">
                                        <p:cTn id="37" dur="500" fill="hold"/>
                                        <p:tgtEl>
                                          <p:spTgt spid="4096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096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62">
                                            <p:txEl>
                                              <p:pRg st="6" end="6"/>
                                            </p:txEl>
                                          </p:spTgt>
                                        </p:tgtEl>
                                        <p:attrNameLst>
                                          <p:attrName>style.visibility</p:attrName>
                                        </p:attrNameLst>
                                      </p:cBhvr>
                                      <p:to>
                                        <p:strVal val="visible"/>
                                      </p:to>
                                    </p:set>
                                    <p:anim calcmode="lin" valueType="num">
                                      <p:cBhvr additive="base">
                                        <p:cTn id="43" dur="500" fill="hold"/>
                                        <p:tgtEl>
                                          <p:spTgt spid="4096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096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962">
                                            <p:txEl>
                                              <p:pRg st="7" end="7"/>
                                            </p:txEl>
                                          </p:spTgt>
                                        </p:tgtEl>
                                        <p:attrNameLst>
                                          <p:attrName>style.visibility</p:attrName>
                                        </p:attrNameLst>
                                      </p:cBhvr>
                                      <p:to>
                                        <p:strVal val="visible"/>
                                      </p:to>
                                    </p:set>
                                    <p:anim calcmode="lin" valueType="num">
                                      <p:cBhvr additive="base">
                                        <p:cTn id="49" dur="500" fill="hold"/>
                                        <p:tgtEl>
                                          <p:spTgt spid="4096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096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bldLvl="3"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p>
        </p:txBody>
      </p:sp>
      <p:sp>
        <p:nvSpPr>
          <p:cNvPr id="41986" name="Rectangle 3" descr="Rectangle: Click to edit Master text styles&#10;Second level&#10;Third level&#10;Fourth level&#10;Fifth level"/>
          <p:cNvSpPr>
            <a:spLocks noGrp="1" noChangeArrowheads="1"/>
          </p:cNvSpPr>
          <p:nvPr>
            <p:ph idx="4294967295"/>
          </p:nvPr>
        </p:nvSpPr>
        <p:spPr/>
        <p:txBody>
          <a:bodyPr/>
          <a:lstStyle/>
          <a:p>
            <a:pPr eaLnBrk="1" hangingPunct="1">
              <a:lnSpc>
                <a:spcPct val="90000"/>
              </a:lnSpc>
            </a:pPr>
            <a:r>
              <a:rPr lang="en-US" sz="2800" smtClean="0"/>
              <a:t>Information Technology Service Firms</a:t>
            </a:r>
          </a:p>
          <a:p>
            <a:pPr lvl="1" eaLnBrk="1" hangingPunct="1">
              <a:lnSpc>
                <a:spcPct val="90000"/>
              </a:lnSpc>
            </a:pPr>
            <a:r>
              <a:rPr lang="en-US" sz="2400" smtClean="0"/>
              <a:t>Utilized when</a:t>
            </a:r>
          </a:p>
          <a:p>
            <a:pPr lvl="2" eaLnBrk="1" hangingPunct="1">
              <a:lnSpc>
                <a:spcPct val="90000"/>
              </a:lnSpc>
            </a:pPr>
            <a:r>
              <a:rPr lang="en-US" sz="2000" smtClean="0"/>
              <a:t>Organization lacks resources to develop in-house system</a:t>
            </a:r>
          </a:p>
          <a:p>
            <a:pPr lvl="2" eaLnBrk="1" hangingPunct="1">
              <a:lnSpc>
                <a:spcPct val="90000"/>
              </a:lnSpc>
            </a:pPr>
            <a:r>
              <a:rPr lang="en-US" sz="2000" smtClean="0"/>
              <a:t>Suitable off-the-shelf solution is not available</a:t>
            </a:r>
          </a:p>
          <a:p>
            <a:pPr lvl="1" eaLnBrk="1" hangingPunct="1">
              <a:lnSpc>
                <a:spcPct val="90000"/>
              </a:lnSpc>
            </a:pPr>
            <a:r>
              <a:rPr lang="en-US" sz="2400" smtClean="0"/>
              <a:t>Help companies develop custom information systems for internal use</a:t>
            </a:r>
          </a:p>
          <a:p>
            <a:pPr lvl="1" eaLnBrk="1" hangingPunct="1">
              <a:lnSpc>
                <a:spcPct val="90000"/>
              </a:lnSpc>
            </a:pPr>
            <a:r>
              <a:rPr lang="en-US" sz="2400" smtClean="0"/>
              <a:t>Develop, host and run applications</a:t>
            </a:r>
          </a:p>
          <a:p>
            <a:pPr lvl="1" eaLnBrk="1" hangingPunct="1">
              <a:lnSpc>
                <a:spcPct val="90000"/>
              </a:lnSpc>
            </a:pPr>
            <a:r>
              <a:rPr lang="en-US" sz="2400" smtClean="0"/>
              <a:t>Provide other services</a:t>
            </a:r>
          </a:p>
          <a:p>
            <a:pPr lvl="1" eaLnBrk="1" hangingPunct="1">
              <a:lnSpc>
                <a:spcPct val="90000"/>
              </a:lnSpc>
            </a:pPr>
            <a:r>
              <a:rPr lang="en-US" sz="2400" smtClean="0"/>
              <a:t>IT Service firms employ consultants with domain-specific experience</a:t>
            </a:r>
          </a:p>
        </p:txBody>
      </p:sp>
      <p:sp>
        <p:nvSpPr>
          <p:cNvPr id="41987"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6149" name="Text Box 5"/>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BD9D1C97-2BA4-4A75-B3A6-B9459A6A111A}" type="slidenum">
              <a:rPr lang="en-US" sz="1600">
                <a:solidFill>
                  <a:schemeClr val="tx1"/>
                </a:solidFill>
                <a:cs typeface="+mn-cs"/>
              </a:rPr>
              <a:pPr algn="ctr">
                <a:defRPr/>
              </a:pPr>
              <a:t>4</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 calcmode="lin" valueType="num">
                                      <p:cBhvr additive="base">
                                        <p:cTn id="7" dur="500" fill="hold"/>
                                        <p:tgtEl>
                                          <p:spTgt spid="419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6">
                                            <p:txEl>
                                              <p:pRg st="1" end="1"/>
                                            </p:txEl>
                                          </p:spTgt>
                                        </p:tgtEl>
                                        <p:attrNameLst>
                                          <p:attrName>style.visibility</p:attrName>
                                        </p:attrNameLst>
                                      </p:cBhvr>
                                      <p:to>
                                        <p:strVal val="visible"/>
                                      </p:to>
                                    </p:set>
                                    <p:anim calcmode="lin" valueType="num">
                                      <p:cBhvr additive="base">
                                        <p:cTn id="13" dur="500" fill="hold"/>
                                        <p:tgtEl>
                                          <p:spTgt spid="4198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86">
                                            <p:txEl>
                                              <p:pRg st="2" end="2"/>
                                            </p:txEl>
                                          </p:spTgt>
                                        </p:tgtEl>
                                        <p:attrNameLst>
                                          <p:attrName>style.visibility</p:attrName>
                                        </p:attrNameLst>
                                      </p:cBhvr>
                                      <p:to>
                                        <p:strVal val="visible"/>
                                      </p:to>
                                    </p:set>
                                    <p:anim calcmode="lin" valueType="num">
                                      <p:cBhvr additive="base">
                                        <p:cTn id="19" dur="500" fill="hold"/>
                                        <p:tgtEl>
                                          <p:spTgt spid="4198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986">
                                            <p:txEl>
                                              <p:pRg st="3" end="3"/>
                                            </p:txEl>
                                          </p:spTgt>
                                        </p:tgtEl>
                                        <p:attrNameLst>
                                          <p:attrName>style.visibility</p:attrName>
                                        </p:attrNameLst>
                                      </p:cBhvr>
                                      <p:to>
                                        <p:strVal val="visible"/>
                                      </p:to>
                                    </p:set>
                                    <p:anim calcmode="lin" valueType="num">
                                      <p:cBhvr additive="base">
                                        <p:cTn id="25" dur="500" fill="hold"/>
                                        <p:tgtEl>
                                          <p:spTgt spid="4198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98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986">
                                            <p:txEl>
                                              <p:pRg st="4" end="4"/>
                                            </p:txEl>
                                          </p:spTgt>
                                        </p:tgtEl>
                                        <p:attrNameLst>
                                          <p:attrName>style.visibility</p:attrName>
                                        </p:attrNameLst>
                                      </p:cBhvr>
                                      <p:to>
                                        <p:strVal val="visible"/>
                                      </p:to>
                                    </p:set>
                                    <p:anim calcmode="lin" valueType="num">
                                      <p:cBhvr additive="base">
                                        <p:cTn id="31" dur="500" fill="hold"/>
                                        <p:tgtEl>
                                          <p:spTgt spid="4198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9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986">
                                            <p:txEl>
                                              <p:pRg st="5" end="5"/>
                                            </p:txEl>
                                          </p:spTgt>
                                        </p:tgtEl>
                                        <p:attrNameLst>
                                          <p:attrName>style.visibility</p:attrName>
                                        </p:attrNameLst>
                                      </p:cBhvr>
                                      <p:to>
                                        <p:strVal val="visible"/>
                                      </p:to>
                                    </p:set>
                                    <p:anim calcmode="lin" valueType="num">
                                      <p:cBhvr additive="base">
                                        <p:cTn id="37" dur="500" fill="hold"/>
                                        <p:tgtEl>
                                          <p:spTgt spid="4198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98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1986">
                                            <p:txEl>
                                              <p:pRg st="6" end="6"/>
                                            </p:txEl>
                                          </p:spTgt>
                                        </p:tgtEl>
                                        <p:attrNameLst>
                                          <p:attrName>style.visibility</p:attrName>
                                        </p:attrNameLst>
                                      </p:cBhvr>
                                      <p:to>
                                        <p:strVal val="visible"/>
                                      </p:to>
                                    </p:set>
                                    <p:anim calcmode="lin" valueType="num">
                                      <p:cBhvr additive="base">
                                        <p:cTn id="43" dur="500" fill="hold"/>
                                        <p:tgtEl>
                                          <p:spTgt spid="4198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19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1986">
                                            <p:txEl>
                                              <p:pRg st="7" end="7"/>
                                            </p:txEl>
                                          </p:spTgt>
                                        </p:tgtEl>
                                        <p:attrNameLst>
                                          <p:attrName>style.visibility</p:attrName>
                                        </p:attrNameLst>
                                      </p:cBhvr>
                                      <p:to>
                                        <p:strVal val="visible"/>
                                      </p:to>
                                    </p:set>
                                    <p:anim calcmode="lin" valueType="num">
                                      <p:cBhvr additive="base">
                                        <p:cTn id="49" dur="500" fill="hold"/>
                                        <p:tgtEl>
                                          <p:spTgt spid="4198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198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bldLvl="3"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Rectangle 8"/>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 (Continued)</a:t>
            </a:r>
          </a:p>
        </p:txBody>
      </p:sp>
      <p:sp>
        <p:nvSpPr>
          <p:cNvPr id="43010" name="Rectangle 3" descr="Rectangle: Click to edit Master text styles&#10;Second level&#10;Third level&#10;Fourth level&#10;Fifth level"/>
          <p:cNvSpPr>
            <a:spLocks noGrp="1" noChangeArrowheads="1"/>
          </p:cNvSpPr>
          <p:nvPr>
            <p:ph idx="4294967295"/>
          </p:nvPr>
        </p:nvSpPr>
        <p:spPr/>
        <p:txBody>
          <a:bodyPr/>
          <a:lstStyle/>
          <a:p>
            <a:pPr eaLnBrk="1" hangingPunct="1">
              <a:lnSpc>
                <a:spcPct val="90000"/>
              </a:lnSpc>
            </a:pPr>
            <a:r>
              <a:rPr lang="en-US" sz="2800" smtClean="0"/>
              <a:t>Packaged Software Producers</a:t>
            </a:r>
          </a:p>
          <a:p>
            <a:pPr lvl="1" eaLnBrk="1" hangingPunct="1">
              <a:lnSpc>
                <a:spcPct val="90000"/>
              </a:lnSpc>
            </a:pPr>
            <a:r>
              <a:rPr lang="en-US" sz="2400" smtClean="0"/>
              <a:t>Produce pre-packed or off the shelf systems</a:t>
            </a:r>
          </a:p>
          <a:p>
            <a:pPr lvl="1" eaLnBrk="1" hangingPunct="1">
              <a:lnSpc>
                <a:spcPct val="90000"/>
              </a:lnSpc>
            </a:pPr>
            <a:r>
              <a:rPr lang="en-US" sz="2400" smtClean="0"/>
              <a:t>Products range from broad-based packages to industry specific packages</a:t>
            </a:r>
          </a:p>
          <a:p>
            <a:pPr lvl="1" eaLnBrk="1" hangingPunct="1">
              <a:lnSpc>
                <a:spcPct val="90000"/>
              </a:lnSpc>
            </a:pPr>
            <a:r>
              <a:rPr lang="en-US" sz="2400" smtClean="0"/>
              <a:t>Two types of software</a:t>
            </a:r>
          </a:p>
          <a:p>
            <a:pPr lvl="2" eaLnBrk="1" hangingPunct="1">
              <a:lnSpc>
                <a:spcPct val="90000"/>
              </a:lnSpc>
            </a:pPr>
            <a:r>
              <a:rPr lang="en-US" sz="2000" smtClean="0"/>
              <a:t>Turnkey – cannot be modified to meet specific users needs</a:t>
            </a:r>
          </a:p>
          <a:p>
            <a:pPr lvl="2" eaLnBrk="1" hangingPunct="1">
              <a:lnSpc>
                <a:spcPct val="90000"/>
              </a:lnSpc>
            </a:pPr>
            <a:r>
              <a:rPr lang="en-US" sz="2000" smtClean="0"/>
              <a:t>Non-turnkey – can be modified</a:t>
            </a:r>
          </a:p>
          <a:p>
            <a:pPr lvl="1" eaLnBrk="1" hangingPunct="1">
              <a:lnSpc>
                <a:spcPct val="90000"/>
              </a:lnSpc>
            </a:pPr>
            <a:r>
              <a:rPr lang="en-US" sz="2400" smtClean="0"/>
              <a:t>Off-the-shelf software can meet up to 70% of an organization’s needs.</a:t>
            </a:r>
          </a:p>
        </p:txBody>
      </p:sp>
      <p:sp>
        <p:nvSpPr>
          <p:cNvPr id="43011"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7173" name="Text Box 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B34CE5EA-A6D3-4F85-A999-D0336447061E}" type="slidenum">
              <a:rPr lang="en-US" sz="1600">
                <a:solidFill>
                  <a:schemeClr val="tx1"/>
                </a:solidFill>
                <a:cs typeface="+mn-cs"/>
              </a:rPr>
              <a:pPr algn="ctr">
                <a:defRPr/>
              </a:pPr>
              <a:t>5</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 calcmode="lin" valueType="num">
                                      <p:cBhvr additive="base">
                                        <p:cTn id="7" dur="500" fill="hold"/>
                                        <p:tgtEl>
                                          <p:spTgt spid="430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0">
                                            <p:txEl>
                                              <p:pRg st="1" end="1"/>
                                            </p:txEl>
                                          </p:spTgt>
                                        </p:tgtEl>
                                        <p:attrNameLst>
                                          <p:attrName>style.visibility</p:attrName>
                                        </p:attrNameLst>
                                      </p:cBhvr>
                                      <p:to>
                                        <p:strVal val="visible"/>
                                      </p:to>
                                    </p:set>
                                    <p:anim calcmode="lin" valueType="num">
                                      <p:cBhvr additive="base">
                                        <p:cTn id="13" dur="500" fill="hold"/>
                                        <p:tgtEl>
                                          <p:spTgt spid="430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0">
                                            <p:txEl>
                                              <p:pRg st="2" end="2"/>
                                            </p:txEl>
                                          </p:spTgt>
                                        </p:tgtEl>
                                        <p:attrNameLst>
                                          <p:attrName>style.visibility</p:attrName>
                                        </p:attrNameLst>
                                      </p:cBhvr>
                                      <p:to>
                                        <p:strVal val="visible"/>
                                      </p:to>
                                    </p:set>
                                    <p:anim calcmode="lin" valueType="num">
                                      <p:cBhvr additive="base">
                                        <p:cTn id="19" dur="500" fill="hold"/>
                                        <p:tgtEl>
                                          <p:spTgt spid="430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0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0">
                                            <p:txEl>
                                              <p:pRg st="3" end="3"/>
                                            </p:txEl>
                                          </p:spTgt>
                                        </p:tgtEl>
                                        <p:attrNameLst>
                                          <p:attrName>style.visibility</p:attrName>
                                        </p:attrNameLst>
                                      </p:cBhvr>
                                      <p:to>
                                        <p:strVal val="visible"/>
                                      </p:to>
                                    </p:set>
                                    <p:anim calcmode="lin" valueType="num">
                                      <p:cBhvr additive="base">
                                        <p:cTn id="25" dur="500" fill="hold"/>
                                        <p:tgtEl>
                                          <p:spTgt spid="430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0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010">
                                            <p:txEl>
                                              <p:pRg st="4" end="4"/>
                                            </p:txEl>
                                          </p:spTgt>
                                        </p:tgtEl>
                                        <p:attrNameLst>
                                          <p:attrName>style.visibility</p:attrName>
                                        </p:attrNameLst>
                                      </p:cBhvr>
                                      <p:to>
                                        <p:strVal val="visible"/>
                                      </p:to>
                                    </p:set>
                                    <p:anim calcmode="lin" valueType="num">
                                      <p:cBhvr additive="base">
                                        <p:cTn id="31" dur="500" fill="hold"/>
                                        <p:tgtEl>
                                          <p:spTgt spid="4301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30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010">
                                            <p:txEl>
                                              <p:pRg st="5" end="5"/>
                                            </p:txEl>
                                          </p:spTgt>
                                        </p:tgtEl>
                                        <p:attrNameLst>
                                          <p:attrName>style.visibility</p:attrName>
                                        </p:attrNameLst>
                                      </p:cBhvr>
                                      <p:to>
                                        <p:strVal val="visible"/>
                                      </p:to>
                                    </p:set>
                                    <p:anim calcmode="lin" valueType="num">
                                      <p:cBhvr additive="base">
                                        <p:cTn id="37" dur="500" fill="hold"/>
                                        <p:tgtEl>
                                          <p:spTgt spid="4301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30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3010">
                                            <p:txEl>
                                              <p:pRg st="6" end="6"/>
                                            </p:txEl>
                                          </p:spTgt>
                                        </p:tgtEl>
                                        <p:attrNameLst>
                                          <p:attrName>style.visibility</p:attrName>
                                        </p:attrNameLst>
                                      </p:cBhvr>
                                      <p:to>
                                        <p:strVal val="visible"/>
                                      </p:to>
                                    </p:set>
                                    <p:anim calcmode="lin" valueType="num">
                                      <p:cBhvr additive="base">
                                        <p:cTn id="43" dur="500" fill="hold"/>
                                        <p:tgtEl>
                                          <p:spTgt spid="4301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301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bldLvl="3"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5"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 (Continued)</a:t>
            </a:r>
          </a:p>
        </p:txBody>
      </p:sp>
      <p:sp>
        <p:nvSpPr>
          <p:cNvPr id="44034" name="Rectangle 3" descr="Rectangle: Click to edit Master text styles&#10;Second level&#10;Third level&#10;Fourth level&#10;Fifth level"/>
          <p:cNvSpPr>
            <a:spLocks noGrp="1" noChangeArrowheads="1"/>
          </p:cNvSpPr>
          <p:nvPr>
            <p:ph idx="4294967295"/>
          </p:nvPr>
        </p:nvSpPr>
        <p:spPr/>
        <p:txBody>
          <a:bodyPr/>
          <a:lstStyle/>
          <a:p>
            <a:pPr eaLnBrk="1" hangingPunct="1">
              <a:lnSpc>
                <a:spcPct val="80000"/>
              </a:lnSpc>
            </a:pPr>
            <a:r>
              <a:rPr lang="en-US" sz="2400" smtClean="0"/>
              <a:t>Enterprise Solutions Software</a:t>
            </a:r>
          </a:p>
          <a:p>
            <a:pPr lvl="1" eaLnBrk="1" hangingPunct="1">
              <a:lnSpc>
                <a:spcPct val="80000"/>
              </a:lnSpc>
            </a:pPr>
            <a:r>
              <a:rPr lang="en-US" sz="2000" smtClean="0"/>
              <a:t>Also called Enterprise Resource Planning (ERP) Systems</a:t>
            </a:r>
          </a:p>
          <a:p>
            <a:pPr lvl="1" eaLnBrk="1" hangingPunct="1">
              <a:lnSpc>
                <a:spcPct val="80000"/>
              </a:lnSpc>
            </a:pPr>
            <a:r>
              <a:rPr lang="en-US" sz="2000" smtClean="0"/>
              <a:t>Consist of a series of integrated modules</a:t>
            </a:r>
          </a:p>
          <a:p>
            <a:pPr lvl="2" eaLnBrk="1" hangingPunct="1">
              <a:lnSpc>
                <a:spcPct val="80000"/>
              </a:lnSpc>
            </a:pPr>
            <a:r>
              <a:rPr lang="en-US" sz="1800" smtClean="0"/>
              <a:t>Each module supports individual traditional business function</a:t>
            </a:r>
          </a:p>
          <a:p>
            <a:pPr lvl="3" eaLnBrk="1" hangingPunct="1">
              <a:lnSpc>
                <a:spcPct val="80000"/>
              </a:lnSpc>
            </a:pPr>
            <a:r>
              <a:rPr lang="en-US" sz="1600" smtClean="0"/>
              <a:t>Accounting</a:t>
            </a:r>
          </a:p>
          <a:p>
            <a:pPr lvl="3" eaLnBrk="1" hangingPunct="1">
              <a:lnSpc>
                <a:spcPct val="80000"/>
              </a:lnSpc>
            </a:pPr>
            <a:r>
              <a:rPr lang="en-US" sz="1600" smtClean="0"/>
              <a:t>Distribution</a:t>
            </a:r>
          </a:p>
          <a:p>
            <a:pPr lvl="3" eaLnBrk="1" hangingPunct="1">
              <a:lnSpc>
                <a:spcPct val="80000"/>
              </a:lnSpc>
            </a:pPr>
            <a:r>
              <a:rPr lang="en-US" sz="1600" smtClean="0"/>
              <a:t>Manufacturing</a:t>
            </a:r>
          </a:p>
          <a:p>
            <a:pPr lvl="3" eaLnBrk="1" hangingPunct="1">
              <a:lnSpc>
                <a:spcPct val="80000"/>
              </a:lnSpc>
            </a:pPr>
            <a:r>
              <a:rPr lang="en-US" sz="1600" smtClean="0"/>
              <a:t>Human Resources</a:t>
            </a:r>
          </a:p>
          <a:p>
            <a:pPr lvl="2" eaLnBrk="1" hangingPunct="1">
              <a:lnSpc>
                <a:spcPct val="80000"/>
              </a:lnSpc>
            </a:pPr>
            <a:r>
              <a:rPr lang="en-US" sz="1800" smtClean="0"/>
              <a:t>Integrated to focus on business processes rather than business functional areas</a:t>
            </a:r>
          </a:p>
          <a:p>
            <a:pPr lvl="1" eaLnBrk="1" hangingPunct="1">
              <a:lnSpc>
                <a:spcPct val="80000"/>
              </a:lnSpc>
            </a:pPr>
            <a:r>
              <a:rPr lang="en-US" sz="2000" smtClean="0"/>
              <a:t>Enables an organization to integrate all parts of a business process in a unified information system</a:t>
            </a:r>
          </a:p>
          <a:p>
            <a:pPr lvl="2" eaLnBrk="1" hangingPunct="1">
              <a:lnSpc>
                <a:spcPct val="80000"/>
              </a:lnSpc>
            </a:pPr>
            <a:r>
              <a:rPr lang="en-US" sz="1800" smtClean="0"/>
              <a:t>All aspects of a transaction occur seamlessly in single information system</a:t>
            </a:r>
          </a:p>
          <a:p>
            <a:pPr lvl="2" eaLnBrk="1" hangingPunct="1">
              <a:lnSpc>
                <a:spcPct val="80000"/>
              </a:lnSpc>
              <a:buFont typeface="Wingdings" pitchFamily="2" charset="2"/>
              <a:buNone/>
            </a:pPr>
            <a:endParaRPr lang="en-US" sz="1800" smtClean="0"/>
          </a:p>
        </p:txBody>
      </p:sp>
      <p:sp>
        <p:nvSpPr>
          <p:cNvPr id="44035"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8197"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dirty="0">
                <a:solidFill>
                  <a:schemeClr val="tx1"/>
                </a:solidFill>
                <a:cs typeface="+mn-cs"/>
              </a:rPr>
              <a:t>2.</a:t>
            </a:r>
            <a:fld id="{0A707476-9A96-4D1F-8736-656B4814AB7C}" type="slidenum">
              <a:rPr lang="en-US" sz="1600">
                <a:solidFill>
                  <a:schemeClr val="tx1"/>
                </a:solidFill>
                <a:cs typeface="+mn-cs"/>
              </a:rPr>
              <a:pPr algn="ctr">
                <a:defRPr/>
              </a:pPr>
              <a:t>6</a:t>
            </a:fld>
            <a:endParaRPr lang="en-US" sz="1600" dirty="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 calcmode="lin" valueType="num">
                                      <p:cBhvr additive="base">
                                        <p:cTn id="7" dur="500" fill="hold"/>
                                        <p:tgtEl>
                                          <p:spTgt spid="440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4">
                                            <p:txEl>
                                              <p:pRg st="1" end="1"/>
                                            </p:txEl>
                                          </p:spTgt>
                                        </p:tgtEl>
                                        <p:attrNameLst>
                                          <p:attrName>style.visibility</p:attrName>
                                        </p:attrNameLst>
                                      </p:cBhvr>
                                      <p:to>
                                        <p:strVal val="visible"/>
                                      </p:to>
                                    </p:set>
                                    <p:anim calcmode="lin" valueType="num">
                                      <p:cBhvr additive="base">
                                        <p:cTn id="13" dur="500" fill="hold"/>
                                        <p:tgtEl>
                                          <p:spTgt spid="440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4">
                                            <p:txEl>
                                              <p:pRg st="2" end="2"/>
                                            </p:txEl>
                                          </p:spTgt>
                                        </p:tgtEl>
                                        <p:attrNameLst>
                                          <p:attrName>style.visibility</p:attrName>
                                        </p:attrNameLst>
                                      </p:cBhvr>
                                      <p:to>
                                        <p:strVal val="visible"/>
                                      </p:to>
                                    </p:set>
                                    <p:anim calcmode="lin" valueType="num">
                                      <p:cBhvr additive="base">
                                        <p:cTn id="19" dur="500" fill="hold"/>
                                        <p:tgtEl>
                                          <p:spTgt spid="4403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4">
                                            <p:txEl>
                                              <p:pRg st="3" end="3"/>
                                            </p:txEl>
                                          </p:spTgt>
                                        </p:tgtEl>
                                        <p:attrNameLst>
                                          <p:attrName>style.visibility</p:attrName>
                                        </p:attrNameLst>
                                      </p:cBhvr>
                                      <p:to>
                                        <p:strVal val="visible"/>
                                      </p:to>
                                    </p:set>
                                    <p:anim calcmode="lin" valueType="num">
                                      <p:cBhvr additive="base">
                                        <p:cTn id="25" dur="500" fill="hold"/>
                                        <p:tgtEl>
                                          <p:spTgt spid="4403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4">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4034">
                                            <p:txEl>
                                              <p:pRg st="4" end="4"/>
                                            </p:txEl>
                                          </p:spTgt>
                                        </p:tgtEl>
                                        <p:attrNameLst>
                                          <p:attrName>style.visibility</p:attrName>
                                        </p:attrNameLst>
                                      </p:cBhvr>
                                      <p:to>
                                        <p:strVal val="visible"/>
                                      </p:to>
                                    </p:set>
                                    <p:anim calcmode="lin" valueType="num">
                                      <p:cBhvr additive="base">
                                        <p:cTn id="29" dur="500" fill="hold"/>
                                        <p:tgtEl>
                                          <p:spTgt spid="4403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4034">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4034">
                                            <p:txEl>
                                              <p:pRg st="5" end="5"/>
                                            </p:txEl>
                                          </p:spTgt>
                                        </p:tgtEl>
                                        <p:attrNameLst>
                                          <p:attrName>style.visibility</p:attrName>
                                        </p:attrNameLst>
                                      </p:cBhvr>
                                      <p:to>
                                        <p:strVal val="visible"/>
                                      </p:to>
                                    </p:set>
                                    <p:anim calcmode="lin" valueType="num">
                                      <p:cBhvr additive="base">
                                        <p:cTn id="33" dur="500" fill="hold"/>
                                        <p:tgtEl>
                                          <p:spTgt spid="4403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4034">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034">
                                            <p:txEl>
                                              <p:pRg st="6" end="6"/>
                                            </p:txEl>
                                          </p:spTgt>
                                        </p:tgtEl>
                                        <p:attrNameLst>
                                          <p:attrName>style.visibility</p:attrName>
                                        </p:attrNameLst>
                                      </p:cBhvr>
                                      <p:to>
                                        <p:strVal val="visible"/>
                                      </p:to>
                                    </p:set>
                                    <p:anim calcmode="lin" valueType="num">
                                      <p:cBhvr additive="base">
                                        <p:cTn id="37" dur="500" fill="hold"/>
                                        <p:tgtEl>
                                          <p:spTgt spid="4403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4034">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4034">
                                            <p:txEl>
                                              <p:pRg st="7" end="7"/>
                                            </p:txEl>
                                          </p:spTgt>
                                        </p:tgtEl>
                                        <p:attrNameLst>
                                          <p:attrName>style.visibility</p:attrName>
                                        </p:attrNameLst>
                                      </p:cBhvr>
                                      <p:to>
                                        <p:strVal val="visible"/>
                                      </p:to>
                                    </p:set>
                                    <p:anim calcmode="lin" valueType="num">
                                      <p:cBhvr additive="base">
                                        <p:cTn id="41" dur="500" fill="hold"/>
                                        <p:tgtEl>
                                          <p:spTgt spid="44034">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403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4034">
                                            <p:txEl>
                                              <p:pRg st="8" end="8"/>
                                            </p:txEl>
                                          </p:spTgt>
                                        </p:tgtEl>
                                        <p:attrNameLst>
                                          <p:attrName>style.visibility</p:attrName>
                                        </p:attrNameLst>
                                      </p:cBhvr>
                                      <p:to>
                                        <p:strVal val="visible"/>
                                      </p:to>
                                    </p:set>
                                    <p:anim calcmode="lin" valueType="num">
                                      <p:cBhvr additive="base">
                                        <p:cTn id="47" dur="500" fill="hold"/>
                                        <p:tgtEl>
                                          <p:spTgt spid="44034">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403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4034">
                                            <p:txEl>
                                              <p:pRg st="9" end="9"/>
                                            </p:txEl>
                                          </p:spTgt>
                                        </p:tgtEl>
                                        <p:attrNameLst>
                                          <p:attrName>style.visibility</p:attrName>
                                        </p:attrNameLst>
                                      </p:cBhvr>
                                      <p:to>
                                        <p:strVal val="visible"/>
                                      </p:to>
                                    </p:set>
                                    <p:anim calcmode="lin" valueType="num">
                                      <p:cBhvr additive="base">
                                        <p:cTn id="53" dur="500" fill="hold"/>
                                        <p:tgtEl>
                                          <p:spTgt spid="44034">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403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44034">
                                            <p:txEl>
                                              <p:pRg st="10" end="10"/>
                                            </p:txEl>
                                          </p:spTgt>
                                        </p:tgtEl>
                                        <p:attrNameLst>
                                          <p:attrName>style.visibility</p:attrName>
                                        </p:attrNameLst>
                                      </p:cBhvr>
                                      <p:to>
                                        <p:strVal val="visible"/>
                                      </p:to>
                                    </p:set>
                                    <p:anim calcmode="lin" valueType="num">
                                      <p:cBhvr additive="base">
                                        <p:cTn id="59" dur="500" fill="hold"/>
                                        <p:tgtEl>
                                          <p:spTgt spid="44034">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403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uild="p" bldLvl="3"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 (Continued)</a:t>
            </a:r>
          </a:p>
        </p:txBody>
      </p:sp>
      <p:sp>
        <p:nvSpPr>
          <p:cNvPr id="45058" name="Rectangle 3" descr="Rectangle: Click to edit Master text styles&#10;Second level&#10;Third level&#10;Fourth level&#10;Fifth level"/>
          <p:cNvSpPr>
            <a:spLocks noGrp="1" noChangeArrowheads="1"/>
          </p:cNvSpPr>
          <p:nvPr>
            <p:ph idx="4294967295"/>
          </p:nvPr>
        </p:nvSpPr>
        <p:spPr/>
        <p:txBody>
          <a:bodyPr/>
          <a:lstStyle/>
          <a:p>
            <a:pPr lvl="1" eaLnBrk="1" hangingPunct="1"/>
            <a:r>
              <a:rPr lang="en-US" smtClean="0"/>
              <a:t>Benefits</a:t>
            </a:r>
          </a:p>
          <a:p>
            <a:pPr lvl="2" eaLnBrk="1" hangingPunct="1"/>
            <a:r>
              <a:rPr lang="en-US" smtClean="0"/>
              <a:t>Single repository for all aspects of a business process</a:t>
            </a:r>
          </a:p>
          <a:p>
            <a:pPr lvl="3" eaLnBrk="1" hangingPunct="1"/>
            <a:r>
              <a:rPr lang="en-US" smtClean="0"/>
              <a:t>Ensures more consistent and accurate data</a:t>
            </a:r>
          </a:p>
          <a:p>
            <a:pPr lvl="3" eaLnBrk="1" hangingPunct="1"/>
            <a:r>
              <a:rPr lang="en-US" smtClean="0"/>
              <a:t>Less maintenance</a:t>
            </a:r>
          </a:p>
          <a:p>
            <a:pPr lvl="2" eaLnBrk="1" hangingPunct="1"/>
            <a:r>
              <a:rPr lang="en-US" smtClean="0"/>
              <a:t>Flexibility of modules</a:t>
            </a:r>
          </a:p>
          <a:p>
            <a:pPr lvl="3" eaLnBrk="1" hangingPunct="1"/>
            <a:r>
              <a:rPr lang="en-US" smtClean="0"/>
              <a:t>Additional modules can be added as needed</a:t>
            </a:r>
          </a:p>
          <a:p>
            <a:pPr lvl="3" eaLnBrk="1" hangingPunct="1"/>
            <a:r>
              <a:rPr lang="en-US" smtClean="0"/>
              <a:t>Additional modules are immediately integrated into existing system</a:t>
            </a:r>
          </a:p>
          <a:p>
            <a:pPr eaLnBrk="1" hangingPunct="1"/>
            <a:endParaRPr lang="en-US" smtClean="0"/>
          </a:p>
        </p:txBody>
      </p:sp>
      <p:sp>
        <p:nvSpPr>
          <p:cNvPr id="45059"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6" name="Text Box 6"/>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dirty="0">
                <a:solidFill>
                  <a:schemeClr val="tx1"/>
                </a:solidFill>
                <a:cs typeface="+mn-cs"/>
              </a:rPr>
              <a:t>2.</a:t>
            </a:r>
            <a:fld id="{A06A3280-6E02-479E-92D3-459C231779F1}" type="slidenum">
              <a:rPr lang="en-US" sz="1600">
                <a:solidFill>
                  <a:schemeClr val="tx1"/>
                </a:solidFill>
                <a:cs typeface="+mn-cs"/>
              </a:rPr>
              <a:pPr algn="ctr">
                <a:defRPr/>
              </a:pPr>
              <a:t>7</a:t>
            </a:fld>
            <a:endParaRPr lang="en-US" sz="1600" dirty="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xEl>
                                              <p:pRg st="0" end="0"/>
                                            </p:txEl>
                                          </p:spTgt>
                                        </p:tgtEl>
                                        <p:attrNameLst>
                                          <p:attrName>style.visibility</p:attrName>
                                        </p:attrNameLst>
                                      </p:cBhvr>
                                      <p:to>
                                        <p:strVal val="visible"/>
                                      </p:to>
                                    </p:set>
                                    <p:anim calcmode="lin" valueType="num">
                                      <p:cBhvr additive="base">
                                        <p:cTn id="7" dur="500" fill="hold"/>
                                        <p:tgtEl>
                                          <p:spTgt spid="450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58">
                                            <p:txEl>
                                              <p:pRg st="1" end="1"/>
                                            </p:txEl>
                                          </p:spTgt>
                                        </p:tgtEl>
                                        <p:attrNameLst>
                                          <p:attrName>style.visibility</p:attrName>
                                        </p:attrNameLst>
                                      </p:cBhvr>
                                      <p:to>
                                        <p:strVal val="visible"/>
                                      </p:to>
                                    </p:set>
                                    <p:anim calcmode="lin" valueType="num">
                                      <p:cBhvr additive="base">
                                        <p:cTn id="13" dur="500" fill="hold"/>
                                        <p:tgtEl>
                                          <p:spTgt spid="4505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058">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5058">
                                            <p:txEl>
                                              <p:pRg st="2" end="2"/>
                                            </p:txEl>
                                          </p:spTgt>
                                        </p:tgtEl>
                                        <p:attrNameLst>
                                          <p:attrName>style.visibility</p:attrName>
                                        </p:attrNameLst>
                                      </p:cBhvr>
                                      <p:to>
                                        <p:strVal val="visible"/>
                                      </p:to>
                                    </p:set>
                                    <p:anim calcmode="lin" valueType="num">
                                      <p:cBhvr additive="base">
                                        <p:cTn id="17" dur="500" fill="hold"/>
                                        <p:tgtEl>
                                          <p:spTgt spid="4505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5058">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5058">
                                            <p:txEl>
                                              <p:pRg st="3" end="3"/>
                                            </p:txEl>
                                          </p:spTgt>
                                        </p:tgtEl>
                                        <p:attrNameLst>
                                          <p:attrName>style.visibility</p:attrName>
                                        </p:attrNameLst>
                                      </p:cBhvr>
                                      <p:to>
                                        <p:strVal val="visible"/>
                                      </p:to>
                                    </p:set>
                                    <p:anim calcmode="lin" valueType="num">
                                      <p:cBhvr additive="base">
                                        <p:cTn id="21" dur="500" fill="hold"/>
                                        <p:tgtEl>
                                          <p:spTgt spid="45058">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505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5058">
                                            <p:txEl>
                                              <p:pRg st="4" end="4"/>
                                            </p:txEl>
                                          </p:spTgt>
                                        </p:tgtEl>
                                        <p:attrNameLst>
                                          <p:attrName>style.visibility</p:attrName>
                                        </p:attrNameLst>
                                      </p:cBhvr>
                                      <p:to>
                                        <p:strVal val="visible"/>
                                      </p:to>
                                    </p:set>
                                    <p:anim calcmode="lin" valueType="num">
                                      <p:cBhvr additive="base">
                                        <p:cTn id="27" dur="500" fill="hold"/>
                                        <p:tgtEl>
                                          <p:spTgt spid="4505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5058">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5058">
                                            <p:txEl>
                                              <p:pRg st="5" end="5"/>
                                            </p:txEl>
                                          </p:spTgt>
                                        </p:tgtEl>
                                        <p:attrNameLst>
                                          <p:attrName>style.visibility</p:attrName>
                                        </p:attrNameLst>
                                      </p:cBhvr>
                                      <p:to>
                                        <p:strVal val="visible"/>
                                      </p:to>
                                    </p:set>
                                    <p:anim calcmode="lin" valueType="num">
                                      <p:cBhvr additive="base">
                                        <p:cTn id="31" dur="500" fill="hold"/>
                                        <p:tgtEl>
                                          <p:spTgt spid="4505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058">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058">
                                            <p:txEl>
                                              <p:pRg st="6" end="6"/>
                                            </p:txEl>
                                          </p:spTgt>
                                        </p:tgtEl>
                                        <p:attrNameLst>
                                          <p:attrName>style.visibility</p:attrName>
                                        </p:attrNameLst>
                                      </p:cBhvr>
                                      <p:to>
                                        <p:strVal val="visible"/>
                                      </p:to>
                                    </p:set>
                                    <p:anim calcmode="lin" valueType="num">
                                      <p:cBhvr additive="base">
                                        <p:cTn id="35" dur="500" fill="hold"/>
                                        <p:tgtEl>
                                          <p:spTgt spid="45058">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505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bldLvl="3"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ERP Systems (Continued)</a:t>
            </a:r>
          </a:p>
        </p:txBody>
      </p:sp>
      <p:sp>
        <p:nvSpPr>
          <p:cNvPr id="46082" name="Rectangle 3" descr="Rectangle: Click to edit Master text styles&#10;Second level&#10;Third level&#10;Fourth level&#10;Fifth level"/>
          <p:cNvSpPr>
            <a:spLocks noGrp="1" noChangeArrowheads="1"/>
          </p:cNvSpPr>
          <p:nvPr>
            <p:ph idx="4294967295"/>
          </p:nvPr>
        </p:nvSpPr>
        <p:spPr/>
        <p:txBody>
          <a:bodyPr/>
          <a:lstStyle/>
          <a:p>
            <a:pPr lvl="1" eaLnBrk="1" hangingPunct="1"/>
            <a:r>
              <a:rPr lang="en-US" smtClean="0"/>
              <a:t>Disadvantages</a:t>
            </a:r>
          </a:p>
          <a:p>
            <a:pPr lvl="2" eaLnBrk="1" hangingPunct="1"/>
            <a:r>
              <a:rPr lang="en-US" smtClean="0"/>
              <a:t>Complexity of implementation</a:t>
            </a:r>
          </a:p>
          <a:p>
            <a:pPr lvl="3" eaLnBrk="1" hangingPunct="1"/>
            <a:r>
              <a:rPr lang="en-US" smtClean="0"/>
              <a:t>Extended implementation time</a:t>
            </a:r>
          </a:p>
          <a:p>
            <a:pPr lvl="2" eaLnBrk="1" hangingPunct="1"/>
            <a:r>
              <a:rPr lang="en-US" smtClean="0"/>
              <a:t>Reliance upon consultants</a:t>
            </a:r>
          </a:p>
          <a:p>
            <a:pPr lvl="2" eaLnBrk="1" hangingPunct="1"/>
            <a:r>
              <a:rPr lang="en-US" smtClean="0"/>
              <a:t>Often, organizations must change the way that they do business in order to use systems</a:t>
            </a:r>
          </a:p>
          <a:p>
            <a:pPr lvl="1" eaLnBrk="1" hangingPunct="1"/>
            <a:r>
              <a:rPr lang="en-US" smtClean="0"/>
              <a:t> ERP vendors</a:t>
            </a:r>
          </a:p>
          <a:p>
            <a:pPr lvl="2" eaLnBrk="1" hangingPunct="1"/>
            <a:r>
              <a:rPr lang="en-US" smtClean="0"/>
              <a:t>SAP</a:t>
            </a:r>
          </a:p>
          <a:p>
            <a:pPr lvl="2" eaLnBrk="1" hangingPunct="1"/>
            <a:r>
              <a:rPr lang="en-US" smtClean="0"/>
              <a:t>Oracle</a:t>
            </a:r>
          </a:p>
          <a:p>
            <a:pPr lvl="2" eaLnBrk="1" hangingPunct="1"/>
            <a:endParaRPr lang="en-US" smtClean="0"/>
          </a:p>
          <a:p>
            <a:pPr lvl="2" eaLnBrk="1" hangingPunct="1">
              <a:buFont typeface="Wingdings" pitchFamily="2" charset="2"/>
              <a:buNone/>
            </a:pPr>
            <a:endParaRPr lang="en-US" smtClean="0"/>
          </a:p>
        </p:txBody>
      </p:sp>
      <p:sp>
        <p:nvSpPr>
          <p:cNvPr id="46083"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0245" name="Text Box 4"/>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D40D03F6-A68A-4773-8E10-50FEF9336367}" type="slidenum">
              <a:rPr lang="en-US" sz="1600">
                <a:solidFill>
                  <a:schemeClr val="tx1"/>
                </a:solidFill>
                <a:cs typeface="+mn-cs"/>
              </a:rPr>
              <a:pPr algn="ctr">
                <a:defRPr/>
              </a:pPr>
              <a:t>8</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 calcmode="lin" valueType="num">
                                      <p:cBhvr additive="base">
                                        <p:cTn id="7" dur="500" fill="hold"/>
                                        <p:tgtEl>
                                          <p:spTgt spid="460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2">
                                            <p:txEl>
                                              <p:pRg st="1" end="1"/>
                                            </p:txEl>
                                          </p:spTgt>
                                        </p:tgtEl>
                                        <p:attrNameLst>
                                          <p:attrName>style.visibility</p:attrName>
                                        </p:attrNameLst>
                                      </p:cBhvr>
                                      <p:to>
                                        <p:strVal val="visible"/>
                                      </p:to>
                                    </p:set>
                                    <p:anim calcmode="lin" valueType="num">
                                      <p:cBhvr additive="base">
                                        <p:cTn id="13" dur="500" fill="hold"/>
                                        <p:tgtEl>
                                          <p:spTgt spid="4608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6082">
                                            <p:txEl>
                                              <p:pRg st="2" end="2"/>
                                            </p:txEl>
                                          </p:spTgt>
                                        </p:tgtEl>
                                        <p:attrNameLst>
                                          <p:attrName>style.visibility</p:attrName>
                                        </p:attrNameLst>
                                      </p:cBhvr>
                                      <p:to>
                                        <p:strVal val="visible"/>
                                      </p:to>
                                    </p:set>
                                    <p:anim calcmode="lin" valueType="num">
                                      <p:cBhvr additive="base">
                                        <p:cTn id="17" dur="500" fill="hold"/>
                                        <p:tgtEl>
                                          <p:spTgt spid="4608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60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6082">
                                            <p:txEl>
                                              <p:pRg st="3" end="3"/>
                                            </p:txEl>
                                          </p:spTgt>
                                        </p:tgtEl>
                                        <p:attrNameLst>
                                          <p:attrName>style.visibility</p:attrName>
                                        </p:attrNameLst>
                                      </p:cBhvr>
                                      <p:to>
                                        <p:strVal val="visible"/>
                                      </p:to>
                                    </p:set>
                                    <p:anim calcmode="lin" valueType="num">
                                      <p:cBhvr additive="base">
                                        <p:cTn id="23" dur="500" fill="hold"/>
                                        <p:tgtEl>
                                          <p:spTgt spid="4608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608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6082">
                                            <p:txEl>
                                              <p:pRg st="4" end="4"/>
                                            </p:txEl>
                                          </p:spTgt>
                                        </p:tgtEl>
                                        <p:attrNameLst>
                                          <p:attrName>style.visibility</p:attrName>
                                        </p:attrNameLst>
                                      </p:cBhvr>
                                      <p:to>
                                        <p:strVal val="visible"/>
                                      </p:to>
                                    </p:set>
                                    <p:anim calcmode="lin" valueType="num">
                                      <p:cBhvr additive="base">
                                        <p:cTn id="29" dur="500" fill="hold"/>
                                        <p:tgtEl>
                                          <p:spTgt spid="4608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608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6082">
                                            <p:txEl>
                                              <p:pRg st="5" end="5"/>
                                            </p:txEl>
                                          </p:spTgt>
                                        </p:tgtEl>
                                        <p:attrNameLst>
                                          <p:attrName>style.visibility</p:attrName>
                                        </p:attrNameLst>
                                      </p:cBhvr>
                                      <p:to>
                                        <p:strVal val="visible"/>
                                      </p:to>
                                    </p:set>
                                    <p:anim calcmode="lin" valueType="num">
                                      <p:cBhvr additive="base">
                                        <p:cTn id="35" dur="500" fill="hold"/>
                                        <p:tgtEl>
                                          <p:spTgt spid="4608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608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6082">
                                            <p:txEl>
                                              <p:pRg st="6" end="6"/>
                                            </p:txEl>
                                          </p:spTgt>
                                        </p:tgtEl>
                                        <p:attrNameLst>
                                          <p:attrName>style.visibility</p:attrName>
                                        </p:attrNameLst>
                                      </p:cBhvr>
                                      <p:to>
                                        <p:strVal val="visible"/>
                                      </p:to>
                                    </p:set>
                                    <p:anim calcmode="lin" valueType="num">
                                      <p:cBhvr additive="base">
                                        <p:cTn id="41" dur="500" fill="hold"/>
                                        <p:tgtEl>
                                          <p:spTgt spid="46082">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608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6082">
                                            <p:txEl>
                                              <p:pRg st="7" end="7"/>
                                            </p:txEl>
                                          </p:spTgt>
                                        </p:tgtEl>
                                        <p:attrNameLst>
                                          <p:attrName>style.visibility</p:attrName>
                                        </p:attrNameLst>
                                      </p:cBhvr>
                                      <p:to>
                                        <p:strVal val="visible"/>
                                      </p:to>
                                    </p:set>
                                    <p:anim calcmode="lin" valueType="num">
                                      <p:cBhvr additive="base">
                                        <p:cTn id="47" dur="500" fill="hold"/>
                                        <p:tgtEl>
                                          <p:spTgt spid="4608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608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bldLvl="3"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1026"/>
          <p:cNvSpPr>
            <a:spLocks noGrp="1" noChangeArrowheads="1"/>
          </p:cNvSpPr>
          <p:nvPr>
            <p:ph type="title" idx="4294967295"/>
          </p:nvPr>
        </p:nvSpPr>
        <p:spPr>
          <a:xfrm>
            <a:off x="457200" y="267494"/>
            <a:ext cx="8229600" cy="1399032"/>
          </a:xfrm>
        </p:spPr>
        <p:txBody>
          <a:bodyPr>
            <a:normAutofit/>
          </a:bodyPr>
          <a:lstStyle/>
          <a:p>
            <a:pPr marL="484632" eaLnBrk="1" fontAlgn="auto" hangingPunct="1">
              <a:spcAft>
                <a:spcPts val="0"/>
              </a:spcAft>
              <a:defRPr/>
            </a:pP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Sources of Software</a:t>
            </a:r>
            <a:b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br>
            <a:r>
              <a:rPr lang="en-US" sz="40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rPr>
              <a:t>(Continued)</a:t>
            </a:r>
          </a:p>
        </p:txBody>
      </p:sp>
      <p:sp>
        <p:nvSpPr>
          <p:cNvPr id="47106" name="Rectangle 1027" descr="Rectangle: Click to edit Master text styles&#10;Second level&#10;Third level&#10;Fourth level&#10;Fifth level"/>
          <p:cNvSpPr>
            <a:spLocks noGrp="1" noChangeArrowheads="1"/>
          </p:cNvSpPr>
          <p:nvPr>
            <p:ph idx="4294967295"/>
          </p:nvPr>
        </p:nvSpPr>
        <p:spPr>
          <a:xfrm>
            <a:off x="838200" y="1905000"/>
            <a:ext cx="7772400" cy="4495800"/>
          </a:xfrm>
        </p:spPr>
        <p:txBody>
          <a:bodyPr/>
          <a:lstStyle/>
          <a:p>
            <a:pPr marL="609600" indent="-609600" eaLnBrk="1" hangingPunct="1">
              <a:lnSpc>
                <a:spcPct val="80000"/>
              </a:lnSpc>
            </a:pPr>
            <a:r>
              <a:rPr lang="en-US" sz="2400" smtClean="0"/>
              <a:t>Cloud Computing</a:t>
            </a:r>
          </a:p>
          <a:p>
            <a:pPr marL="971550" lvl="1" indent="-457200" eaLnBrk="1" hangingPunct="1">
              <a:lnSpc>
                <a:spcPct val="80000"/>
              </a:lnSpc>
            </a:pPr>
            <a:r>
              <a:rPr lang="en-US" sz="2200" smtClean="0"/>
              <a:t>Software is rented or licensed from third party providers</a:t>
            </a:r>
          </a:p>
          <a:p>
            <a:pPr marL="1371600" lvl="2" indent="-457200" eaLnBrk="1" hangingPunct="1">
              <a:lnSpc>
                <a:spcPct val="80000"/>
              </a:lnSpc>
            </a:pPr>
            <a:r>
              <a:rPr lang="en-US" sz="1800" smtClean="0"/>
              <a:t>Run at remote sites</a:t>
            </a:r>
          </a:p>
          <a:p>
            <a:pPr marL="971550" lvl="1" indent="-457200" eaLnBrk="1" hangingPunct="1">
              <a:lnSpc>
                <a:spcPct val="80000"/>
              </a:lnSpc>
            </a:pPr>
            <a:r>
              <a:rPr lang="en-US" sz="2200" smtClean="0"/>
              <a:t>Applications are accessed through the Internet or a VPN</a:t>
            </a:r>
          </a:p>
          <a:p>
            <a:pPr marL="971550" lvl="1" indent="-457200" eaLnBrk="1" hangingPunct="1">
              <a:lnSpc>
                <a:spcPct val="80000"/>
              </a:lnSpc>
            </a:pPr>
            <a:r>
              <a:rPr lang="en-US" sz="2200" smtClean="0"/>
              <a:t>Applications bought, installed and maintained by service provider</a:t>
            </a:r>
          </a:p>
          <a:p>
            <a:pPr marL="971550" lvl="1" indent="-457200" eaLnBrk="1" hangingPunct="1">
              <a:lnSpc>
                <a:spcPct val="80000"/>
              </a:lnSpc>
            </a:pPr>
            <a:r>
              <a:rPr lang="en-US" sz="2200" smtClean="0"/>
              <a:t>Users pay per-use or month-to-month license</a:t>
            </a:r>
          </a:p>
          <a:p>
            <a:pPr marL="971550" lvl="1" indent="-457200" eaLnBrk="1" hangingPunct="1">
              <a:lnSpc>
                <a:spcPct val="80000"/>
              </a:lnSpc>
            </a:pPr>
            <a:r>
              <a:rPr lang="en-US" sz="2200" smtClean="0"/>
              <a:t>Includes software as a service as well as hardware as a service</a:t>
            </a:r>
          </a:p>
          <a:p>
            <a:pPr marL="971550" lvl="1" indent="-457200" eaLnBrk="1" hangingPunct="1">
              <a:lnSpc>
                <a:spcPct val="80000"/>
              </a:lnSpc>
            </a:pPr>
            <a:r>
              <a:rPr lang="en-US" sz="2200" smtClean="0"/>
              <a:t>Some examples:</a:t>
            </a:r>
          </a:p>
          <a:p>
            <a:pPr marL="1371600" lvl="2" indent="-457200" eaLnBrk="1" hangingPunct="1">
              <a:lnSpc>
                <a:spcPct val="80000"/>
              </a:lnSpc>
            </a:pPr>
            <a:r>
              <a:rPr lang="en-US" sz="1800" smtClean="0"/>
              <a:t>Google Apps</a:t>
            </a:r>
          </a:p>
          <a:p>
            <a:pPr marL="1371600" lvl="2" indent="-457200" eaLnBrk="1" hangingPunct="1">
              <a:lnSpc>
                <a:spcPct val="80000"/>
              </a:lnSpc>
            </a:pPr>
            <a:r>
              <a:rPr lang="en-US" sz="1800" smtClean="0"/>
              <a:t>Salesforce.com</a:t>
            </a:r>
          </a:p>
        </p:txBody>
      </p:sp>
      <p:sp>
        <p:nvSpPr>
          <p:cNvPr id="47107" name="Footer Placeholder 4"/>
          <p:cNvSpPr>
            <a:spLocks noGrp="1"/>
          </p:cNvSpPr>
          <p:nvPr>
            <p:ph type="ftr" sz="quarter" idx="11"/>
          </p:nvPr>
        </p:nvSpPr>
        <p:spPr bwMode="auto">
          <a:xfrm>
            <a:off x="457200" y="6481763"/>
            <a:ext cx="5410200" cy="300037"/>
          </a:xfrm>
          <a:noFill/>
          <a:ln>
            <a:miter lim="800000"/>
            <a:headEnd/>
            <a:tailEnd/>
          </a:ln>
        </p:spPr>
        <p:txBody>
          <a:bodyPr wrap="square" lIns="91440" tIns="45720" rIns="91440" bIns="45720" numCol="1" anchorCtr="0" compatLnSpc="1">
            <a:prstTxWarp prst="textNoShape">
              <a:avLst/>
            </a:prstTxWarp>
          </a:bodyPr>
          <a:lstStyle/>
          <a:p>
            <a:r>
              <a:rPr lang="en-US" sz="1200" smtClean="0"/>
              <a:t>Copyright © 2012 Pearson Education, Inc. Publishing as Prentice Hall</a:t>
            </a:r>
          </a:p>
        </p:txBody>
      </p:sp>
      <p:sp>
        <p:nvSpPr>
          <p:cNvPr id="11269" name="Text Box 1029"/>
          <p:cNvSpPr txBox="1">
            <a:spLocks noChangeArrowheads="1"/>
          </p:cNvSpPr>
          <p:nvPr/>
        </p:nvSpPr>
        <p:spPr bwMode="auto">
          <a:xfrm>
            <a:off x="228600" y="6172200"/>
            <a:ext cx="609600" cy="336550"/>
          </a:xfrm>
          <a:prstGeom prst="rect">
            <a:avLst/>
          </a:prstGeom>
          <a:noFill/>
          <a:ln>
            <a:noFill/>
          </a:ln>
          <a:effectLst>
            <a:outerShdw dist="45791" dir="2021404" algn="ctr" rotWithShape="0">
              <a:srgbClr val="9999FF"/>
            </a:outerShdw>
          </a:effectLst>
          <a:extLst>
            <a:ext uri="{909E8E84-426E-40DD-AFC4-6F175D3DCCD1}"/>
            <a:ext uri="{91240B29-F687-4F45-9708-019B960494DF}"/>
          </a:extLst>
        </p:spPr>
        <p:txBody>
          <a:bodyPr>
            <a:spAutoFit/>
          </a:bodyPr>
          <a:lstStyle>
            <a:lvl1pPr eaLnBrk="0" hangingPunct="0">
              <a:defRPr sz="4400">
                <a:solidFill>
                  <a:schemeClr val="tx2"/>
                </a:solidFill>
                <a:latin typeface="Arial" charset="0"/>
              </a:defRPr>
            </a:lvl1pPr>
            <a:lvl2pPr marL="742950" indent="-285750" eaLnBrk="0" hangingPunct="0">
              <a:defRPr sz="4400">
                <a:solidFill>
                  <a:schemeClr val="tx2"/>
                </a:solidFill>
                <a:latin typeface="Arial" charset="0"/>
              </a:defRPr>
            </a:lvl2pPr>
            <a:lvl3pPr marL="1143000" indent="-228600" eaLnBrk="0" hangingPunct="0">
              <a:defRPr sz="4400">
                <a:solidFill>
                  <a:schemeClr val="tx2"/>
                </a:solidFill>
                <a:latin typeface="Arial" charset="0"/>
              </a:defRPr>
            </a:lvl3pPr>
            <a:lvl4pPr marL="1600200" indent="-228600" eaLnBrk="0" hangingPunct="0">
              <a:defRPr sz="4400">
                <a:solidFill>
                  <a:schemeClr val="tx2"/>
                </a:solidFill>
                <a:latin typeface="Arial" charset="0"/>
              </a:defRPr>
            </a:lvl4pPr>
            <a:lvl5pPr marL="2057400" indent="-228600" eaLnBrk="0" hangingPunct="0">
              <a:defRPr sz="4400">
                <a:solidFill>
                  <a:schemeClr val="tx2"/>
                </a:solidFill>
                <a:latin typeface="Arial" charset="0"/>
              </a:defRPr>
            </a:lvl5pPr>
            <a:lvl6pPr marL="2514600" indent="-228600" algn="ctr" eaLnBrk="0" fontAlgn="base" hangingPunct="0">
              <a:spcBef>
                <a:spcPct val="0"/>
              </a:spcBef>
              <a:spcAft>
                <a:spcPct val="0"/>
              </a:spcAft>
              <a:defRPr sz="4400">
                <a:solidFill>
                  <a:schemeClr val="tx2"/>
                </a:solidFill>
                <a:latin typeface="Arial" charset="0"/>
              </a:defRPr>
            </a:lvl6pPr>
            <a:lvl7pPr marL="2971800" indent="-228600" algn="ctr" eaLnBrk="0" fontAlgn="base" hangingPunct="0">
              <a:spcBef>
                <a:spcPct val="0"/>
              </a:spcBef>
              <a:spcAft>
                <a:spcPct val="0"/>
              </a:spcAft>
              <a:defRPr sz="4400">
                <a:solidFill>
                  <a:schemeClr val="tx2"/>
                </a:solidFill>
                <a:latin typeface="Arial" charset="0"/>
              </a:defRPr>
            </a:lvl7pPr>
            <a:lvl8pPr marL="3429000" indent="-228600" algn="ctr" eaLnBrk="0" fontAlgn="base" hangingPunct="0">
              <a:spcBef>
                <a:spcPct val="0"/>
              </a:spcBef>
              <a:spcAft>
                <a:spcPct val="0"/>
              </a:spcAft>
              <a:defRPr sz="4400">
                <a:solidFill>
                  <a:schemeClr val="tx2"/>
                </a:solidFill>
                <a:latin typeface="Arial" charset="0"/>
              </a:defRPr>
            </a:lvl8pPr>
            <a:lvl9pPr marL="3886200" indent="-228600" algn="ctr" eaLnBrk="0" fontAlgn="base" hangingPunct="0">
              <a:spcBef>
                <a:spcPct val="0"/>
              </a:spcBef>
              <a:spcAft>
                <a:spcPct val="0"/>
              </a:spcAft>
              <a:defRPr sz="4400">
                <a:solidFill>
                  <a:schemeClr val="tx2"/>
                </a:solidFill>
                <a:latin typeface="Arial" charset="0"/>
              </a:defRPr>
            </a:lvl9pPr>
          </a:lstStyle>
          <a:p>
            <a:pPr algn="ctr">
              <a:defRPr/>
            </a:pPr>
            <a:r>
              <a:rPr lang="en-US" sz="1600">
                <a:solidFill>
                  <a:schemeClr val="tx1"/>
                </a:solidFill>
                <a:cs typeface="+mn-cs"/>
              </a:rPr>
              <a:t>2.</a:t>
            </a:r>
            <a:fld id="{8CDCF384-B3EB-418C-B20B-93BE38109F1C}" type="slidenum">
              <a:rPr lang="en-US" sz="1600">
                <a:solidFill>
                  <a:schemeClr val="tx1"/>
                </a:solidFill>
                <a:cs typeface="+mn-cs"/>
              </a:rPr>
              <a:pPr algn="ctr">
                <a:defRPr/>
              </a:pPr>
              <a:t>9</a:t>
            </a:fld>
            <a:endParaRPr lang="en-US" sz="1600">
              <a:solidFill>
                <a:schemeClr val="tx1"/>
              </a:solidFill>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 calcmode="lin" valueType="num">
                                      <p:cBhvr additive="base">
                                        <p:cTn id="7" dur="500" fill="hold"/>
                                        <p:tgtEl>
                                          <p:spTgt spid="471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6">
                                            <p:txEl>
                                              <p:pRg st="1" end="1"/>
                                            </p:txEl>
                                          </p:spTgt>
                                        </p:tgtEl>
                                        <p:attrNameLst>
                                          <p:attrName>style.visibility</p:attrName>
                                        </p:attrNameLst>
                                      </p:cBhvr>
                                      <p:to>
                                        <p:strVal val="visible"/>
                                      </p:to>
                                    </p:set>
                                    <p:anim calcmode="lin" valueType="num">
                                      <p:cBhvr additive="base">
                                        <p:cTn id="13" dur="500" fill="hold"/>
                                        <p:tgtEl>
                                          <p:spTgt spid="4710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6">
                                            <p:txEl>
                                              <p:pRg st="2" end="2"/>
                                            </p:txEl>
                                          </p:spTgt>
                                        </p:tgtEl>
                                        <p:attrNameLst>
                                          <p:attrName>style.visibility</p:attrName>
                                        </p:attrNameLst>
                                      </p:cBhvr>
                                      <p:to>
                                        <p:strVal val="visible"/>
                                      </p:to>
                                    </p:set>
                                    <p:anim calcmode="lin" valueType="num">
                                      <p:cBhvr additive="base">
                                        <p:cTn id="19" dur="500" fill="hold"/>
                                        <p:tgtEl>
                                          <p:spTgt spid="4710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106">
                                            <p:txEl>
                                              <p:pRg st="3" end="3"/>
                                            </p:txEl>
                                          </p:spTgt>
                                        </p:tgtEl>
                                        <p:attrNameLst>
                                          <p:attrName>style.visibility</p:attrName>
                                        </p:attrNameLst>
                                      </p:cBhvr>
                                      <p:to>
                                        <p:strVal val="visible"/>
                                      </p:to>
                                    </p:set>
                                    <p:anim calcmode="lin" valueType="num">
                                      <p:cBhvr additive="base">
                                        <p:cTn id="25" dur="500" fill="hold"/>
                                        <p:tgtEl>
                                          <p:spTgt spid="4710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710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7106">
                                            <p:txEl>
                                              <p:pRg st="4" end="4"/>
                                            </p:txEl>
                                          </p:spTgt>
                                        </p:tgtEl>
                                        <p:attrNameLst>
                                          <p:attrName>style.visibility</p:attrName>
                                        </p:attrNameLst>
                                      </p:cBhvr>
                                      <p:to>
                                        <p:strVal val="visible"/>
                                      </p:to>
                                    </p:set>
                                    <p:anim calcmode="lin" valueType="num">
                                      <p:cBhvr additive="base">
                                        <p:cTn id="31" dur="500" fill="hold"/>
                                        <p:tgtEl>
                                          <p:spTgt spid="4710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710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7106">
                                            <p:txEl>
                                              <p:pRg st="5" end="5"/>
                                            </p:txEl>
                                          </p:spTgt>
                                        </p:tgtEl>
                                        <p:attrNameLst>
                                          <p:attrName>style.visibility</p:attrName>
                                        </p:attrNameLst>
                                      </p:cBhvr>
                                      <p:to>
                                        <p:strVal val="visible"/>
                                      </p:to>
                                    </p:set>
                                    <p:anim calcmode="lin" valueType="num">
                                      <p:cBhvr additive="base">
                                        <p:cTn id="37" dur="500" fill="hold"/>
                                        <p:tgtEl>
                                          <p:spTgt spid="4710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710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7106">
                                            <p:txEl>
                                              <p:pRg st="6" end="6"/>
                                            </p:txEl>
                                          </p:spTgt>
                                        </p:tgtEl>
                                        <p:attrNameLst>
                                          <p:attrName>style.visibility</p:attrName>
                                        </p:attrNameLst>
                                      </p:cBhvr>
                                      <p:to>
                                        <p:strVal val="visible"/>
                                      </p:to>
                                    </p:set>
                                    <p:anim calcmode="lin" valueType="num">
                                      <p:cBhvr additive="base">
                                        <p:cTn id="43" dur="500" fill="hold"/>
                                        <p:tgtEl>
                                          <p:spTgt spid="4710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710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7106">
                                            <p:txEl>
                                              <p:pRg st="7" end="7"/>
                                            </p:txEl>
                                          </p:spTgt>
                                        </p:tgtEl>
                                        <p:attrNameLst>
                                          <p:attrName>style.visibility</p:attrName>
                                        </p:attrNameLst>
                                      </p:cBhvr>
                                      <p:to>
                                        <p:strVal val="visible"/>
                                      </p:to>
                                    </p:set>
                                    <p:anim calcmode="lin" valueType="num">
                                      <p:cBhvr additive="base">
                                        <p:cTn id="49" dur="500" fill="hold"/>
                                        <p:tgtEl>
                                          <p:spTgt spid="4710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710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7106">
                                            <p:txEl>
                                              <p:pRg st="8" end="8"/>
                                            </p:txEl>
                                          </p:spTgt>
                                        </p:tgtEl>
                                        <p:attrNameLst>
                                          <p:attrName>style.visibility</p:attrName>
                                        </p:attrNameLst>
                                      </p:cBhvr>
                                      <p:to>
                                        <p:strVal val="visible"/>
                                      </p:to>
                                    </p:set>
                                    <p:anim calcmode="lin" valueType="num">
                                      <p:cBhvr additive="base">
                                        <p:cTn id="55" dur="500" fill="hold"/>
                                        <p:tgtEl>
                                          <p:spTgt spid="4710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710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7106">
                                            <p:txEl>
                                              <p:pRg st="9" end="9"/>
                                            </p:txEl>
                                          </p:spTgt>
                                        </p:tgtEl>
                                        <p:attrNameLst>
                                          <p:attrName>style.visibility</p:attrName>
                                        </p:attrNameLst>
                                      </p:cBhvr>
                                      <p:to>
                                        <p:strVal val="visible"/>
                                      </p:to>
                                    </p:set>
                                    <p:anim calcmode="lin" valueType="num">
                                      <p:cBhvr additive="base">
                                        <p:cTn id="61" dur="500" fill="hold"/>
                                        <p:tgtEl>
                                          <p:spTgt spid="4710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710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bldLvl="3"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1_Verve">
  <a:themeElements>
    <a:clrScheme name="1_Verve 1">
      <a:dk1>
        <a:srgbClr val="666666"/>
      </a:dk1>
      <a:lt1>
        <a:srgbClr val="FFFFFF"/>
      </a:lt1>
      <a:dk2>
        <a:srgbClr val="000000"/>
      </a:dk2>
      <a:lt2>
        <a:srgbClr val="D2D2D2"/>
      </a:lt2>
      <a:accent1>
        <a:srgbClr val="FF388C"/>
      </a:accent1>
      <a:accent2>
        <a:srgbClr val="E40059"/>
      </a:accent2>
      <a:accent3>
        <a:srgbClr val="AAAAAA"/>
      </a:accent3>
      <a:accent4>
        <a:srgbClr val="DADADA"/>
      </a:accent4>
      <a:accent5>
        <a:srgbClr val="FFAEC5"/>
      </a:accent5>
      <a:accent6>
        <a:srgbClr val="CF0050"/>
      </a:accent6>
      <a:hlink>
        <a:srgbClr val="17BBFD"/>
      </a:hlink>
      <a:folHlink>
        <a:srgbClr val="FF79C2"/>
      </a:folHlink>
    </a:clrScheme>
    <a:fontScheme name="1_Verve">
      <a:majorFont>
        <a:latin typeface="Century Gothic"/>
        <a:ea typeface=""/>
        <a:cs typeface="Arial"/>
      </a:majorFont>
      <a:minorFont>
        <a:latin typeface="Century Gothic"/>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Verve 1">
        <a:dk1>
          <a:srgbClr val="666666"/>
        </a:dk1>
        <a:lt1>
          <a:srgbClr val="FFFFFF"/>
        </a:lt1>
        <a:dk2>
          <a:srgbClr val="000000"/>
        </a:dk2>
        <a:lt2>
          <a:srgbClr val="D2D2D2"/>
        </a:lt2>
        <a:accent1>
          <a:srgbClr val="FF388C"/>
        </a:accent1>
        <a:accent2>
          <a:srgbClr val="E40059"/>
        </a:accent2>
        <a:accent3>
          <a:srgbClr val="AAAAAA"/>
        </a:accent3>
        <a:accent4>
          <a:srgbClr val="DADADA"/>
        </a:accent4>
        <a:accent5>
          <a:srgbClr val="FFAEC5"/>
        </a:accent5>
        <a:accent6>
          <a:srgbClr val="CF0050"/>
        </a:accent6>
        <a:hlink>
          <a:srgbClr val="17BBFD"/>
        </a:hlink>
        <a:folHlink>
          <a:srgbClr val="FF79C2"/>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Verve">
  <a:themeElements>
    <a:clrScheme name="2_Verve 1">
      <a:dk1>
        <a:srgbClr val="666666"/>
      </a:dk1>
      <a:lt1>
        <a:srgbClr val="FFFFFF"/>
      </a:lt1>
      <a:dk2>
        <a:srgbClr val="000000"/>
      </a:dk2>
      <a:lt2>
        <a:srgbClr val="D2D2D2"/>
      </a:lt2>
      <a:accent1>
        <a:srgbClr val="FF388C"/>
      </a:accent1>
      <a:accent2>
        <a:srgbClr val="E40059"/>
      </a:accent2>
      <a:accent3>
        <a:srgbClr val="AAAAAA"/>
      </a:accent3>
      <a:accent4>
        <a:srgbClr val="DADADA"/>
      </a:accent4>
      <a:accent5>
        <a:srgbClr val="FFAEC5"/>
      </a:accent5>
      <a:accent6>
        <a:srgbClr val="CF0050"/>
      </a:accent6>
      <a:hlink>
        <a:srgbClr val="17BBFD"/>
      </a:hlink>
      <a:folHlink>
        <a:srgbClr val="FF79C2"/>
      </a:folHlink>
    </a:clrScheme>
    <a:fontScheme name="2_Verve">
      <a:majorFont>
        <a:latin typeface="Century Gothic"/>
        <a:ea typeface=""/>
        <a:cs typeface="Arial"/>
      </a:majorFont>
      <a:minorFont>
        <a:latin typeface="Century Gothic"/>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Verve 1">
        <a:dk1>
          <a:srgbClr val="666666"/>
        </a:dk1>
        <a:lt1>
          <a:srgbClr val="FFFFFF"/>
        </a:lt1>
        <a:dk2>
          <a:srgbClr val="000000"/>
        </a:dk2>
        <a:lt2>
          <a:srgbClr val="D2D2D2"/>
        </a:lt2>
        <a:accent1>
          <a:srgbClr val="FF388C"/>
        </a:accent1>
        <a:accent2>
          <a:srgbClr val="E40059"/>
        </a:accent2>
        <a:accent3>
          <a:srgbClr val="AAAAAA"/>
        </a:accent3>
        <a:accent4>
          <a:srgbClr val="DADADA"/>
        </a:accent4>
        <a:accent5>
          <a:srgbClr val="FFAEC5"/>
        </a:accent5>
        <a:accent6>
          <a:srgbClr val="CF0050"/>
        </a:accent6>
        <a:hlink>
          <a:srgbClr val="17BBFD"/>
        </a:hlink>
        <a:folHlink>
          <a:srgbClr val="FF79C2"/>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2029</TotalTime>
  <Words>767</Words>
  <Application>Microsoft Office PowerPoint</Application>
  <PresentationFormat>On-screen Show (4:3)</PresentationFormat>
  <Paragraphs>164</Paragraphs>
  <Slides>19</Slides>
  <Notes>2</Notes>
  <HiddenSlides>0</HiddenSlides>
  <MMClips>0</MMClips>
  <ScaleCrop>false</ScaleCrop>
  <HeadingPairs>
    <vt:vector size="6" baseType="variant">
      <vt:variant>
        <vt:lpstr>Fonts Used</vt:lpstr>
      </vt:variant>
      <vt:variant>
        <vt:i4>8</vt:i4>
      </vt:variant>
      <vt:variant>
        <vt:lpstr>Design Template</vt:lpstr>
      </vt:variant>
      <vt:variant>
        <vt:i4>9</vt:i4>
      </vt:variant>
      <vt:variant>
        <vt:lpstr>Slide Titles</vt:lpstr>
      </vt:variant>
      <vt:variant>
        <vt:i4>19</vt:i4>
      </vt:variant>
    </vt:vector>
  </HeadingPairs>
  <TitlesOfParts>
    <vt:vector size="36" baseType="lpstr">
      <vt:lpstr>Arial</vt:lpstr>
      <vt:lpstr>Century Gothic</vt:lpstr>
      <vt:lpstr>Wingdings 2</vt:lpstr>
      <vt:lpstr>Verdana</vt:lpstr>
      <vt:lpstr>Tahoma</vt:lpstr>
      <vt:lpstr>Wingdings</vt:lpstr>
      <vt:lpstr>Lucida Grande</vt:lpstr>
      <vt:lpstr>Times New Roman</vt:lpstr>
      <vt:lpstr>Verve</vt:lpstr>
      <vt:lpstr>1_Verve</vt:lpstr>
      <vt:lpstr>2_Verve</vt:lpstr>
      <vt:lpstr>Verve</vt:lpstr>
      <vt:lpstr>Verve</vt:lpstr>
      <vt:lpstr>Verve</vt:lpstr>
      <vt:lpstr>Verve</vt:lpstr>
      <vt:lpstr>Verve</vt:lpstr>
      <vt:lpstr>Verve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dc:title>
  <dc:creator>John Russo</dc:creator>
  <cp:lastModifiedBy>ULOFTKE</cp:lastModifiedBy>
  <cp:revision>85</cp:revision>
  <cp:lastPrinted>1601-01-01T00:00:00Z</cp:lastPrinted>
  <dcterms:created xsi:type="dcterms:W3CDTF">2011-07-25T22:00:12Z</dcterms:created>
  <dcterms:modified xsi:type="dcterms:W3CDTF">2011-07-26T17:35:38Z</dcterms:modified>
</cp:coreProperties>
</file>