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00" r:id="rId2"/>
    <p:sldId id="257" r:id="rId3"/>
    <p:sldId id="259" r:id="rId4"/>
    <p:sldId id="292" r:id="rId5"/>
    <p:sldId id="260" r:id="rId6"/>
    <p:sldId id="261" r:id="rId7"/>
    <p:sldId id="295" r:id="rId8"/>
    <p:sldId id="262" r:id="rId9"/>
    <p:sldId id="263" r:id="rId10"/>
    <p:sldId id="287" r:id="rId11"/>
    <p:sldId id="264" r:id="rId12"/>
    <p:sldId id="297" r:id="rId13"/>
    <p:sldId id="265" r:id="rId14"/>
    <p:sldId id="288" r:id="rId15"/>
    <p:sldId id="266" r:id="rId16"/>
    <p:sldId id="267" r:id="rId17"/>
    <p:sldId id="269" r:id="rId18"/>
    <p:sldId id="268" r:id="rId19"/>
    <p:sldId id="270" r:id="rId20"/>
    <p:sldId id="293" r:id="rId21"/>
    <p:sldId id="286" r:id="rId22"/>
    <p:sldId id="301" r:id="rId23"/>
    <p:sldId id="271" r:id="rId24"/>
    <p:sldId id="272" r:id="rId25"/>
    <p:sldId id="298" r:id="rId26"/>
    <p:sldId id="299" r:id="rId27"/>
    <p:sldId id="273" r:id="rId28"/>
    <p:sldId id="274" r:id="rId29"/>
    <p:sldId id="302" r:id="rId30"/>
  </p:sldIdLst>
  <p:sldSz cx="9144000" cy="6858000" type="screen4x3"/>
  <p:notesSz cx="6858000" cy="9144000"/>
  <p:defaultTextStyle>
    <a:defPPr>
      <a:defRPr lang="en-US"/>
    </a:defPPr>
    <a:lvl1pPr algn="l" rtl="0" fontAlgn="base">
      <a:spcBef>
        <a:spcPct val="0"/>
      </a:spcBef>
      <a:spcAft>
        <a:spcPct val="0"/>
      </a:spcAft>
      <a:defRPr sz="4400" kern="1200">
        <a:solidFill>
          <a:schemeClr val="tx2"/>
        </a:solidFill>
        <a:latin typeface="Arial" charset="0"/>
        <a:ea typeface="+mn-ea"/>
        <a:cs typeface="Arial" charset="0"/>
      </a:defRPr>
    </a:lvl1pPr>
    <a:lvl2pPr marL="457200" algn="l" rtl="0" fontAlgn="base">
      <a:spcBef>
        <a:spcPct val="0"/>
      </a:spcBef>
      <a:spcAft>
        <a:spcPct val="0"/>
      </a:spcAft>
      <a:defRPr sz="4400" kern="1200">
        <a:solidFill>
          <a:schemeClr val="tx2"/>
        </a:solidFill>
        <a:latin typeface="Arial" charset="0"/>
        <a:ea typeface="+mn-ea"/>
        <a:cs typeface="Arial" charset="0"/>
      </a:defRPr>
    </a:lvl2pPr>
    <a:lvl3pPr marL="914400" algn="l" rtl="0" fontAlgn="base">
      <a:spcBef>
        <a:spcPct val="0"/>
      </a:spcBef>
      <a:spcAft>
        <a:spcPct val="0"/>
      </a:spcAft>
      <a:defRPr sz="4400" kern="1200">
        <a:solidFill>
          <a:schemeClr val="tx2"/>
        </a:solidFill>
        <a:latin typeface="Arial" charset="0"/>
        <a:ea typeface="+mn-ea"/>
        <a:cs typeface="Arial" charset="0"/>
      </a:defRPr>
    </a:lvl3pPr>
    <a:lvl4pPr marL="1371600" algn="l" rtl="0" fontAlgn="base">
      <a:spcBef>
        <a:spcPct val="0"/>
      </a:spcBef>
      <a:spcAft>
        <a:spcPct val="0"/>
      </a:spcAft>
      <a:defRPr sz="4400" kern="1200">
        <a:solidFill>
          <a:schemeClr val="tx2"/>
        </a:solidFill>
        <a:latin typeface="Arial" charset="0"/>
        <a:ea typeface="+mn-ea"/>
        <a:cs typeface="Arial" charset="0"/>
      </a:defRPr>
    </a:lvl4pPr>
    <a:lvl5pPr marL="1828800" algn="l" rtl="0" fontAlgn="base">
      <a:spcBef>
        <a:spcPct val="0"/>
      </a:spcBef>
      <a:spcAft>
        <a:spcPct val="0"/>
      </a:spcAft>
      <a:defRPr sz="4400" kern="1200">
        <a:solidFill>
          <a:schemeClr val="tx2"/>
        </a:solidFill>
        <a:latin typeface="Arial" charset="0"/>
        <a:ea typeface="+mn-ea"/>
        <a:cs typeface="Arial" charset="0"/>
      </a:defRPr>
    </a:lvl5pPr>
    <a:lvl6pPr marL="2286000" algn="l" defTabSz="914400" rtl="0" eaLnBrk="1" latinLnBrk="0" hangingPunct="1">
      <a:defRPr sz="4400" kern="1200">
        <a:solidFill>
          <a:schemeClr val="tx2"/>
        </a:solidFill>
        <a:latin typeface="Arial" charset="0"/>
        <a:ea typeface="+mn-ea"/>
        <a:cs typeface="Arial" charset="0"/>
      </a:defRPr>
    </a:lvl6pPr>
    <a:lvl7pPr marL="2743200" algn="l" defTabSz="914400" rtl="0" eaLnBrk="1" latinLnBrk="0" hangingPunct="1">
      <a:defRPr sz="4400" kern="1200">
        <a:solidFill>
          <a:schemeClr val="tx2"/>
        </a:solidFill>
        <a:latin typeface="Arial" charset="0"/>
        <a:ea typeface="+mn-ea"/>
        <a:cs typeface="Arial" charset="0"/>
      </a:defRPr>
    </a:lvl7pPr>
    <a:lvl8pPr marL="3200400" algn="l" defTabSz="914400" rtl="0" eaLnBrk="1" latinLnBrk="0" hangingPunct="1">
      <a:defRPr sz="4400" kern="1200">
        <a:solidFill>
          <a:schemeClr val="tx2"/>
        </a:solidFill>
        <a:latin typeface="Arial" charset="0"/>
        <a:ea typeface="+mn-ea"/>
        <a:cs typeface="Arial" charset="0"/>
      </a:defRPr>
    </a:lvl8pPr>
    <a:lvl9pPr marL="3657600" algn="l" defTabSz="914400" rtl="0" eaLnBrk="1" latinLnBrk="0" hangingPunct="1">
      <a:defRPr sz="4400" kern="1200">
        <a:solidFill>
          <a:schemeClr val="tx2"/>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0C7B0"/>
    <a:srgbClr val="960E0E"/>
    <a:srgbClr val="730B0B"/>
    <a:srgbClr val="DCBFA4"/>
    <a:srgbClr val="080912"/>
    <a:srgbClr val="BA2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7" autoAdjust="0"/>
    <p:restoredTop sz="94685" autoAdjust="0"/>
  </p:normalViewPr>
  <p:slideViewPr>
    <p:cSldViewPr>
      <p:cViewPr varScale="1">
        <p:scale>
          <a:sx n="71" d="100"/>
          <a:sy n="71" d="100"/>
        </p:scale>
        <p:origin x="-48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41" d="100"/>
          <a:sy n="41" d="100"/>
        </p:scale>
        <p:origin x="-147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200">
                <a:solidFill>
                  <a:schemeClr val="tx1"/>
                </a:solidFill>
                <a:latin typeface="Tahoma" pitchFamily="34" charset="0"/>
                <a:cs typeface="+mn-cs"/>
              </a:defRPr>
            </a:lvl1pPr>
          </a:lstStyle>
          <a:p>
            <a:pPr>
              <a:defRPr/>
            </a:pPr>
            <a:endParaRPr lang="en-US"/>
          </a:p>
        </p:txBody>
      </p:sp>
      <p:sp>
        <p:nvSpPr>
          <p:cNvPr id="4813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solidFill>
                  <a:schemeClr val="tx1"/>
                </a:solidFill>
                <a:latin typeface="Tahoma" pitchFamily="34" charset="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813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sz="1200">
                <a:solidFill>
                  <a:schemeClr val="tx1"/>
                </a:solidFill>
                <a:latin typeface="Tahoma" pitchFamily="34" charset="0"/>
                <a:cs typeface="+mn-cs"/>
              </a:defRPr>
            </a:lvl1pPr>
          </a:lstStyle>
          <a:p>
            <a:pPr>
              <a:defRPr/>
            </a:pPr>
            <a:endParaRPr lang="en-US"/>
          </a:p>
        </p:txBody>
      </p:sp>
      <p:sp>
        <p:nvSpPr>
          <p:cNvPr id="4813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solidFill>
                  <a:schemeClr val="tx1"/>
                </a:solidFill>
                <a:latin typeface="Tahoma" pitchFamily="34" charset="0"/>
                <a:cs typeface="+mn-cs"/>
              </a:defRPr>
            </a:lvl1pPr>
          </a:lstStyle>
          <a:p>
            <a:pPr>
              <a:defRPr/>
            </a:pPr>
            <a:fld id="{072AF588-4FD3-4741-8769-9BFA87EB8CD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ln>
            <a:miter lim="800000"/>
            <a:headEnd/>
            <a:tailEnd/>
          </a:ln>
        </p:spPr>
        <p:txBody>
          <a:bodyPr/>
          <a:lstStyle/>
          <a:p>
            <a:fld id="{38DE7569-2BBF-4A6A-86EE-606E6516548A}" type="slidenum">
              <a:rPr lang="en-US" smtClean="0">
                <a:cs typeface="Arial" charset="0"/>
              </a:rPr>
              <a:pPr/>
              <a:t>1</a:t>
            </a:fld>
            <a:endParaRPr lang="en-US" smtClean="0">
              <a:cs typeface="Arial" charset="0"/>
            </a:endParaRPr>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rrowheads="1" noTextEdit="1"/>
          </p:cNvSpPr>
          <p:nvPr>
            <p:ph type="sldImg"/>
          </p:nvPr>
        </p:nvSpPr>
        <p:spPr>
          <a:xfrm>
            <a:off x="1152525" y="692150"/>
            <a:ext cx="4554538" cy="3416300"/>
          </a:xfrm>
          <a:ln/>
        </p:spPr>
      </p:sp>
      <p:sp>
        <p:nvSpPr>
          <p:cNvPr id="52227" name="Rectangle 3"/>
          <p:cNvSpPr>
            <a:spLocks noGrp="1" noChangeArrowheads="1"/>
          </p:cNvSpPr>
          <p:nvPr>
            <p:ph type="body" idx="1"/>
          </p:nvPr>
        </p:nvSpPr>
        <p:spPr>
          <a:noFill/>
        </p:spPr>
        <p:txBody>
          <a:bodyPr lIns="90480" tIns="44446" rIns="90480" bIns="44446"/>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4"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5"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10" name="Line 27"/>
          <p:cNvSpPr>
            <a:spLocks noChangeShapeType="1"/>
          </p:cNvSpPr>
          <p:nvPr userDrawn="1"/>
        </p:nvSpPr>
        <p:spPr bwMode="ltGray">
          <a:xfrm>
            <a:off x="8839200" y="0"/>
            <a:ext cx="0" cy="236220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nvGrpSpPr>
          <p:cNvPr id="11" name="Group 28"/>
          <p:cNvGrpSpPr>
            <a:grpSpLocks/>
          </p:cNvGrpSpPr>
          <p:nvPr userDrawn="1"/>
        </p:nvGrpSpPr>
        <p:grpSpPr bwMode="auto">
          <a:xfrm>
            <a:off x="414338" y="1416050"/>
            <a:ext cx="1784350" cy="2324100"/>
            <a:chOff x="96" y="916"/>
            <a:chExt cx="2208" cy="2876"/>
          </a:xfrm>
        </p:grpSpPr>
        <p:sp>
          <p:nvSpPr>
            <p:cNvPr id="12" name="Line 29"/>
            <p:cNvSpPr>
              <a:spLocks noChangeShapeType="1"/>
            </p:cNvSpPr>
            <p:nvPr userDrawn="1"/>
          </p:nvSpPr>
          <p:spPr bwMode="ltGray">
            <a:xfrm flipH="1">
              <a:off x="96" y="1038"/>
              <a:ext cx="2208" cy="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3" name="Line 30"/>
            <p:cNvSpPr>
              <a:spLocks noChangeShapeType="1"/>
            </p:cNvSpPr>
            <p:nvPr userDrawn="1"/>
          </p:nvSpPr>
          <p:spPr bwMode="ltGray">
            <a:xfrm>
              <a:off x="336" y="920"/>
              <a:ext cx="0" cy="2872"/>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4" name="Arc 31"/>
            <p:cNvSpPr>
              <a:spLocks/>
            </p:cNvSpPr>
            <p:nvPr userDrawn="1"/>
          </p:nvSpPr>
          <p:spPr bwMode="ltGray">
            <a:xfrm flipH="1">
              <a:off x="218" y="916"/>
              <a:ext cx="238" cy="240"/>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sp>
        <p:nvSpPr>
          <p:cNvPr id="15" name="Isosceles Triangle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nvGrpSpPr>
          <p:cNvPr id="16" name="Group 20"/>
          <p:cNvGrpSpPr>
            <a:grpSpLocks/>
          </p:cNvGrpSpPr>
          <p:nvPr userDrawn="1"/>
        </p:nvGrpSpPr>
        <p:grpSpPr bwMode="auto">
          <a:xfrm>
            <a:off x="2349500" y="3098800"/>
            <a:ext cx="6045200" cy="2876550"/>
            <a:chOff x="1480" y="1952"/>
            <a:chExt cx="3808" cy="1812"/>
          </a:xfrm>
        </p:grpSpPr>
        <p:sp>
          <p:nvSpPr>
            <p:cNvPr id="17" name="Line 21"/>
            <p:cNvSpPr>
              <a:spLocks noChangeShapeType="1"/>
            </p:cNvSpPr>
            <p:nvPr/>
          </p:nvSpPr>
          <p:spPr bwMode="ltGray">
            <a:xfrm flipV="1">
              <a:off x="1480" y="3442"/>
              <a:ext cx="3808" cy="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8" name="Line 22"/>
            <p:cNvSpPr>
              <a:spLocks noChangeShapeType="1"/>
            </p:cNvSpPr>
            <p:nvPr/>
          </p:nvSpPr>
          <p:spPr bwMode="ltGray">
            <a:xfrm flipH="1">
              <a:off x="5172" y="1952"/>
              <a:ext cx="0" cy="1812"/>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9" name="Arc 23"/>
            <p:cNvSpPr>
              <a:spLocks/>
            </p:cNvSpPr>
            <p:nvPr/>
          </p:nvSpPr>
          <p:spPr bwMode="ltGray">
            <a:xfrm rot="5400000">
              <a:off x="5097" y="3347"/>
              <a:ext cx="156" cy="157"/>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sp>
        <p:nvSpPr>
          <p:cNvPr id="8" name="Title 7"/>
          <p:cNvSpPr>
            <a:spLocks noGrp="1"/>
          </p:cNvSpPr>
          <p:nvPr>
            <p:ph type="ctrTitle"/>
          </p:nvPr>
        </p:nvSpPr>
        <p:spPr>
          <a:xfrm>
            <a:off x="540544" y="776288"/>
            <a:ext cx="8062912" cy="1470025"/>
          </a:xfrm>
        </p:spPr>
        <p:txBody>
          <a:bodyPr anchor="b"/>
          <a:lstStyle>
            <a:lvl1pPr algn="r">
              <a:defRPr sz="4400"/>
            </a:lvl1pPr>
          </a:lstStyle>
          <a:p>
            <a:r>
              <a:rPr lang="en-US" smtClean="0"/>
              <a:t>Click to edit Master title style</a:t>
            </a:r>
            <a:endParaRPr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0" name="Date Placeholder 27"/>
          <p:cNvSpPr>
            <a:spLocks noGrp="1"/>
          </p:cNvSpPr>
          <p:nvPr>
            <p:ph type="dt" sz="half" idx="10"/>
          </p:nvPr>
        </p:nvSpPr>
        <p:spPr>
          <a:xfrm>
            <a:off x="1371600" y="6011863"/>
            <a:ext cx="5791200" cy="365125"/>
          </a:xfrm>
        </p:spPr>
        <p:txBody>
          <a:bodyPr tIns="0" bIns="0" anchor="t"/>
          <a:lstStyle>
            <a:lvl1pPr algn="r">
              <a:defRPr sz="1000"/>
            </a:lvl1pPr>
          </a:lstStyle>
          <a:p>
            <a:pPr>
              <a:defRPr/>
            </a:pPr>
            <a:endParaRPr lang="en-US"/>
          </a:p>
        </p:txBody>
      </p:sp>
      <p:sp>
        <p:nvSpPr>
          <p:cNvPr id="21" name="Footer Placeholder 16"/>
          <p:cNvSpPr>
            <a:spLocks noGrp="1"/>
          </p:cNvSpPr>
          <p:nvPr>
            <p:ph type="ftr" sz="quarter" idx="11"/>
          </p:nvPr>
        </p:nvSpPr>
        <p:spPr>
          <a:xfrm>
            <a:off x="1371600" y="5649913"/>
            <a:ext cx="5791200" cy="365125"/>
          </a:xfrm>
        </p:spPr>
        <p:txBody>
          <a:bodyPr tIns="0" bIns="0"/>
          <a:lstStyle>
            <a:lvl1pPr algn="r">
              <a:defRPr sz="1100" smtClean="0"/>
            </a:lvl1pPr>
          </a:lstStyle>
          <a:p>
            <a:pPr>
              <a:defRPr/>
            </a:pPr>
            <a:r>
              <a:rPr lang="en-US"/>
              <a:t>Copyright © 2012 Pearson Education, Inc. Publishing as Prentice Hall</a:t>
            </a:r>
            <a:endParaRPr lang="en-US"/>
          </a:p>
        </p:txBody>
      </p:sp>
      <p:sp>
        <p:nvSpPr>
          <p:cNvPr id="22" name="Slide Number Placeholder 28"/>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01EF3944-56A6-4404-AFB5-5B7D111322A0}"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bldLvl="3"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2"/>
          <p:cNvSpPr>
            <a:spLocks noGrp="1"/>
          </p:cNvSpPr>
          <p:nvPr>
            <p:ph type="sldNum" sz="quarter" idx="12"/>
          </p:nvPr>
        </p:nvSpPr>
        <p:spPr/>
        <p:txBody>
          <a:bodyPr/>
          <a:lstStyle>
            <a:lvl1pPr>
              <a:defRPr/>
            </a:lvl1pPr>
          </a:lstStyle>
          <a:p>
            <a:pPr>
              <a:defRPr/>
            </a:pPr>
            <a:fld id="{2FD535FF-B0BE-4F37-A2CE-DFD1104B22F3}" type="slidenum">
              <a:rPr lang="en-US"/>
              <a:pPr>
                <a:defRPr/>
              </a:pPr>
              <a:t>‹#›</a:t>
            </a:fld>
            <a:endParaRPr 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2"/>
          <p:cNvSpPr>
            <a:spLocks noGrp="1"/>
          </p:cNvSpPr>
          <p:nvPr>
            <p:ph type="sldNum" sz="quarter" idx="12"/>
          </p:nvPr>
        </p:nvSpPr>
        <p:spPr/>
        <p:txBody>
          <a:bodyPr/>
          <a:lstStyle>
            <a:lvl1pPr>
              <a:defRPr/>
            </a:lvl1pPr>
          </a:lstStyle>
          <a:p>
            <a:pPr>
              <a:defRPr/>
            </a:pPr>
            <a:fld id="{350CBCD4-AF1F-411A-A7D9-9ED5617735D9}" type="slidenum">
              <a:rPr lang="en-US"/>
              <a:pPr>
                <a:defRPr/>
              </a:pPr>
              <a:t>‹#›</a:t>
            </a:fld>
            <a:endParaRPr 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obj" preserve="1">
  <p:cSld name="Title and Content">
    <p:spTree>
      <p:nvGrpSpPr>
        <p:cNvPr id="1" name=""/>
        <p:cNvGrpSpPr/>
        <p:nvPr/>
      </p:nvGrpSpPr>
      <p:grpSpPr>
        <a:xfrm>
          <a:off x="0" y="0"/>
          <a:ext cx="0" cy="0"/>
          <a:chOff x="0" y="0"/>
          <a:chExt cx="0" cy="0"/>
        </a:xfrm>
      </p:grpSpPr>
      <p:sp>
        <p:nvSpPr>
          <p:cNvPr id="4"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5"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6"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7"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8" name="Line 27"/>
          <p:cNvSpPr>
            <a:spLocks noChangeShapeType="1"/>
          </p:cNvSpPr>
          <p:nvPr userDrawn="1"/>
        </p:nvSpPr>
        <p:spPr bwMode="ltGray">
          <a:xfrm>
            <a:off x="8839200" y="0"/>
            <a:ext cx="0" cy="236220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nvGrpSpPr>
          <p:cNvPr id="9" name="Group 28"/>
          <p:cNvGrpSpPr>
            <a:grpSpLocks/>
          </p:cNvGrpSpPr>
          <p:nvPr userDrawn="1"/>
        </p:nvGrpSpPr>
        <p:grpSpPr bwMode="auto">
          <a:xfrm>
            <a:off x="414338" y="1416050"/>
            <a:ext cx="1784350" cy="2324100"/>
            <a:chOff x="96" y="916"/>
            <a:chExt cx="2208" cy="2876"/>
          </a:xfrm>
        </p:grpSpPr>
        <p:sp>
          <p:nvSpPr>
            <p:cNvPr id="10" name="Line 29"/>
            <p:cNvSpPr>
              <a:spLocks noChangeShapeType="1"/>
            </p:cNvSpPr>
            <p:nvPr userDrawn="1"/>
          </p:nvSpPr>
          <p:spPr bwMode="ltGray">
            <a:xfrm flipH="1">
              <a:off x="96" y="1038"/>
              <a:ext cx="2208" cy="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1" name="Line 30"/>
            <p:cNvSpPr>
              <a:spLocks noChangeShapeType="1"/>
            </p:cNvSpPr>
            <p:nvPr userDrawn="1"/>
          </p:nvSpPr>
          <p:spPr bwMode="ltGray">
            <a:xfrm>
              <a:off x="336" y="920"/>
              <a:ext cx="0" cy="2872"/>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2" name="Arc 31"/>
            <p:cNvSpPr>
              <a:spLocks/>
            </p:cNvSpPr>
            <p:nvPr userDrawn="1"/>
          </p:nvSpPr>
          <p:spPr bwMode="ltGray">
            <a:xfrm flipH="1">
              <a:off x="218" y="916"/>
              <a:ext cx="238" cy="240"/>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sp>
        <p:nvSpPr>
          <p:cNvPr id="2" name="Title 1"/>
          <p:cNvSpPr>
            <a:spLocks noGrp="1"/>
          </p:cNvSpPr>
          <p:nvPr>
            <p:ph type="title"/>
          </p:nvPr>
        </p:nvSpPr>
        <p:spPr>
          <a:xfrm>
            <a:off x="457200" y="267494"/>
            <a:ext cx="8229600" cy="139903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882808"/>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3"/>
          <p:cNvSpPr>
            <a:spLocks noGrp="1"/>
          </p:cNvSpPr>
          <p:nvPr>
            <p:ph type="dt" sz="half" idx="10"/>
          </p:nvPr>
        </p:nvSpPr>
        <p:spPr>
          <a:xfrm>
            <a:off x="4791075" y="6480175"/>
            <a:ext cx="2133600" cy="301625"/>
          </a:xfrm>
        </p:spPr>
        <p:txBody>
          <a:bodyPr/>
          <a:lstStyle>
            <a:lvl1pPr>
              <a:defRPr/>
            </a:lvl1pPr>
          </a:lstStyle>
          <a:p>
            <a:pPr>
              <a:defRPr/>
            </a:pPr>
            <a:endParaRPr lang="en-US"/>
          </a:p>
        </p:txBody>
      </p:sp>
      <p:sp>
        <p:nvSpPr>
          <p:cNvPr id="14" name="Footer Placeholder 4"/>
          <p:cNvSpPr>
            <a:spLocks noGrp="1"/>
          </p:cNvSpPr>
          <p:nvPr>
            <p:ph type="ftr" sz="quarter" idx="11"/>
          </p:nvPr>
        </p:nvSpPr>
        <p:spPr>
          <a:xfrm>
            <a:off x="457200" y="6481763"/>
            <a:ext cx="4259263" cy="300037"/>
          </a:xfrm>
        </p:spPr>
        <p:txBody>
          <a:bodyPr/>
          <a:lstStyle>
            <a:lvl1pPr>
              <a:defRPr/>
            </a:lvl1pPr>
          </a:lstStyle>
          <a:p>
            <a:pPr>
              <a:defRPr/>
            </a:pPr>
            <a:r>
              <a:rPr lang="en-US"/>
              <a:t>Copyright © 2012 Pearson Education, Inc. Publishing as Prentice Hall</a:t>
            </a:r>
          </a:p>
        </p:txBody>
      </p:sp>
      <p:sp>
        <p:nvSpPr>
          <p:cNvPr id="15" name="Slide Number Placeholder 5"/>
          <p:cNvSpPr>
            <a:spLocks noGrp="1"/>
          </p:cNvSpPr>
          <p:nvPr>
            <p:ph type="sldNum" sz="quarter" idx="12"/>
          </p:nvPr>
        </p:nvSpPr>
        <p:spPr/>
        <p:txBody>
          <a:bodyPr/>
          <a:lstStyle>
            <a:lvl1pPr>
              <a:defRPr/>
            </a:lvl1pPr>
          </a:lstStyle>
          <a:p>
            <a:pPr>
              <a:defRPr/>
            </a:pPr>
            <a:fld id="{A95A21E7-A69C-4B45-8926-1B7FE96EC8AE}"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5" name="Isosceles Triangle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Straight Connector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endParaRPr lang="en-US"/>
          </a:p>
        </p:txBody>
      </p:sp>
      <p:sp>
        <p:nvSpPr>
          <p:cNvPr id="9" name="Footer Placeholder 4"/>
          <p:cNvSpPr>
            <a:spLocks noGrp="1"/>
          </p:cNvSpPr>
          <p:nvPr>
            <p:ph type="ftr" sz="quarter" idx="11"/>
          </p:nvPr>
        </p:nvSpPr>
        <p:spPr>
          <a:xfrm>
            <a:off x="2619375" y="6481763"/>
            <a:ext cx="4260850" cy="300037"/>
          </a:xfrm>
        </p:spPr>
        <p:txBody>
          <a:bodyPr/>
          <a:lstStyle>
            <a:lvl1pPr>
              <a:defRPr/>
            </a:lvl1pPr>
          </a:lstStyle>
          <a:p>
            <a:pPr>
              <a:defRPr/>
            </a:pPr>
            <a:r>
              <a:rPr lang="en-US"/>
              <a:t>Copyright © 2012 Pearson Education, Inc. Publishing as Prentice Hall</a:t>
            </a:r>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A79EBD3E-0500-4DD0-BF1A-5A2F94331CF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type="twoObj" preserve="1">
  <p:cSld name="Two Content">
    <p:spTree>
      <p:nvGrpSpPr>
        <p:cNvPr id="1" name=""/>
        <p:cNvGrpSpPr/>
        <p:nvPr/>
      </p:nvGrpSpPr>
      <p:grpSpPr>
        <a:xfrm>
          <a:off x="0" y="0"/>
          <a:ext cx="0" cy="0"/>
          <a:chOff x="0" y="0"/>
          <a:chExt cx="0" cy="0"/>
        </a:xfrm>
      </p:grpSpPr>
      <p:sp>
        <p:nvSpPr>
          <p:cNvPr id="5"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8"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9" name="Line 27"/>
          <p:cNvSpPr>
            <a:spLocks noChangeShapeType="1"/>
          </p:cNvSpPr>
          <p:nvPr userDrawn="1"/>
        </p:nvSpPr>
        <p:spPr bwMode="ltGray">
          <a:xfrm>
            <a:off x="8839200" y="0"/>
            <a:ext cx="0" cy="236220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nvGrpSpPr>
          <p:cNvPr id="10" name="Group 28"/>
          <p:cNvGrpSpPr>
            <a:grpSpLocks/>
          </p:cNvGrpSpPr>
          <p:nvPr userDrawn="1"/>
        </p:nvGrpSpPr>
        <p:grpSpPr bwMode="auto">
          <a:xfrm>
            <a:off x="414338" y="1416050"/>
            <a:ext cx="1784350" cy="2324100"/>
            <a:chOff x="96" y="916"/>
            <a:chExt cx="2208" cy="2876"/>
          </a:xfrm>
        </p:grpSpPr>
        <p:sp>
          <p:nvSpPr>
            <p:cNvPr id="11" name="Line 29"/>
            <p:cNvSpPr>
              <a:spLocks noChangeShapeType="1"/>
            </p:cNvSpPr>
            <p:nvPr userDrawn="1"/>
          </p:nvSpPr>
          <p:spPr bwMode="ltGray">
            <a:xfrm flipH="1">
              <a:off x="96" y="1038"/>
              <a:ext cx="2208" cy="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2" name="Line 30"/>
            <p:cNvSpPr>
              <a:spLocks noChangeShapeType="1"/>
            </p:cNvSpPr>
            <p:nvPr userDrawn="1"/>
          </p:nvSpPr>
          <p:spPr bwMode="ltGray">
            <a:xfrm>
              <a:off x="336" y="920"/>
              <a:ext cx="0" cy="2872"/>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3" name="Arc 31"/>
            <p:cNvSpPr>
              <a:spLocks/>
            </p:cNvSpPr>
            <p:nvPr userDrawn="1"/>
          </p:nvSpPr>
          <p:spPr bwMode="ltGray">
            <a:xfrm flipH="1">
              <a:off x="218" y="916"/>
              <a:ext cx="238" cy="240"/>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Date Placeholder 4"/>
          <p:cNvSpPr>
            <a:spLocks noGrp="1"/>
          </p:cNvSpPr>
          <p:nvPr>
            <p:ph type="dt" sz="half" idx="10"/>
          </p:nvPr>
        </p:nvSpPr>
        <p:spPr/>
        <p:txBody>
          <a:bodyPr/>
          <a:lstStyle>
            <a:lvl1pPr>
              <a:defRPr/>
            </a:lvl1pPr>
          </a:lstStyle>
          <a:p>
            <a:pPr>
              <a:defRPr/>
            </a:pPr>
            <a:endParaRPr lang="en-US"/>
          </a:p>
        </p:txBody>
      </p:sp>
      <p:sp>
        <p:nvSpPr>
          <p:cNvPr id="15" name="Footer Placeholder 5"/>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16" name="Slide Number Placeholder 6"/>
          <p:cNvSpPr>
            <a:spLocks noGrp="1"/>
          </p:cNvSpPr>
          <p:nvPr>
            <p:ph type="sldNum" sz="quarter" idx="12"/>
          </p:nvPr>
        </p:nvSpPr>
        <p:spPr/>
        <p:txBody>
          <a:bodyPr/>
          <a:lstStyle>
            <a:lvl1pPr>
              <a:defRPr/>
            </a:lvl1pPr>
          </a:lstStyle>
          <a:p>
            <a:pPr>
              <a:defRPr/>
            </a:pPr>
            <a:fld id="{A4F341E6-95DC-44B0-9113-5CC6DD232215}"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 calcmode="lin" valueType="num">
                                      <p:cBhvr additive="base">
                                        <p:cTn id="3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anim calcmode="lin" valueType="num">
                                      <p:cBhvr additive="base">
                                        <p:cTn id="4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
                                            <p:txEl>
                                              <p:pRg st="3" end="3"/>
                                            </p:txEl>
                                          </p:spTgt>
                                        </p:tgtEl>
                                        <p:attrNameLst>
                                          <p:attrName>style.visibility</p:attrName>
                                        </p:attrNameLst>
                                      </p:cBhvr>
                                      <p:to>
                                        <p:strVal val="visible"/>
                                      </p:to>
                                    </p:set>
                                    <p:anim calcmode="lin" valueType="num">
                                      <p:cBhvr additive="base">
                                        <p:cTn id="4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3" end="3"/>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
                                            <p:txEl>
                                              <p:pRg st="4" end="4"/>
                                            </p:txEl>
                                          </p:spTgt>
                                        </p:tgtEl>
                                        <p:attrNameLst>
                                          <p:attrName>style.visibility</p:attrName>
                                        </p:attrNameLst>
                                      </p:cBhvr>
                                      <p:to>
                                        <p:strVal val="visible"/>
                                      </p:to>
                                    </p:set>
                                    <p:anim calcmode="lin" valueType="num">
                                      <p:cBhvr additive="base">
                                        <p:cTn id="4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endParaRPr lang="en-US"/>
          </a:p>
        </p:txBody>
      </p:sp>
      <p:sp>
        <p:nvSpPr>
          <p:cNvPr id="8" name="Footer Placeholder 7"/>
          <p:cNvSpPr>
            <a:spLocks noGrp="1"/>
          </p:cNvSpPr>
          <p:nvPr>
            <p:ph type="ftr" sz="quarter" idx="11"/>
          </p:nvPr>
        </p:nvSpPr>
        <p:spPr>
          <a:xfrm>
            <a:off x="457200" y="6481763"/>
            <a:ext cx="4260850" cy="301625"/>
          </a:xfrm>
        </p:spPr>
        <p:txBody>
          <a:bodyPr/>
          <a:lstStyle>
            <a:lvl1pPr>
              <a:defRPr/>
            </a:lvl1pPr>
          </a:lstStyle>
          <a:p>
            <a:pPr>
              <a:defRPr/>
            </a:pPr>
            <a:r>
              <a:rPr lang="en-US"/>
              <a:t>Copyright © 2012 Pearson Education, Inc. Publishing as Prentice Hall</a:t>
            </a:r>
          </a:p>
        </p:txBody>
      </p:sp>
      <p:sp>
        <p:nvSpPr>
          <p:cNvPr id="9" name="Slide Number Placeholder 8"/>
          <p:cNvSpPr>
            <a:spLocks noGrp="1"/>
          </p:cNvSpPr>
          <p:nvPr>
            <p:ph type="sldNum" sz="quarter" idx="12"/>
          </p:nvPr>
        </p:nvSpPr>
        <p:spPr>
          <a:xfrm>
            <a:off x="7589838" y="6483350"/>
            <a:ext cx="503237" cy="301625"/>
          </a:xfrm>
        </p:spPr>
        <p:txBody>
          <a:bodyPr/>
          <a:lstStyle>
            <a:lvl1pPr algn="ctr">
              <a:defRPr smtClean="0"/>
            </a:lvl1pPr>
          </a:lstStyle>
          <a:p>
            <a:pPr>
              <a:defRPr/>
            </a:pPr>
            <a:fld id="{37834165-0930-404D-82D6-06D13074C8A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additive="base">
                                        <p:cTn id="2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 calcmode="lin" valueType="num">
                                      <p:cBhvr additive="base">
                                        <p:cTn id="2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 calcmode="lin" valueType="num">
                                      <p:cBhvr additive="base">
                                        <p:cTn id="3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additive="base">
                                        <p:cTn id="4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 calcmode="lin" valueType="num">
                                      <p:cBhvr additive="base">
                                        <p:cTn id="4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1" end="1"/>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
                                            <p:txEl>
                                              <p:pRg st="2" end="2"/>
                                            </p:txEl>
                                          </p:spTgt>
                                        </p:tgtEl>
                                        <p:attrNameLst>
                                          <p:attrName>style.visibility</p:attrName>
                                        </p:attrNameLst>
                                      </p:cBhvr>
                                      <p:to>
                                        <p:strVal val="visible"/>
                                      </p:to>
                                    </p:set>
                                    <p:anim calcmode="lin" valueType="num">
                                      <p:cBhvr additive="base">
                                        <p:cTn id="5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
                                            <p:txEl>
                                              <p:pRg st="3" end="3"/>
                                            </p:txEl>
                                          </p:spTgt>
                                        </p:tgtEl>
                                        <p:attrNameLst>
                                          <p:attrName>style.visibility</p:attrName>
                                        </p:attrNameLst>
                                      </p:cBhvr>
                                      <p:to>
                                        <p:strVal val="visible"/>
                                      </p:to>
                                    </p:set>
                                    <p:anim calcmode="lin" valueType="num">
                                      <p:cBhvr additive="base">
                                        <p:cTn id="5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6">
                                            <p:txEl>
                                              <p:pRg st="3" end="3"/>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P spid="5" grpId="0" build="p" bldLvl="3" autoUpdateAnimBg="0"/>
      <p:bldP spid="6" grpId="0" build="p" bldLvl="3" autoUpdateAnimBg="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5" name="Slide Number Placeholder 22"/>
          <p:cNvSpPr>
            <a:spLocks noGrp="1"/>
          </p:cNvSpPr>
          <p:nvPr>
            <p:ph type="sldNum" sz="quarter" idx="12"/>
          </p:nvPr>
        </p:nvSpPr>
        <p:spPr/>
        <p:txBody>
          <a:bodyPr/>
          <a:lstStyle>
            <a:lvl1pPr>
              <a:defRPr/>
            </a:lvl1pPr>
          </a:lstStyle>
          <a:p>
            <a:pPr>
              <a:defRPr/>
            </a:pPr>
            <a:fld id="{60EC62AA-5EB0-448D-A478-EFD263DCB8FC}" type="slidenum">
              <a:rPr lang="en-US"/>
              <a:pPr>
                <a:defRPr/>
              </a:pPr>
              <a:t>‹#›</a:t>
            </a:fld>
            <a:endParaRPr 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4" name="Slide Number Placeholder 22"/>
          <p:cNvSpPr>
            <a:spLocks noGrp="1"/>
          </p:cNvSpPr>
          <p:nvPr>
            <p:ph type="sldNum" sz="quarter" idx="12"/>
          </p:nvPr>
        </p:nvSpPr>
        <p:spPr/>
        <p:txBody>
          <a:bodyPr/>
          <a:lstStyle>
            <a:lvl1pPr>
              <a:defRPr/>
            </a:lvl1pPr>
          </a:lstStyle>
          <a:p>
            <a:pPr>
              <a:defRPr/>
            </a:pPr>
            <a:fld id="{B8456F1C-2A72-45EE-8861-A59404D08AED}" type="slidenum">
              <a:rPr lang="en-US"/>
              <a:pPr>
                <a:defRPr/>
              </a:pPr>
              <a:t>‹#›</a:t>
            </a:fld>
            <a:endParaRPr lang="en-US"/>
          </a:p>
        </p:txBody>
      </p:sp>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a:lvl1pPr>
          </a:lstStyle>
          <a:p>
            <a:pPr>
              <a:defRPr/>
            </a:pPr>
            <a:endParaRPr lang="en-US"/>
          </a:p>
        </p:txBody>
      </p:sp>
      <p:sp>
        <p:nvSpPr>
          <p:cNvPr id="6" name="Footer Placeholder 5"/>
          <p:cNvSpPr>
            <a:spLocks noGrp="1"/>
          </p:cNvSpPr>
          <p:nvPr>
            <p:ph type="ftr" sz="quarter" idx="11"/>
          </p:nvPr>
        </p:nvSpPr>
        <p:spPr>
          <a:xfrm>
            <a:off x="1135063" y="6556375"/>
            <a:ext cx="5143500" cy="301625"/>
          </a:xfrm>
        </p:spPr>
        <p:txBody>
          <a:bodyPr/>
          <a:lstStyle>
            <a:lvl1pPr>
              <a:defRPr sz="900" smtClean="0"/>
            </a:lvl1pPr>
          </a:lstStyle>
          <a:p>
            <a:pPr>
              <a:defRPr/>
            </a:pPr>
            <a:r>
              <a:rPr lang="en-US"/>
              <a:t>Copyright © 2012 Pearson Education, Inc. Publishing as Prentice Hall</a:t>
            </a:r>
            <a:endParaRPr lang="en-US"/>
          </a:p>
        </p:txBody>
      </p:sp>
      <p:sp>
        <p:nvSpPr>
          <p:cNvPr id="7" name="Slide Number Placeholder 6"/>
          <p:cNvSpPr>
            <a:spLocks noGrp="1"/>
          </p:cNvSpPr>
          <p:nvPr>
            <p:ph type="sldNum" sz="quarter" idx="12"/>
          </p:nvPr>
        </p:nvSpPr>
        <p:spPr>
          <a:xfrm>
            <a:off x="8410575" y="6556375"/>
            <a:ext cx="503238" cy="301625"/>
          </a:xfrm>
        </p:spPr>
        <p:txBody>
          <a:bodyPr/>
          <a:lstStyle>
            <a:lvl1pPr>
              <a:defRPr sz="900" smtClean="0"/>
            </a:lvl1pPr>
          </a:lstStyle>
          <a:p>
            <a:pPr>
              <a:defRPr/>
            </a:pPr>
            <a:fld id="{0B20D4EF-EEFB-449E-BCC0-413E91B96DD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calcmode="lin" valueType="num">
                                      <p:cBhvr additive="base">
                                        <p:cTn id="2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a:lvl1pPr>
          </a:lstStyle>
          <a:p>
            <a:pPr>
              <a:defRPr/>
            </a:pPr>
            <a:endParaRPr lang="en-US"/>
          </a:p>
        </p:txBody>
      </p:sp>
      <p:sp>
        <p:nvSpPr>
          <p:cNvPr id="6" name="Footer Placeholder 5"/>
          <p:cNvSpPr>
            <a:spLocks noGrp="1"/>
          </p:cNvSpPr>
          <p:nvPr>
            <p:ph type="ftr" sz="quarter" idx="11"/>
          </p:nvPr>
        </p:nvSpPr>
        <p:spPr>
          <a:xfrm>
            <a:off x="1169988" y="6557963"/>
            <a:ext cx="4948237" cy="301625"/>
          </a:xfrm>
        </p:spPr>
        <p:txBody>
          <a:bodyPr/>
          <a:lstStyle>
            <a:lvl1pPr>
              <a:defRPr sz="900" smtClean="0"/>
            </a:lvl1pPr>
          </a:lstStyle>
          <a:p>
            <a:pPr>
              <a:defRPr/>
            </a:pPr>
            <a:r>
              <a:rPr lang="en-US"/>
              <a:t>Copyright © 2012 Pearson Education, Inc. Publishing as Prentice Hall</a:t>
            </a:r>
            <a:endParaRPr lang="en-US"/>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smtClean="0"/>
            </a:lvl1pPr>
          </a:lstStyle>
          <a:p>
            <a:pPr>
              <a:defRPr/>
            </a:pPr>
            <a:fld id="{5A93F7E2-5460-4CA1-B1BF-9E7C1DE576E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13"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anchor="b"/>
          <a:lstStyle>
            <a:lvl1pPr algn="l" eaLnBrk="1" latinLnBrk="0" hangingPunct="1">
              <a:defRPr kumimoji="0" sz="1000" b="0">
                <a:solidFill>
                  <a:schemeClr val="tx1"/>
                </a:solidFill>
                <a:cs typeface="+mn-cs"/>
              </a:defRPr>
            </a:lvl1pPr>
          </a:lstStyle>
          <a:p>
            <a:pPr>
              <a:defRPr/>
            </a:pPr>
            <a:endParaRPr lang="en-US"/>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latinLnBrk="0" hangingPunct="1">
              <a:defRPr kumimoji="0" sz="1000" smtClean="0">
                <a:solidFill>
                  <a:schemeClr val="tx1"/>
                </a:solidFill>
                <a:cs typeface="+mn-cs"/>
              </a:defRPr>
            </a:lvl1pPr>
          </a:lstStyle>
          <a:p>
            <a:pPr>
              <a:defRPr/>
            </a:pPr>
            <a:r>
              <a:rPr lang="en-US"/>
              <a:t>Copyright © 2012 Pearson Education, Inc. Publishing as Prentice Hall</a:t>
            </a:r>
            <a:endParaRPr lang="en-US"/>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latinLnBrk="0" hangingPunct="1">
              <a:defRPr kumimoji="0" sz="1200" smtClean="0">
                <a:solidFill>
                  <a:schemeClr val="tx1"/>
                </a:solidFill>
                <a:cs typeface="+mn-cs"/>
              </a:defRPr>
            </a:lvl1pPr>
          </a:lstStyle>
          <a:p>
            <a:pPr>
              <a:defRPr/>
            </a:pPr>
            <a:fld id="{5791F153-761D-4F1C-BE14-3BBE1BE60E3E}" type="slidenum">
              <a:rPr lang="en-US"/>
              <a:pPr>
                <a:defRPr/>
              </a:pPr>
              <a:t>‹#›</a:t>
            </a:fld>
            <a:endParaRPr lang="en-US"/>
          </a:p>
        </p:txBody>
      </p:sp>
      <p:sp>
        <p:nvSpPr>
          <p:cNvPr id="15"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16" name="Line 27"/>
          <p:cNvSpPr>
            <a:spLocks noChangeShapeType="1"/>
          </p:cNvSpPr>
          <p:nvPr userDrawn="1"/>
        </p:nvSpPr>
        <p:spPr bwMode="ltGray">
          <a:xfrm>
            <a:off x="8839200" y="0"/>
            <a:ext cx="0" cy="236220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nvGrpSpPr>
          <p:cNvPr id="1036" name="Group 28"/>
          <p:cNvGrpSpPr>
            <a:grpSpLocks/>
          </p:cNvGrpSpPr>
          <p:nvPr userDrawn="1"/>
        </p:nvGrpSpPr>
        <p:grpSpPr bwMode="auto">
          <a:xfrm>
            <a:off x="414338" y="1416050"/>
            <a:ext cx="1784350" cy="2324100"/>
            <a:chOff x="96" y="916"/>
            <a:chExt cx="2208" cy="2876"/>
          </a:xfrm>
        </p:grpSpPr>
        <p:sp>
          <p:nvSpPr>
            <p:cNvPr id="18" name="Line 29"/>
            <p:cNvSpPr>
              <a:spLocks noChangeShapeType="1"/>
            </p:cNvSpPr>
            <p:nvPr userDrawn="1"/>
          </p:nvSpPr>
          <p:spPr bwMode="ltGray">
            <a:xfrm flipH="1">
              <a:off x="96" y="1038"/>
              <a:ext cx="2208" cy="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9" name="Line 30"/>
            <p:cNvSpPr>
              <a:spLocks noChangeShapeType="1"/>
            </p:cNvSpPr>
            <p:nvPr userDrawn="1"/>
          </p:nvSpPr>
          <p:spPr bwMode="ltGray">
            <a:xfrm>
              <a:off x="336" y="920"/>
              <a:ext cx="0" cy="2872"/>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20" name="Arc 31"/>
            <p:cNvSpPr>
              <a:spLocks/>
            </p:cNvSpPr>
            <p:nvPr userDrawn="1"/>
          </p:nvSpPr>
          <p:spPr bwMode="ltGray">
            <a:xfrm flipH="1">
              <a:off x="218" y="916"/>
              <a:ext cx="238" cy="240"/>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spTree>
  </p:cSld>
  <p:clrMap bg1="dk1" tx1="lt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59" r:id="rId6"/>
    <p:sldLayoutId id="2147483658" r:id="rId7"/>
    <p:sldLayoutId id="2147483665" r:id="rId8"/>
    <p:sldLayoutId id="2147483666" r:id="rId9"/>
    <p:sldLayoutId id="2147483657" r:id="rId10"/>
    <p:sldLayoutId id="2147483656" r:id="rId11"/>
  </p:sldLayoutIdLst>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 calcmode="lin" valueType="num">
                                      <p:cBhvr additive="base">
                                        <p:cTn id="17"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xEl>
                                              <p:pRg st="3" end="3"/>
                                            </p:txEl>
                                          </p:spTgt>
                                        </p:tgtEl>
                                        <p:attrNameLst>
                                          <p:attrName>style.visibility</p:attrName>
                                        </p:attrNameLst>
                                      </p:cBhvr>
                                      <p:to>
                                        <p:strVal val="visible"/>
                                      </p:to>
                                    </p:set>
                                    <p:anim calcmode="lin" valueType="num">
                                      <p:cBhvr additive="base">
                                        <p:cTn id="21"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
                                            <p:txEl>
                                              <p:pRg st="4" end="4"/>
                                            </p:txEl>
                                          </p:spTgt>
                                        </p:tgtEl>
                                        <p:attrNameLst>
                                          <p:attrName>style.visibility</p:attrName>
                                        </p:attrNameLst>
                                      </p:cBhvr>
                                      <p:to>
                                        <p:strVal val="visible"/>
                                      </p:to>
                                    </p:set>
                                    <p:anim calcmode="lin" valueType="num">
                                      <p:cBhvr additive="base">
                                        <p:cTn id="25"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bldLvl="3" autoUpdateAnimBg="0"/>
    </p:bldLst>
  </p:timing>
  <p:hf sldNum="0" hdr="0" dt="0"/>
  <p:txStyles>
    <p:titleStyle>
      <a:lvl1pPr marL="484188" algn="l" rtl="0" fontAlgn="base">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algn="l" rtl="0" fontAlgn="base">
        <a:spcBef>
          <a:spcPct val="0"/>
        </a:spcBef>
        <a:spcAft>
          <a:spcPct val="0"/>
        </a:spcAft>
        <a:defRPr sz="4200">
          <a:solidFill>
            <a:srgbClr val="FF5C9C"/>
          </a:solidFill>
          <a:latin typeface="Century Gothic" pitchFamily="34" charset="0"/>
        </a:defRPr>
      </a:lvl2pPr>
      <a:lvl3pPr marL="484188" algn="l" rtl="0" fontAlgn="base">
        <a:spcBef>
          <a:spcPct val="0"/>
        </a:spcBef>
        <a:spcAft>
          <a:spcPct val="0"/>
        </a:spcAft>
        <a:defRPr sz="4200">
          <a:solidFill>
            <a:srgbClr val="FF5C9C"/>
          </a:solidFill>
          <a:latin typeface="Century Gothic" pitchFamily="34" charset="0"/>
        </a:defRPr>
      </a:lvl3pPr>
      <a:lvl4pPr marL="484188" algn="l" rtl="0" fontAlgn="base">
        <a:spcBef>
          <a:spcPct val="0"/>
        </a:spcBef>
        <a:spcAft>
          <a:spcPct val="0"/>
        </a:spcAft>
        <a:defRPr sz="4200">
          <a:solidFill>
            <a:srgbClr val="FF5C9C"/>
          </a:solidFill>
          <a:latin typeface="Century Gothic" pitchFamily="34" charset="0"/>
        </a:defRPr>
      </a:lvl4pPr>
      <a:lvl5pPr marL="484188" algn="l" rtl="0" fontAlgn="base">
        <a:spcBef>
          <a:spcPct val="0"/>
        </a:spcBef>
        <a:spcAft>
          <a:spcPct val="0"/>
        </a:spcAft>
        <a:defRPr sz="4200">
          <a:solidFill>
            <a:srgbClr val="FF5C9C"/>
          </a:solidFill>
          <a:latin typeface="Century Gothic" pitchFamily="34" charset="0"/>
        </a:defRPr>
      </a:lvl5pPr>
      <a:lvl6pPr marL="941388" algn="l" rtl="0" fontAlgn="base">
        <a:spcBef>
          <a:spcPct val="0"/>
        </a:spcBef>
        <a:spcAft>
          <a:spcPct val="0"/>
        </a:spcAft>
        <a:defRPr sz="4200">
          <a:solidFill>
            <a:srgbClr val="FF5C9C"/>
          </a:solidFill>
          <a:latin typeface="Century Gothic" pitchFamily="34" charset="0"/>
        </a:defRPr>
      </a:lvl6pPr>
      <a:lvl7pPr marL="1398588" algn="l" rtl="0" fontAlgn="base">
        <a:spcBef>
          <a:spcPct val="0"/>
        </a:spcBef>
        <a:spcAft>
          <a:spcPct val="0"/>
        </a:spcAft>
        <a:defRPr sz="4200">
          <a:solidFill>
            <a:srgbClr val="FF5C9C"/>
          </a:solidFill>
          <a:latin typeface="Century Gothic" pitchFamily="34" charset="0"/>
        </a:defRPr>
      </a:lvl7pPr>
      <a:lvl8pPr marL="1855788" algn="l" rtl="0" fontAlgn="base">
        <a:spcBef>
          <a:spcPct val="0"/>
        </a:spcBef>
        <a:spcAft>
          <a:spcPct val="0"/>
        </a:spcAft>
        <a:defRPr sz="4200">
          <a:solidFill>
            <a:srgbClr val="FF5C9C"/>
          </a:solidFill>
          <a:latin typeface="Century Gothic" pitchFamily="34" charset="0"/>
        </a:defRPr>
      </a:lvl8pPr>
      <a:lvl9pPr marL="2312988" algn="l" rtl="0" fontAlgn="base">
        <a:spcBef>
          <a:spcPct val="0"/>
        </a:spcBef>
        <a:spcAft>
          <a:spcPct val="0"/>
        </a:spcAft>
        <a:defRPr sz="4200">
          <a:solidFill>
            <a:srgbClr val="FF5C9C"/>
          </a:solidFill>
          <a:latin typeface="Century Gothic" pitchFamily="34" charset="0"/>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cid:3287383400_217756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ctrTitle"/>
          </p:nvPr>
        </p:nvSpPr>
        <p:spPr>
          <a:xfrm>
            <a:off x="914400" y="1143000"/>
            <a:ext cx="7772400" cy="2438400"/>
          </a:xfrm>
        </p:spPr>
        <p:txBody>
          <a:bodyPr>
            <a:normAutofit fontScale="90000"/>
          </a:bodyPr>
          <a:lstStyle/>
          <a:p>
            <a:pPr marL="484632" fontAlgn="auto">
              <a:spcAft>
                <a:spcPts val="0"/>
              </a:spcAft>
              <a:defRPr/>
            </a:pPr>
            <a:r>
              <a:rPr lang="en-US" sz="4000" b="1" dirty="0">
                <a:solidFill>
                  <a:schemeClr val="accent1">
                    <a:tint val="83000"/>
                    <a:satMod val="150000"/>
                  </a:schemeClr>
                </a:solidFill>
              </a:rPr>
              <a:t>Essentials of</a:t>
            </a:r>
            <a:br>
              <a:rPr lang="en-US" sz="4000" b="1" dirty="0">
                <a:solidFill>
                  <a:schemeClr val="accent1">
                    <a:tint val="83000"/>
                    <a:satMod val="150000"/>
                  </a:schemeClr>
                </a:solidFill>
              </a:rPr>
            </a:br>
            <a:r>
              <a:rPr lang="en-US" sz="4000" b="1" dirty="0">
                <a:solidFill>
                  <a:schemeClr val="accent1">
                    <a:tint val="83000"/>
                    <a:satMod val="150000"/>
                  </a:schemeClr>
                </a:solidFill>
              </a:rPr>
              <a:t>Systems Analysis and Design</a:t>
            </a:r>
            <a:br>
              <a:rPr lang="en-US" sz="4000" b="1" dirty="0">
                <a:solidFill>
                  <a:schemeClr val="accent1">
                    <a:tint val="83000"/>
                    <a:satMod val="150000"/>
                  </a:schemeClr>
                </a:solidFill>
              </a:rPr>
            </a:br>
            <a:r>
              <a:rPr lang="en-US" sz="3600" b="1" dirty="0" smtClean="0">
                <a:solidFill>
                  <a:schemeClr val="accent1">
                    <a:tint val="83000"/>
                    <a:satMod val="150000"/>
                  </a:schemeClr>
                </a:solidFill>
              </a:rPr>
              <a:t>Fifth </a:t>
            </a:r>
            <a:r>
              <a:rPr lang="en-US" sz="3600" b="1" dirty="0">
                <a:solidFill>
                  <a:schemeClr val="accent1">
                    <a:tint val="83000"/>
                    <a:satMod val="150000"/>
                  </a:schemeClr>
                </a:solidFill>
              </a:rPr>
              <a:t>Edition</a:t>
            </a:r>
            <a:br>
              <a:rPr lang="en-US" sz="3600" b="1" dirty="0">
                <a:solidFill>
                  <a:schemeClr val="accent1">
                    <a:tint val="83000"/>
                    <a:satMod val="150000"/>
                  </a:schemeClr>
                </a:solidFill>
              </a:rPr>
            </a:br>
            <a:r>
              <a:rPr lang="en-US" sz="3600" b="1" dirty="0">
                <a:solidFill>
                  <a:schemeClr val="accent1">
                    <a:tint val="83000"/>
                    <a:satMod val="150000"/>
                  </a:schemeClr>
                </a:solidFill>
              </a:rPr>
              <a:t> </a:t>
            </a:r>
            <a:r>
              <a:rPr lang="en-US" sz="2800" b="1" dirty="0">
                <a:solidFill>
                  <a:schemeClr val="accent1">
                    <a:tint val="83000"/>
                    <a:satMod val="150000"/>
                  </a:schemeClr>
                </a:solidFill>
              </a:rPr>
              <a:t>Joseph S. </a:t>
            </a:r>
            <a:r>
              <a:rPr lang="en-US" sz="2800" b="1" dirty="0" err="1">
                <a:solidFill>
                  <a:schemeClr val="accent1">
                    <a:tint val="83000"/>
                    <a:satMod val="150000"/>
                  </a:schemeClr>
                </a:solidFill>
              </a:rPr>
              <a:t>Valacich</a:t>
            </a:r>
            <a:r>
              <a:rPr lang="en-US" sz="2800" b="1" dirty="0">
                <a:solidFill>
                  <a:schemeClr val="accent1">
                    <a:tint val="83000"/>
                    <a:satMod val="150000"/>
                  </a:schemeClr>
                </a:solidFill>
              </a:rPr>
              <a:t/>
            </a:r>
            <a:br>
              <a:rPr lang="en-US" sz="2800" b="1" dirty="0">
                <a:solidFill>
                  <a:schemeClr val="accent1">
                    <a:tint val="83000"/>
                    <a:satMod val="150000"/>
                  </a:schemeClr>
                </a:solidFill>
              </a:rPr>
            </a:br>
            <a:r>
              <a:rPr lang="en-US" sz="2800" b="1" dirty="0">
                <a:solidFill>
                  <a:schemeClr val="accent1">
                    <a:tint val="83000"/>
                    <a:satMod val="150000"/>
                  </a:schemeClr>
                </a:solidFill>
              </a:rPr>
              <a:t>Joey F. George</a:t>
            </a:r>
            <a:br>
              <a:rPr lang="en-US" sz="2800" b="1" dirty="0">
                <a:solidFill>
                  <a:schemeClr val="accent1">
                    <a:tint val="83000"/>
                    <a:satMod val="150000"/>
                  </a:schemeClr>
                </a:solidFill>
              </a:rPr>
            </a:br>
            <a:r>
              <a:rPr lang="en-US" sz="2800" b="1" dirty="0">
                <a:solidFill>
                  <a:schemeClr val="accent1">
                    <a:tint val="83000"/>
                    <a:satMod val="150000"/>
                  </a:schemeClr>
                </a:solidFill>
              </a:rPr>
              <a:t>Jeffrey A. Hoffer </a:t>
            </a:r>
            <a:br>
              <a:rPr lang="en-US" sz="2800" b="1" dirty="0">
                <a:solidFill>
                  <a:schemeClr val="accent1">
                    <a:tint val="83000"/>
                    <a:satMod val="150000"/>
                  </a:schemeClr>
                </a:solidFill>
              </a:rPr>
            </a:br>
            <a:endParaRPr lang="en-US" sz="2800" b="1" dirty="0">
              <a:solidFill>
                <a:schemeClr val="accent1">
                  <a:tint val="83000"/>
                  <a:satMod val="150000"/>
                </a:schemeClr>
              </a:solidFill>
            </a:endParaRPr>
          </a:p>
        </p:txBody>
      </p:sp>
      <p:sp>
        <p:nvSpPr>
          <p:cNvPr id="149507" name="Rectangle 3" descr="Rectangle: Click to edit Master text styles&#10;Second level&#10;Third level&#10;Fourth level&#10;Fifth level"/>
          <p:cNvSpPr>
            <a:spLocks noGrp="1" noChangeArrowheads="1"/>
          </p:cNvSpPr>
          <p:nvPr>
            <p:ph type="subTitle" idx="1"/>
          </p:nvPr>
        </p:nvSpPr>
        <p:spPr>
          <a:xfrm>
            <a:off x="1066800" y="3505200"/>
            <a:ext cx="7086600" cy="1600200"/>
          </a:xfrm>
        </p:spPr>
        <p:txBody>
          <a:bodyPr>
            <a:normAutofit/>
          </a:bodyPr>
          <a:lstStyle/>
          <a:p>
            <a:pPr algn="ctr" fontAlgn="auto">
              <a:spcAft>
                <a:spcPts val="0"/>
              </a:spcAft>
              <a:buFont typeface="Wingdings 2"/>
              <a:buNone/>
              <a:defRPr/>
            </a:pPr>
            <a:r>
              <a:rPr lang="en-US" sz="3600" b="1"/>
              <a:t>Chapter 3 </a:t>
            </a:r>
          </a:p>
          <a:p>
            <a:pPr algn="ctr" fontAlgn="auto">
              <a:spcAft>
                <a:spcPts val="0"/>
              </a:spcAft>
              <a:buFont typeface="Wingdings 2"/>
              <a:buNone/>
              <a:defRPr/>
            </a:pPr>
            <a:r>
              <a:rPr lang="en-US" b="1"/>
              <a:t>Managing the Information Systems Project</a:t>
            </a:r>
          </a:p>
        </p:txBody>
      </p:sp>
      <p:sp>
        <p:nvSpPr>
          <p:cNvPr id="14339" name="Rectangle 5"/>
          <p:cNvSpPr>
            <a:spLocks noGrp="1" noChangeArrowheads="1"/>
          </p:cNvSpPr>
          <p:nvPr>
            <p:ph type="ftr" sz="quarter" idx="11"/>
          </p:nvPr>
        </p:nvSpPr>
        <p:spPr bwMode="auto">
          <a:noFill/>
          <a:ln>
            <a:miter lim="800000"/>
            <a:headEnd/>
            <a:tailEnd/>
          </a:ln>
        </p:spPr>
        <p:txBody>
          <a:bodyPr wrap="square" lIns="91440" rIns="91440" numCol="1" anchorCtr="0" compatLnSpc="1">
            <a:prstTxWarp prst="textNoShape">
              <a:avLst/>
            </a:prstTxWarp>
          </a:bodyPr>
          <a:lstStyle/>
          <a:p>
            <a:r>
              <a:rPr lang="en-US">
                <a:cs typeface="Arial" charset="0"/>
              </a:rPr>
              <a:t>Copyright © 2012 Pearson Education, Inc. Publishing as Prentice Hall</a:t>
            </a:r>
          </a:p>
        </p:txBody>
      </p:sp>
      <p:sp>
        <p:nvSpPr>
          <p:cNvPr id="149508"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r>
              <a:rPr lang="en-US" sz="1600">
                <a:solidFill>
                  <a:schemeClr val="tx1"/>
                </a:solidFill>
                <a:cs typeface="+mn-cs"/>
              </a:rPr>
              <a:t>3.1</a:t>
            </a: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1026"/>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Planning the Project</a:t>
            </a:r>
          </a:p>
        </p:txBody>
      </p:sp>
      <p:sp>
        <p:nvSpPr>
          <p:cNvPr id="24578" name="Rectangle 1027"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lnSpc>
                <a:spcPct val="90000"/>
              </a:lnSpc>
              <a:buFont typeface="Wingdings 2" pitchFamily="18" charset="2"/>
              <a:buNone/>
            </a:pPr>
            <a:r>
              <a:rPr lang="en-US" sz="2800" smtClean="0">
                <a:solidFill>
                  <a:schemeClr val="accent1"/>
                </a:solidFill>
              </a:rPr>
              <a:t>1.   </a:t>
            </a:r>
            <a:r>
              <a:rPr lang="en-US" sz="2800" smtClean="0"/>
              <a:t>Describe project scope, alternatives and feasibility</a:t>
            </a:r>
          </a:p>
          <a:p>
            <a:pPr marL="990600" lvl="1" indent="-533400">
              <a:lnSpc>
                <a:spcPct val="90000"/>
              </a:lnSpc>
            </a:pPr>
            <a:r>
              <a:rPr lang="en-US" sz="2400" smtClean="0"/>
              <a:t>Scope and Feasibility</a:t>
            </a:r>
          </a:p>
          <a:p>
            <a:pPr marL="1371600" lvl="2" indent="-457200">
              <a:lnSpc>
                <a:spcPct val="90000"/>
              </a:lnSpc>
            </a:pPr>
            <a:r>
              <a:rPr lang="en-US" sz="2000" smtClean="0"/>
              <a:t>Understand the project</a:t>
            </a:r>
          </a:p>
          <a:p>
            <a:pPr marL="1371600" lvl="2" indent="-457200">
              <a:lnSpc>
                <a:spcPct val="90000"/>
              </a:lnSpc>
            </a:pPr>
            <a:r>
              <a:rPr lang="en-US" sz="2000" smtClean="0"/>
              <a:t>What problem is to be addressed</a:t>
            </a:r>
          </a:p>
          <a:p>
            <a:pPr marL="1371600" lvl="2" indent="-457200">
              <a:lnSpc>
                <a:spcPct val="90000"/>
              </a:lnSpc>
            </a:pPr>
            <a:r>
              <a:rPr lang="en-US" sz="2000" smtClean="0"/>
              <a:t>What results are to be achieved</a:t>
            </a:r>
          </a:p>
          <a:p>
            <a:pPr marL="1371600" lvl="2" indent="-457200">
              <a:lnSpc>
                <a:spcPct val="90000"/>
              </a:lnSpc>
            </a:pPr>
            <a:r>
              <a:rPr lang="en-US" sz="2000" smtClean="0"/>
              <a:t>Measures of success</a:t>
            </a:r>
          </a:p>
          <a:p>
            <a:pPr marL="1371600" lvl="2" indent="-457200">
              <a:lnSpc>
                <a:spcPct val="90000"/>
              </a:lnSpc>
            </a:pPr>
            <a:r>
              <a:rPr lang="en-US" sz="2000" smtClean="0"/>
              <a:t>Completion criteria</a:t>
            </a:r>
          </a:p>
          <a:p>
            <a:pPr marL="609600" indent="-609600">
              <a:lnSpc>
                <a:spcPct val="90000"/>
              </a:lnSpc>
              <a:buSzTx/>
              <a:buFont typeface="Wingdings 2" pitchFamily="18" charset="2"/>
              <a:buNone/>
            </a:pPr>
            <a:r>
              <a:rPr lang="en-US" sz="2800" smtClean="0">
                <a:solidFill>
                  <a:srgbClr val="FF388C"/>
                </a:solidFill>
              </a:rPr>
              <a:t>2.    </a:t>
            </a:r>
            <a:r>
              <a:rPr lang="en-US" sz="2800" smtClean="0"/>
              <a:t>Divide the project into manageable tasks</a:t>
            </a:r>
          </a:p>
          <a:p>
            <a:pPr marL="1371600" lvl="2" indent="-457200">
              <a:lnSpc>
                <a:spcPct val="90000"/>
              </a:lnSpc>
            </a:pPr>
            <a:r>
              <a:rPr lang="en-US" sz="2000" smtClean="0"/>
              <a:t>Work breakdown structure</a:t>
            </a:r>
          </a:p>
          <a:p>
            <a:pPr marL="1371600" lvl="2" indent="-457200">
              <a:lnSpc>
                <a:spcPct val="90000"/>
              </a:lnSpc>
            </a:pPr>
            <a:r>
              <a:rPr lang="en-US" sz="2000" smtClean="0"/>
              <a:t>Gantt chart</a:t>
            </a:r>
          </a:p>
        </p:txBody>
      </p:sp>
      <p:sp>
        <p:nvSpPr>
          <p:cNvPr id="2457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25957" name="Text Box 1029"/>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5E07A775-7B44-4775-A641-749BDDEBFEC9}" type="slidenum">
              <a:rPr lang="en-US" sz="1600">
                <a:solidFill>
                  <a:schemeClr val="tx1"/>
                </a:solidFill>
                <a:cs typeface="+mn-cs"/>
              </a:rPr>
              <a:pPr algn="ctr" eaLnBrk="0" hangingPunct="0">
                <a:defRPr/>
              </a:pPr>
              <a:t>10</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marL="484632" fontAlgn="auto">
              <a:spcAft>
                <a:spcPts val="0"/>
              </a:spcAft>
              <a:defRPr/>
            </a:pPr>
            <a:r>
              <a:rPr lang="en-US" sz="4000">
                <a:solidFill>
                  <a:schemeClr val="accent1">
                    <a:tint val="83000"/>
                    <a:satMod val="150000"/>
                  </a:schemeClr>
                </a:solidFill>
              </a:rPr>
              <a:t>Planning the Project (continued)</a:t>
            </a:r>
          </a:p>
        </p:txBody>
      </p:sp>
      <p:sp>
        <p:nvSpPr>
          <p:cNvPr id="2560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lnSpc>
                <a:spcPct val="90000"/>
              </a:lnSpc>
              <a:buSzTx/>
              <a:buFont typeface="Wingdings" pitchFamily="2" charset="2"/>
              <a:buAutoNum type="arabicPeriod" startAt="3"/>
            </a:pPr>
            <a:r>
              <a:rPr lang="en-US" smtClean="0"/>
              <a:t>Estimate resources and create a resource plan.</a:t>
            </a:r>
          </a:p>
          <a:p>
            <a:pPr marL="609600" indent="-609600">
              <a:lnSpc>
                <a:spcPct val="90000"/>
              </a:lnSpc>
              <a:buSzTx/>
              <a:buFont typeface="Wingdings" pitchFamily="2" charset="2"/>
              <a:buAutoNum type="arabicPeriod" startAt="3"/>
            </a:pPr>
            <a:r>
              <a:rPr lang="en-US" smtClean="0"/>
              <a:t>Develop a preliminary schedule</a:t>
            </a:r>
          </a:p>
          <a:p>
            <a:pPr marL="1371600" lvl="2" indent="-457200">
              <a:lnSpc>
                <a:spcPct val="90000"/>
              </a:lnSpc>
            </a:pPr>
            <a:r>
              <a:rPr lang="en-US" smtClean="0"/>
              <a:t>Utilize Gantt Charts and Network Diagrams</a:t>
            </a:r>
          </a:p>
          <a:p>
            <a:pPr marL="609600" indent="-609600">
              <a:lnSpc>
                <a:spcPct val="90000"/>
              </a:lnSpc>
              <a:buSzTx/>
              <a:buFont typeface="Wingdings 2" pitchFamily="18" charset="2"/>
              <a:buNone/>
            </a:pPr>
            <a:r>
              <a:rPr lang="en-US" sz="2800" smtClean="0">
                <a:solidFill>
                  <a:srgbClr val="FF388C"/>
                </a:solidFill>
              </a:rPr>
              <a:t>5.   </a:t>
            </a:r>
            <a:r>
              <a:rPr lang="en-US" smtClean="0"/>
              <a:t>Develop a communication plan</a:t>
            </a:r>
          </a:p>
          <a:p>
            <a:pPr marL="990600" lvl="1" indent="-533400">
              <a:lnSpc>
                <a:spcPct val="90000"/>
              </a:lnSpc>
              <a:buFont typeface="Lucida Grande"/>
              <a:buChar char="›"/>
            </a:pPr>
            <a:r>
              <a:rPr lang="en-US" sz="2400" smtClean="0"/>
              <a:t>Outline communication processes among customers, team members and management</a:t>
            </a:r>
          </a:p>
          <a:p>
            <a:pPr marL="990600" lvl="1" indent="-533400">
              <a:lnSpc>
                <a:spcPct val="90000"/>
              </a:lnSpc>
              <a:buFont typeface="Lucida Grande"/>
              <a:buChar char="›"/>
            </a:pPr>
            <a:r>
              <a:rPr lang="en-US" sz="2400" smtClean="0"/>
              <a:t>Define types of reports and their distribution</a:t>
            </a:r>
          </a:p>
          <a:p>
            <a:pPr marL="990600" lvl="1" indent="-533400">
              <a:lnSpc>
                <a:spcPct val="90000"/>
              </a:lnSpc>
              <a:buFont typeface="Lucida Grande"/>
              <a:buChar char="›"/>
            </a:pPr>
            <a:r>
              <a:rPr lang="en-US" sz="2400" smtClean="0"/>
              <a:t>Determine frequency of reports</a:t>
            </a:r>
          </a:p>
        </p:txBody>
      </p:sp>
      <p:sp>
        <p:nvSpPr>
          <p:cNvPr id="2560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2405"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4C8DF116-D9DB-4CAE-91C7-B3D5B648864C}" type="slidenum">
              <a:rPr lang="en-US" sz="1600">
                <a:solidFill>
                  <a:schemeClr val="tx1"/>
                </a:solidFill>
                <a:cs typeface="+mn-cs"/>
              </a:rPr>
              <a:pPr algn="ctr" eaLnBrk="0" hangingPunct="0">
                <a:defRPr/>
              </a:pPr>
              <a:t>11</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6434" name="Text Box 2"/>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F038C587-30F1-49EC-A866-98650517579B}" type="slidenum">
              <a:rPr lang="en-US" sz="1600">
                <a:solidFill>
                  <a:schemeClr val="tx1"/>
                </a:solidFill>
                <a:cs typeface="+mn-cs"/>
              </a:rPr>
              <a:pPr algn="ctr" eaLnBrk="0" hangingPunct="0">
                <a:defRPr/>
              </a:pPr>
              <a:t>12</a:t>
            </a:fld>
            <a:endParaRPr lang="en-US" sz="1600">
              <a:solidFill>
                <a:schemeClr val="tx1"/>
              </a:solidFill>
              <a:cs typeface="+mn-cs"/>
            </a:endParaRPr>
          </a:p>
        </p:txBody>
      </p:sp>
      <p:pic>
        <p:nvPicPr>
          <p:cNvPr id="146436" name="Picture 4"/>
          <p:cNvPicPr>
            <a:picLocks noChangeAspect="1" noChangeArrowheads="1"/>
          </p:cNvPicPr>
          <p:nvPr/>
        </p:nvPicPr>
        <p:blipFill>
          <a:blip r:embed="rId2"/>
          <a:srcRect/>
          <a:stretch>
            <a:fillRect/>
          </a:stretch>
        </p:blipFill>
        <p:spPr bwMode="auto">
          <a:xfrm>
            <a:off x="381000" y="874713"/>
            <a:ext cx="8467725" cy="5068887"/>
          </a:xfrm>
          <a:prstGeom prst="rect">
            <a:avLst/>
          </a:prstGeom>
          <a:noFill/>
          <a:ln>
            <a:noFill/>
          </a:ln>
          <a:effectLst>
            <a:outerShdw dist="45791" dir="2021404" algn="ctr" rotWithShape="0">
              <a:srgbClr val="9999FF"/>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marL="484632" fontAlgn="auto">
              <a:spcAft>
                <a:spcPts val="0"/>
              </a:spcAft>
              <a:defRPr/>
            </a:pPr>
            <a:r>
              <a:rPr lang="en-US" sz="4000" dirty="0">
                <a:solidFill>
                  <a:schemeClr val="accent1">
                    <a:tint val="83000"/>
                    <a:satMod val="150000"/>
                  </a:schemeClr>
                </a:solidFill>
              </a:rPr>
              <a:t>Planning the Project (continued)</a:t>
            </a:r>
          </a:p>
        </p:txBody>
      </p:sp>
      <p:sp>
        <p:nvSpPr>
          <p:cNvPr id="2765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533400" indent="-533400">
              <a:lnSpc>
                <a:spcPct val="90000"/>
              </a:lnSpc>
              <a:buFont typeface="Wingdings 2" pitchFamily="18" charset="2"/>
              <a:buNone/>
            </a:pPr>
            <a:r>
              <a:rPr lang="en-US" sz="2800" smtClean="0">
                <a:solidFill>
                  <a:srgbClr val="FF388C"/>
                </a:solidFill>
              </a:rPr>
              <a:t>6.  </a:t>
            </a:r>
            <a:r>
              <a:rPr lang="en-US" sz="2800" smtClean="0"/>
              <a:t>Determine project standards and procedures</a:t>
            </a:r>
          </a:p>
          <a:p>
            <a:pPr marL="914400" lvl="1" indent="-457200">
              <a:buFont typeface="Lucida Grande"/>
              <a:buChar char="›"/>
            </a:pPr>
            <a:r>
              <a:rPr lang="en-US" sz="2400" smtClean="0"/>
              <a:t>Specify how deliverables are tested and produced</a:t>
            </a:r>
          </a:p>
          <a:p>
            <a:pPr marL="533400" indent="-533400">
              <a:lnSpc>
                <a:spcPct val="90000"/>
              </a:lnSpc>
              <a:buFont typeface="Wingdings 2" pitchFamily="18" charset="2"/>
              <a:buNone/>
            </a:pPr>
            <a:r>
              <a:rPr lang="en-US" sz="2800" smtClean="0">
                <a:solidFill>
                  <a:srgbClr val="FF388C"/>
                </a:solidFill>
              </a:rPr>
              <a:t>7.  </a:t>
            </a:r>
            <a:r>
              <a:rPr lang="en-US" sz="2800" smtClean="0"/>
              <a:t>Identify and assess risk</a:t>
            </a:r>
          </a:p>
          <a:p>
            <a:pPr marL="914400" lvl="1" indent="-457200">
              <a:buFont typeface="Lucida Grande"/>
              <a:buChar char="›"/>
            </a:pPr>
            <a:r>
              <a:rPr lang="en-US" sz="2400" smtClean="0"/>
              <a:t>Identify sources of risk</a:t>
            </a:r>
          </a:p>
          <a:p>
            <a:pPr marL="914400" lvl="1" indent="-457200">
              <a:buFont typeface="Lucida Grande"/>
              <a:buChar char="›"/>
            </a:pPr>
            <a:r>
              <a:rPr lang="en-US" sz="2400" smtClean="0"/>
              <a:t>Estimate consequences of risk</a:t>
            </a:r>
          </a:p>
          <a:p>
            <a:pPr marL="533400" indent="-533400">
              <a:lnSpc>
                <a:spcPct val="90000"/>
              </a:lnSpc>
              <a:buFont typeface="Wingdings 2" pitchFamily="18" charset="2"/>
              <a:buNone/>
            </a:pPr>
            <a:r>
              <a:rPr lang="en-US" sz="2800" smtClean="0">
                <a:solidFill>
                  <a:srgbClr val="FF388C"/>
                </a:solidFill>
              </a:rPr>
              <a:t>8.  </a:t>
            </a:r>
            <a:r>
              <a:rPr lang="en-US" sz="2800" smtClean="0"/>
              <a:t>Create a preliminary budget</a:t>
            </a:r>
          </a:p>
        </p:txBody>
      </p:sp>
      <p:sp>
        <p:nvSpPr>
          <p:cNvPr id="2765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3429"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FA8FC109-0829-481C-9050-D85421CF5409}" type="slidenum">
              <a:rPr lang="en-US" sz="1600">
                <a:solidFill>
                  <a:schemeClr val="tx1"/>
                </a:solidFill>
                <a:cs typeface="+mn-cs"/>
              </a:rPr>
              <a:pPr algn="ctr" eaLnBrk="0" hangingPunct="0">
                <a:defRPr/>
              </a:pPr>
              <a:t>13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1026"/>
          <p:cNvSpPr>
            <a:spLocks noGrp="1" noChangeArrowheads="1"/>
          </p:cNvSpPr>
          <p:nvPr>
            <p:ph type="title"/>
          </p:nvPr>
        </p:nvSpPr>
        <p:spPr/>
        <p:txBody>
          <a:bodyPr/>
          <a:lstStyle/>
          <a:p>
            <a:pPr marL="484632" fontAlgn="auto">
              <a:spcAft>
                <a:spcPts val="0"/>
              </a:spcAft>
              <a:defRPr/>
            </a:pPr>
            <a:r>
              <a:rPr lang="en-US" sz="4000">
                <a:solidFill>
                  <a:schemeClr val="accent1">
                    <a:tint val="83000"/>
                    <a:satMod val="150000"/>
                  </a:schemeClr>
                </a:solidFill>
              </a:rPr>
              <a:t>Planning the Project (continued)</a:t>
            </a:r>
          </a:p>
        </p:txBody>
      </p:sp>
      <p:sp>
        <p:nvSpPr>
          <p:cNvPr id="28674" name="Rectangle 1027" descr="Rectangle: Click to edit Master text styles&#10;Second level&#10;Third level&#10;Fourth level&#10;Fifth level"/>
          <p:cNvSpPr>
            <a:spLocks noGrp="1" noChangeArrowheads="1"/>
          </p:cNvSpPr>
          <p:nvPr>
            <p:ph idx="1"/>
          </p:nvPr>
        </p:nvSpPr>
        <p:spPr>
          <a:xfrm>
            <a:off x="838200" y="1676400"/>
            <a:ext cx="7772400" cy="4572000"/>
          </a:xfrm>
        </p:spPr>
        <p:txBody>
          <a:bodyPr/>
          <a:lstStyle/>
          <a:p>
            <a:pPr marL="609600" indent="-609600">
              <a:lnSpc>
                <a:spcPct val="90000"/>
              </a:lnSpc>
              <a:buFont typeface="Wingdings" pitchFamily="2" charset="2"/>
              <a:buAutoNum type="arabicPeriod" startAt="6"/>
            </a:pPr>
            <a:endParaRPr lang="en-US" sz="2800" smtClean="0"/>
          </a:p>
          <a:p>
            <a:pPr marL="609600" indent="-609600">
              <a:lnSpc>
                <a:spcPct val="90000"/>
              </a:lnSpc>
              <a:buFont typeface="Wingdings 2" pitchFamily="18" charset="2"/>
              <a:buNone/>
            </a:pPr>
            <a:r>
              <a:rPr lang="en-US" sz="2800" smtClean="0">
                <a:solidFill>
                  <a:srgbClr val="FF388C"/>
                </a:solidFill>
              </a:rPr>
              <a:t>9.   </a:t>
            </a:r>
            <a:r>
              <a:rPr lang="en-US" sz="2800" smtClean="0"/>
              <a:t>Develop a project scope statement</a:t>
            </a:r>
          </a:p>
          <a:p>
            <a:pPr marL="990600" lvl="1" indent="-533400">
              <a:buFont typeface="Lucida Grande"/>
              <a:buChar char="›"/>
            </a:pPr>
            <a:r>
              <a:rPr lang="en-US" sz="2400" smtClean="0"/>
              <a:t>Describe what the project will deliver</a:t>
            </a:r>
          </a:p>
          <a:p>
            <a:pPr marL="609600" indent="-609600">
              <a:buFont typeface="Wingdings 2" pitchFamily="18" charset="2"/>
              <a:buNone/>
            </a:pPr>
            <a:r>
              <a:rPr lang="en-US" sz="2800" smtClean="0">
                <a:solidFill>
                  <a:srgbClr val="FF388C"/>
                </a:solidFill>
              </a:rPr>
              <a:t>10. </a:t>
            </a:r>
            <a:r>
              <a:rPr lang="en-US" sz="2800" smtClean="0"/>
              <a:t>Set a baseline project plan</a:t>
            </a:r>
          </a:p>
          <a:p>
            <a:pPr marL="990600" lvl="1" indent="-533400">
              <a:buFont typeface="Lucida Grande"/>
              <a:buChar char="›"/>
            </a:pPr>
            <a:r>
              <a:rPr lang="en-US" sz="2400" smtClean="0"/>
              <a:t>Estimate of project’s tasks and resources</a:t>
            </a:r>
          </a:p>
        </p:txBody>
      </p:sp>
      <p:sp>
        <p:nvSpPr>
          <p:cNvPr id="2867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28007" name="Text Box 1031"/>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E6F2C993-1B31-4F96-98B7-EA7F6C3352D8}" type="slidenum">
              <a:rPr lang="en-US" sz="1600">
                <a:solidFill>
                  <a:schemeClr val="tx1"/>
                </a:solidFill>
                <a:cs typeface="+mn-cs"/>
              </a:rPr>
              <a:pPr algn="ctr" eaLnBrk="0" hangingPunct="0">
                <a:defRPr/>
              </a:pPr>
              <a:t>14</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Executing the Project</a:t>
            </a:r>
          </a:p>
        </p:txBody>
      </p:sp>
      <p:sp>
        <p:nvSpPr>
          <p:cNvPr id="2969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buFont typeface="Wingdings 2" pitchFamily="18" charset="2"/>
              <a:buNone/>
            </a:pPr>
            <a:r>
              <a:rPr lang="en-US" sz="2800" smtClean="0">
                <a:solidFill>
                  <a:srgbClr val="FF388C"/>
                </a:solidFill>
              </a:rPr>
              <a:t>1.   </a:t>
            </a:r>
            <a:r>
              <a:rPr lang="en-US" smtClean="0"/>
              <a:t>Execute baseline project plan</a:t>
            </a:r>
          </a:p>
          <a:p>
            <a:pPr marL="990600" lvl="1" indent="-533400">
              <a:buFont typeface="Lucida Grande"/>
              <a:buChar char="›"/>
            </a:pPr>
            <a:r>
              <a:rPr lang="en-US" sz="2400" smtClean="0"/>
              <a:t>Acquire and assign resources</a:t>
            </a:r>
          </a:p>
          <a:p>
            <a:pPr marL="990600" lvl="1" indent="-533400">
              <a:buFont typeface="Lucida Grande"/>
              <a:buChar char="›"/>
            </a:pPr>
            <a:r>
              <a:rPr lang="en-US" sz="2400" smtClean="0"/>
              <a:t>Train new team members</a:t>
            </a:r>
          </a:p>
          <a:p>
            <a:pPr marL="990600" lvl="1" indent="-533400">
              <a:buFont typeface="Lucida Grande"/>
              <a:buChar char="›"/>
            </a:pPr>
            <a:r>
              <a:rPr lang="en-US" sz="2400" smtClean="0"/>
              <a:t>Keep project on schedule</a:t>
            </a:r>
          </a:p>
          <a:p>
            <a:pPr marL="609600" indent="-609600">
              <a:buFont typeface="Wingdings 2" pitchFamily="18" charset="2"/>
              <a:buNone/>
            </a:pPr>
            <a:r>
              <a:rPr lang="en-US" sz="2800" smtClean="0">
                <a:solidFill>
                  <a:srgbClr val="FF388C"/>
                </a:solidFill>
              </a:rPr>
              <a:t>2.   </a:t>
            </a:r>
            <a:r>
              <a:rPr lang="en-US" smtClean="0"/>
              <a:t>Monitor project progress</a:t>
            </a:r>
          </a:p>
          <a:p>
            <a:pPr marL="990600" lvl="1" indent="-533400">
              <a:buFont typeface="Lucida Grande"/>
              <a:buChar char="›"/>
            </a:pPr>
            <a:r>
              <a:rPr lang="en-US" sz="2400" smtClean="0"/>
              <a:t>Adjust resources, budget, and/or activities</a:t>
            </a:r>
          </a:p>
        </p:txBody>
      </p:sp>
      <p:sp>
        <p:nvSpPr>
          <p:cNvPr id="2969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4453"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C992BAFB-664A-4253-B8DC-39AAAADB7F63}" type="slidenum">
              <a:rPr lang="en-US" sz="1600">
                <a:solidFill>
                  <a:schemeClr val="tx1"/>
                </a:solidFill>
                <a:cs typeface="+mn-cs"/>
              </a:rPr>
              <a:pPr algn="ctr" eaLnBrk="0" hangingPunct="0">
                <a:defRPr/>
              </a:pPr>
              <a:t>15</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marL="484632" fontAlgn="auto">
              <a:spcAft>
                <a:spcPts val="0"/>
              </a:spcAft>
              <a:defRPr/>
            </a:pPr>
            <a:r>
              <a:rPr lang="en-US" sz="4000" dirty="0">
                <a:solidFill>
                  <a:schemeClr val="accent1">
                    <a:tint val="83000"/>
                    <a:satMod val="150000"/>
                  </a:schemeClr>
                </a:solidFill>
              </a:rPr>
              <a:t>Executing the Project (continued)</a:t>
            </a:r>
          </a:p>
        </p:txBody>
      </p:sp>
      <p:sp>
        <p:nvSpPr>
          <p:cNvPr id="3072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buFont typeface="Wingdings 2" pitchFamily="18" charset="2"/>
              <a:buNone/>
            </a:pPr>
            <a:r>
              <a:rPr lang="en-US" sz="2800" smtClean="0">
                <a:solidFill>
                  <a:srgbClr val="FF388C"/>
                </a:solidFill>
              </a:rPr>
              <a:t>3.   </a:t>
            </a:r>
            <a:r>
              <a:rPr lang="en-US" smtClean="0"/>
              <a:t>Manage changes to baseline project plan</a:t>
            </a:r>
          </a:p>
          <a:p>
            <a:pPr marL="990600" lvl="1" indent="-533400">
              <a:buFont typeface="Lucida Grande"/>
              <a:buChar char="›"/>
            </a:pPr>
            <a:r>
              <a:rPr lang="en-US" sz="2400" smtClean="0"/>
              <a:t>Slipped completion dates</a:t>
            </a:r>
          </a:p>
          <a:p>
            <a:pPr marL="990600" lvl="1" indent="-533400">
              <a:buFont typeface="Lucida Grande"/>
              <a:buChar char="›"/>
            </a:pPr>
            <a:r>
              <a:rPr lang="en-US" sz="2400" smtClean="0"/>
              <a:t>Bungled activity that must be redone</a:t>
            </a:r>
          </a:p>
          <a:p>
            <a:pPr marL="990600" lvl="1" indent="-533400">
              <a:buFont typeface="Lucida Grande"/>
              <a:buChar char="›"/>
            </a:pPr>
            <a:r>
              <a:rPr lang="en-US" sz="2400" smtClean="0"/>
              <a:t>Changes in personnel</a:t>
            </a:r>
          </a:p>
          <a:p>
            <a:pPr marL="990600" lvl="1" indent="-533400">
              <a:buFont typeface="Lucida Grande"/>
              <a:buChar char="›"/>
            </a:pPr>
            <a:r>
              <a:rPr lang="en-US" sz="2400" smtClean="0"/>
              <a:t>New activities</a:t>
            </a:r>
          </a:p>
          <a:p>
            <a:pPr marL="609600" indent="-609600">
              <a:buFont typeface="Wingdings 2" pitchFamily="18" charset="2"/>
              <a:buNone/>
            </a:pPr>
            <a:r>
              <a:rPr lang="en-US" sz="2800" smtClean="0">
                <a:solidFill>
                  <a:srgbClr val="FF388C"/>
                </a:solidFill>
              </a:rPr>
              <a:t>4.   </a:t>
            </a:r>
            <a:r>
              <a:rPr lang="en-US" smtClean="0"/>
              <a:t>Maintain project workbook</a:t>
            </a:r>
          </a:p>
          <a:p>
            <a:pPr marL="609600" indent="-609600">
              <a:buFont typeface="Wingdings 2" pitchFamily="18" charset="2"/>
              <a:buNone/>
            </a:pPr>
            <a:r>
              <a:rPr lang="en-US" sz="2800" smtClean="0">
                <a:solidFill>
                  <a:srgbClr val="FF388C"/>
                </a:solidFill>
              </a:rPr>
              <a:t>5.   </a:t>
            </a:r>
            <a:r>
              <a:rPr lang="en-US" smtClean="0"/>
              <a:t>Communicate project status</a:t>
            </a:r>
          </a:p>
          <a:p>
            <a:pPr marL="609600" indent="-609600">
              <a:buFont typeface="Wingdings" pitchFamily="2" charset="2"/>
              <a:buNone/>
            </a:pPr>
            <a:endParaRPr lang="en-US" smtClean="0"/>
          </a:p>
          <a:p>
            <a:pPr marL="990600" lvl="1" indent="-533400"/>
            <a:endParaRPr lang="en-US" smtClean="0"/>
          </a:p>
          <a:p>
            <a:pPr marL="609600" indent="-609600"/>
            <a:endParaRPr lang="en-US" smtClean="0"/>
          </a:p>
          <a:p>
            <a:pPr marL="609600" indent="-609600"/>
            <a:endParaRPr lang="en-US" smtClean="0"/>
          </a:p>
        </p:txBody>
      </p:sp>
      <p:sp>
        <p:nvSpPr>
          <p:cNvPr id="3072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5477"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91F81014-4E7D-4D56-B9AD-B00592E11977}" type="slidenum">
              <a:rPr lang="en-US" sz="1600">
                <a:solidFill>
                  <a:schemeClr val="tx1"/>
                </a:solidFill>
                <a:cs typeface="+mn-cs"/>
              </a:rPr>
              <a:pPr algn="ctr" eaLnBrk="0" hangingPunct="0">
                <a:defRPr/>
              </a:pPr>
              <a:t>16</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1026"/>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Closing Down the Project</a:t>
            </a:r>
          </a:p>
        </p:txBody>
      </p:sp>
      <p:sp>
        <p:nvSpPr>
          <p:cNvPr id="31746" name="Rectangle 1027"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buFont typeface="Wingdings 2" pitchFamily="18" charset="2"/>
              <a:buNone/>
            </a:pPr>
            <a:r>
              <a:rPr lang="en-US" sz="2800" smtClean="0">
                <a:solidFill>
                  <a:srgbClr val="FF388C"/>
                </a:solidFill>
              </a:rPr>
              <a:t>1.   </a:t>
            </a:r>
            <a:r>
              <a:rPr lang="en-US" smtClean="0"/>
              <a:t>Termination</a:t>
            </a:r>
          </a:p>
          <a:p>
            <a:pPr marL="990600" lvl="1" indent="-533400">
              <a:buFont typeface="Lucida Grande"/>
              <a:buChar char="›"/>
            </a:pPr>
            <a:r>
              <a:rPr lang="en-US" sz="2400" smtClean="0"/>
              <a:t>Types of termination:</a:t>
            </a:r>
          </a:p>
          <a:p>
            <a:pPr marL="1371600" lvl="2" indent="-457200">
              <a:buFont typeface="Arial" charset="0"/>
              <a:buChar char="•"/>
            </a:pPr>
            <a:r>
              <a:rPr lang="en-US" smtClean="0"/>
              <a:t>Natural</a:t>
            </a:r>
          </a:p>
          <a:p>
            <a:pPr marL="1752600" lvl="3" indent="-381000">
              <a:buFont typeface="Arial" charset="0"/>
              <a:buChar char="•"/>
            </a:pPr>
            <a:r>
              <a:rPr lang="en-US" sz="2400" smtClean="0"/>
              <a:t>Requirements have been met</a:t>
            </a:r>
          </a:p>
          <a:p>
            <a:pPr marL="1371600" lvl="2" indent="-457200">
              <a:buFont typeface="Arial" charset="0"/>
              <a:buChar char="•"/>
            </a:pPr>
            <a:r>
              <a:rPr lang="en-US" smtClean="0"/>
              <a:t>Unnatural</a:t>
            </a:r>
          </a:p>
          <a:p>
            <a:pPr marL="1752600" lvl="3" indent="-381000">
              <a:buFont typeface="Arial" charset="0"/>
              <a:buChar char="•"/>
            </a:pPr>
            <a:r>
              <a:rPr lang="en-US" sz="2400" smtClean="0"/>
              <a:t>Project stopped</a:t>
            </a:r>
          </a:p>
          <a:p>
            <a:pPr marL="990600" lvl="1" indent="-533400">
              <a:buFont typeface="Lucida Grande"/>
              <a:buChar char="›"/>
            </a:pPr>
            <a:r>
              <a:rPr lang="en-US" sz="2400" smtClean="0"/>
              <a:t>Documentation</a:t>
            </a:r>
          </a:p>
          <a:p>
            <a:pPr marL="990600" lvl="1" indent="-533400">
              <a:buFont typeface="Lucida Grande"/>
              <a:buChar char="›"/>
            </a:pPr>
            <a:r>
              <a:rPr lang="en-US" sz="2400" smtClean="0"/>
              <a:t>Personnel Appraisal</a:t>
            </a:r>
          </a:p>
        </p:txBody>
      </p:sp>
      <p:sp>
        <p:nvSpPr>
          <p:cNvPr id="3174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7525" name="Text Box 1029"/>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BF3B80E5-CCCB-49BF-B689-CF396872F16E}" type="slidenum">
              <a:rPr lang="en-US" sz="1600">
                <a:solidFill>
                  <a:schemeClr val="tx1"/>
                </a:solidFill>
                <a:cs typeface="+mn-cs"/>
              </a:rPr>
              <a:pPr algn="ctr" eaLnBrk="0" hangingPunct="0">
                <a:defRPr/>
              </a:pPr>
              <a:t>17</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marL="484632" fontAlgn="auto">
              <a:spcAft>
                <a:spcPts val="0"/>
              </a:spcAft>
              <a:defRPr/>
            </a:pPr>
            <a:r>
              <a:rPr lang="en-US" sz="4000">
                <a:solidFill>
                  <a:schemeClr val="accent1">
                    <a:tint val="83000"/>
                    <a:satMod val="150000"/>
                  </a:schemeClr>
                </a:solidFill>
              </a:rPr>
              <a:t>Closing Down the Project (continued)</a:t>
            </a:r>
          </a:p>
        </p:txBody>
      </p:sp>
      <p:sp>
        <p:nvSpPr>
          <p:cNvPr id="3277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buFont typeface="Wingdings 2" pitchFamily="18" charset="2"/>
              <a:buNone/>
            </a:pPr>
            <a:r>
              <a:rPr lang="en-US" sz="2800" smtClean="0">
                <a:solidFill>
                  <a:srgbClr val="FF388C"/>
                </a:solidFill>
              </a:rPr>
              <a:t>2.   </a:t>
            </a:r>
            <a:r>
              <a:rPr lang="en-US" smtClean="0"/>
              <a:t>Conduct post-project reviews</a:t>
            </a:r>
          </a:p>
          <a:p>
            <a:pPr marL="990600" lvl="1" indent="-533400">
              <a:buFont typeface="Lucida Grande"/>
              <a:buChar char="›"/>
            </a:pPr>
            <a:r>
              <a:rPr lang="en-US" sz="2400" smtClean="0"/>
              <a:t>Determine strengths and weaknesses of</a:t>
            </a:r>
          </a:p>
          <a:p>
            <a:pPr marL="1371600" lvl="2" indent="-457200">
              <a:buFont typeface="Wingdings" pitchFamily="2" charset="2"/>
              <a:buChar char="§"/>
            </a:pPr>
            <a:r>
              <a:rPr lang="en-US" smtClean="0"/>
              <a:t>Project deliverables</a:t>
            </a:r>
          </a:p>
          <a:p>
            <a:pPr marL="1371600" lvl="2" indent="-457200">
              <a:buFont typeface="Wingdings" pitchFamily="2" charset="2"/>
              <a:buChar char="§"/>
            </a:pPr>
            <a:r>
              <a:rPr lang="en-US" smtClean="0"/>
              <a:t>Project management process</a:t>
            </a:r>
          </a:p>
          <a:p>
            <a:pPr marL="1371600" lvl="2" indent="-457200">
              <a:buFont typeface="Wingdings" pitchFamily="2" charset="2"/>
              <a:buChar char="§"/>
            </a:pPr>
            <a:r>
              <a:rPr lang="en-US" smtClean="0"/>
              <a:t>Development process</a:t>
            </a:r>
          </a:p>
          <a:p>
            <a:pPr marL="609600" indent="-609600">
              <a:buFont typeface="Wingdings 2" pitchFamily="18" charset="2"/>
              <a:buNone/>
            </a:pPr>
            <a:r>
              <a:rPr lang="en-US" sz="2800" smtClean="0">
                <a:solidFill>
                  <a:srgbClr val="FF388C"/>
                </a:solidFill>
              </a:rPr>
              <a:t>3.   </a:t>
            </a:r>
            <a:r>
              <a:rPr lang="en-US" smtClean="0"/>
              <a:t>Close customer contract</a:t>
            </a:r>
          </a:p>
          <a:p>
            <a:pPr marL="1752600" lvl="3" indent="-381000">
              <a:buFont typeface="Wingdings" pitchFamily="2" charset="2"/>
              <a:buNone/>
            </a:pPr>
            <a:endParaRPr lang="en-US" smtClean="0"/>
          </a:p>
        </p:txBody>
      </p:sp>
      <p:sp>
        <p:nvSpPr>
          <p:cNvPr id="3277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6503" name="Text Box 7"/>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398E7101-D8B2-4B8A-916E-E1B75D434C71}" type="slidenum">
              <a:rPr lang="en-US" sz="1600">
                <a:solidFill>
                  <a:schemeClr val="tx1"/>
                </a:solidFill>
                <a:cs typeface="+mn-cs"/>
              </a:rPr>
              <a:pPr algn="ctr" eaLnBrk="0" hangingPunct="0">
                <a:defRPr/>
              </a:pPr>
              <a:t>18</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Representing and Scheduling Project Plans</a:t>
            </a:r>
          </a:p>
        </p:txBody>
      </p:sp>
      <p:sp>
        <p:nvSpPr>
          <p:cNvPr id="3379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Gantt Charts</a:t>
            </a:r>
          </a:p>
          <a:p>
            <a:pPr lvl="1"/>
            <a:r>
              <a:rPr lang="en-US" smtClean="0"/>
              <a:t>Useful for depicting simple projects or parts of large projects</a:t>
            </a:r>
          </a:p>
          <a:p>
            <a:pPr lvl="1"/>
            <a:r>
              <a:rPr lang="en-US" smtClean="0"/>
              <a:t>Show start and completion dates for individual tasks</a:t>
            </a:r>
          </a:p>
          <a:p>
            <a:r>
              <a:rPr lang="en-US" smtClean="0"/>
              <a:t>Network Diagrams</a:t>
            </a:r>
          </a:p>
          <a:p>
            <a:pPr lvl="1"/>
            <a:r>
              <a:rPr lang="en-US" smtClean="0"/>
              <a:t>Show order of activities</a:t>
            </a:r>
          </a:p>
          <a:p>
            <a:pPr lvl="1">
              <a:buFont typeface="Wingdings" pitchFamily="2" charset="2"/>
              <a:buNone/>
            </a:pPr>
            <a:endParaRPr lang="en-US" smtClean="0"/>
          </a:p>
        </p:txBody>
      </p:sp>
      <p:sp>
        <p:nvSpPr>
          <p:cNvPr id="3379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8549"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E223386E-29E8-4AB9-A7D9-1447E58313AB}" type="slidenum">
              <a:rPr lang="en-US" sz="1600">
                <a:solidFill>
                  <a:schemeClr val="tx1"/>
                </a:solidFill>
                <a:cs typeface="+mn-cs"/>
              </a:rPr>
              <a:pPr algn="ctr" eaLnBrk="0" hangingPunct="0">
                <a:defRPr/>
              </a:pPr>
              <a:t>19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Learning Objectives</a:t>
            </a:r>
          </a:p>
        </p:txBody>
      </p:sp>
      <p:sp>
        <p:nvSpPr>
          <p:cNvPr id="1638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buClr>
                <a:srgbClr val="BA2212"/>
              </a:buClr>
              <a:buFont typeface="Wingdings" pitchFamily="2" charset="2"/>
              <a:buChar char="ü"/>
            </a:pPr>
            <a:r>
              <a:rPr lang="en-US" sz="2800" smtClean="0"/>
              <a:t>Discuss skills required to be an effective project manager</a:t>
            </a:r>
          </a:p>
          <a:p>
            <a:pPr>
              <a:lnSpc>
                <a:spcPct val="90000"/>
              </a:lnSpc>
              <a:buClr>
                <a:srgbClr val="BA2212"/>
              </a:buClr>
              <a:buFont typeface="Wingdings" pitchFamily="2" charset="2"/>
              <a:buChar char="ü"/>
            </a:pPr>
            <a:r>
              <a:rPr lang="en-US" sz="2800" smtClean="0"/>
              <a:t>Describe skills and activities of a project manager during project initiation, planning, execution and closedown</a:t>
            </a:r>
          </a:p>
          <a:p>
            <a:pPr>
              <a:lnSpc>
                <a:spcPct val="90000"/>
              </a:lnSpc>
              <a:buClr>
                <a:srgbClr val="BA2212"/>
              </a:buClr>
              <a:buFont typeface="Wingdings" pitchFamily="2" charset="2"/>
              <a:buChar char="ü"/>
            </a:pPr>
            <a:r>
              <a:rPr lang="en-US" sz="2800" smtClean="0"/>
              <a:t>Discuss critical path scheduling</a:t>
            </a:r>
          </a:p>
          <a:p>
            <a:pPr>
              <a:lnSpc>
                <a:spcPct val="90000"/>
              </a:lnSpc>
              <a:buClr>
                <a:srgbClr val="BA2212"/>
              </a:buClr>
              <a:buFont typeface="Wingdings" pitchFamily="2" charset="2"/>
              <a:buChar char="ü"/>
            </a:pPr>
            <a:r>
              <a:rPr lang="en-US" sz="2800" smtClean="0"/>
              <a:t>Explain Gantt Charts and Network Diagrams</a:t>
            </a:r>
          </a:p>
          <a:p>
            <a:pPr>
              <a:lnSpc>
                <a:spcPct val="90000"/>
              </a:lnSpc>
              <a:buClr>
                <a:srgbClr val="BA2212"/>
              </a:buClr>
              <a:buFont typeface="Wingdings" pitchFamily="2" charset="2"/>
              <a:buChar char="ü"/>
            </a:pPr>
            <a:r>
              <a:rPr lang="en-US" sz="2800" smtClean="0"/>
              <a:t>Review commercial project management software packages</a:t>
            </a:r>
          </a:p>
        </p:txBody>
      </p:sp>
      <p:sp>
        <p:nvSpPr>
          <p:cNvPr id="1638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29"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2E80485D-1626-4023-A952-D804A19F3916}" type="slidenum">
              <a:rPr lang="en-US" sz="1600">
                <a:solidFill>
                  <a:schemeClr val="tx1"/>
                </a:solidFill>
                <a:cs typeface="+mn-cs"/>
              </a:rPr>
              <a:pPr algn="ctr" eaLnBrk="0" hangingPunct="0">
                <a:defRPr/>
              </a:pPr>
              <a:t>2</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8245"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2A445D8A-E1A3-470D-AF82-F144E61F124B}" type="slidenum">
              <a:rPr lang="en-US" sz="1600">
                <a:solidFill>
                  <a:schemeClr val="tx1"/>
                </a:solidFill>
                <a:cs typeface="+mn-cs"/>
              </a:rPr>
              <a:pPr algn="ctr" eaLnBrk="0" hangingPunct="0">
                <a:defRPr/>
              </a:pPr>
              <a:t>20</a:t>
            </a:fld>
            <a:endParaRPr lang="en-US" sz="1600">
              <a:solidFill>
                <a:schemeClr val="tx1"/>
              </a:solidFill>
              <a:cs typeface="+mn-cs"/>
            </a:endParaRPr>
          </a:p>
        </p:txBody>
      </p:sp>
      <p:pic>
        <p:nvPicPr>
          <p:cNvPr id="138247" name="Picture 7"/>
          <p:cNvPicPr>
            <a:picLocks noChangeAspect="1" noChangeArrowheads="1"/>
          </p:cNvPicPr>
          <p:nvPr/>
        </p:nvPicPr>
        <p:blipFill>
          <a:blip r:embed="rId2"/>
          <a:srcRect/>
          <a:stretch>
            <a:fillRect/>
          </a:stretch>
        </p:blipFill>
        <p:spPr bwMode="auto">
          <a:xfrm>
            <a:off x="533400" y="304800"/>
            <a:ext cx="8001000" cy="5788025"/>
          </a:xfrm>
          <a:prstGeom prst="rect">
            <a:avLst/>
          </a:prstGeom>
          <a:noFill/>
          <a:ln>
            <a:noFill/>
          </a:ln>
          <a:effectLst>
            <a:outerShdw dist="45791" dir="2021404" algn="ctr" rotWithShape="0">
              <a:srgbClr val="9999FF"/>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1026"/>
          <p:cNvSpPr>
            <a:spLocks noGrp="1" noChangeArrowheads="1"/>
          </p:cNvSpPr>
          <p:nvPr>
            <p:ph type="title"/>
          </p:nvPr>
        </p:nvSpPr>
        <p:spPr>
          <a:xfrm>
            <a:off x="457200" y="267494"/>
            <a:ext cx="8229600" cy="1399032"/>
          </a:xfrm>
        </p:spPr>
        <p:txBody>
          <a:bodyPr/>
          <a:lstStyle/>
          <a:p>
            <a:pPr fontAlgn="auto">
              <a:spcAft>
                <a:spcPts val="0"/>
              </a:spcAft>
              <a:defRPr/>
            </a:pPr>
            <a:r>
              <a:rPr lang="en-US">
                <a:solidFill>
                  <a:schemeClr val="accent1">
                    <a:tint val="83000"/>
                    <a:satMod val="150000"/>
                  </a:schemeClr>
                </a:solidFill>
              </a:rPr>
              <a:t>Comparison of Gantt Charts and Network Diagrams</a:t>
            </a:r>
          </a:p>
        </p:txBody>
      </p:sp>
      <p:sp>
        <p:nvSpPr>
          <p:cNvPr id="35842" name="Rectangle 1027" descr="Rectangle: Click to edit Master text styles&#10;Second level&#10;Third level&#10;Fourth level&#10;Fifth level"/>
          <p:cNvSpPr>
            <a:spLocks noGrp="1" noChangeArrowheads="1"/>
          </p:cNvSpPr>
          <p:nvPr>
            <p:ph sz="half" idx="1"/>
          </p:nvPr>
        </p:nvSpPr>
        <p:spPr>
          <a:xfrm>
            <a:off x="457200" y="1722438"/>
            <a:ext cx="4038600" cy="4525962"/>
          </a:xfrm>
        </p:spPr>
        <p:txBody>
          <a:bodyPr/>
          <a:lstStyle/>
          <a:p>
            <a:r>
              <a:rPr lang="en-US" smtClean="0"/>
              <a:t>Gantt Charts</a:t>
            </a:r>
          </a:p>
          <a:p>
            <a:pPr lvl="1"/>
            <a:r>
              <a:rPr lang="en-US" smtClean="0"/>
              <a:t>Visually show duration of tasks</a:t>
            </a:r>
          </a:p>
          <a:p>
            <a:pPr lvl="1"/>
            <a:r>
              <a:rPr lang="en-US" smtClean="0"/>
              <a:t>Visually show time overlap between tasks</a:t>
            </a:r>
          </a:p>
          <a:p>
            <a:pPr lvl="1"/>
            <a:r>
              <a:rPr lang="en-US" smtClean="0"/>
              <a:t>Visually show slack time</a:t>
            </a:r>
          </a:p>
        </p:txBody>
      </p:sp>
      <p:sp>
        <p:nvSpPr>
          <p:cNvPr id="35843" name="Rectangle 1028" descr="Rectangle: Click to edit Master text styles&#10;Second level&#10;Third level&#10;Fourth level&#10;Fifth level"/>
          <p:cNvSpPr>
            <a:spLocks noGrp="1" noChangeArrowheads="1"/>
          </p:cNvSpPr>
          <p:nvPr>
            <p:ph sz="half" idx="2"/>
          </p:nvPr>
        </p:nvSpPr>
        <p:spPr>
          <a:xfrm>
            <a:off x="4648200" y="1722438"/>
            <a:ext cx="4038600" cy="4525962"/>
          </a:xfrm>
        </p:spPr>
        <p:txBody>
          <a:bodyPr/>
          <a:lstStyle/>
          <a:p>
            <a:r>
              <a:rPr lang="en-US" smtClean="0"/>
              <a:t>Network Diagrams</a:t>
            </a:r>
          </a:p>
          <a:p>
            <a:pPr lvl="1"/>
            <a:r>
              <a:rPr lang="en-US" smtClean="0"/>
              <a:t>Visually show dependencies between tasks</a:t>
            </a:r>
          </a:p>
          <a:p>
            <a:pPr lvl="1"/>
            <a:r>
              <a:rPr lang="en-US" smtClean="0"/>
              <a:t>Visually show which tasks can be done in parallel</a:t>
            </a:r>
          </a:p>
          <a:p>
            <a:pPr lvl="1"/>
            <a:r>
              <a:rPr lang="en-US" smtClean="0"/>
              <a:t>Show slack time by data in rectangles</a:t>
            </a:r>
          </a:p>
        </p:txBody>
      </p:sp>
      <p:sp>
        <p:nvSpPr>
          <p:cNvPr id="35844"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24935" name="Text Box 1031"/>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3AF80001-753F-4D6B-90B5-D42C2987FBA2}" type="slidenum">
              <a:rPr lang="en-US" sz="1600">
                <a:solidFill>
                  <a:schemeClr val="tx1"/>
                </a:solidFill>
                <a:cs typeface="+mn-cs"/>
              </a:rPr>
              <a:pPr algn="ctr" eaLnBrk="0" hangingPunct="0">
                <a:defRPr/>
              </a:pPr>
              <a:t>21</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Representing Project Plans</a:t>
            </a:r>
          </a:p>
        </p:txBody>
      </p:sp>
      <p:sp>
        <p:nvSpPr>
          <p:cNvPr id="3686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80000"/>
              </a:lnSpc>
            </a:pPr>
            <a:r>
              <a:rPr lang="en-US" sz="2800" smtClean="0"/>
              <a:t>Network diagramming is a critical path scheduling technique</a:t>
            </a:r>
          </a:p>
          <a:p>
            <a:pPr>
              <a:lnSpc>
                <a:spcPct val="80000"/>
              </a:lnSpc>
            </a:pPr>
            <a:r>
              <a:rPr lang="en-US" sz="2800" smtClean="0"/>
              <a:t>Used when tasks </a:t>
            </a:r>
          </a:p>
          <a:p>
            <a:pPr lvl="1">
              <a:lnSpc>
                <a:spcPct val="80000"/>
              </a:lnSpc>
            </a:pPr>
            <a:r>
              <a:rPr lang="en-US" sz="2400" smtClean="0"/>
              <a:t>Are well-defined and have a clear beginning and end point</a:t>
            </a:r>
          </a:p>
          <a:p>
            <a:pPr lvl="1">
              <a:lnSpc>
                <a:spcPct val="80000"/>
              </a:lnSpc>
            </a:pPr>
            <a:r>
              <a:rPr lang="en-US" sz="2400" smtClean="0"/>
              <a:t>Can be worked on independently of other tasks</a:t>
            </a:r>
          </a:p>
          <a:p>
            <a:pPr lvl="1">
              <a:lnSpc>
                <a:spcPct val="80000"/>
              </a:lnSpc>
            </a:pPr>
            <a:r>
              <a:rPr lang="en-US" sz="2400" smtClean="0"/>
              <a:t>Are ordered</a:t>
            </a:r>
          </a:p>
          <a:p>
            <a:pPr lvl="1">
              <a:lnSpc>
                <a:spcPct val="80000"/>
              </a:lnSpc>
            </a:pPr>
            <a:r>
              <a:rPr lang="en-US" sz="2400" smtClean="0"/>
              <a:t>Serve the purpose of the project</a:t>
            </a:r>
          </a:p>
          <a:p>
            <a:pPr>
              <a:lnSpc>
                <a:spcPct val="80000"/>
              </a:lnSpc>
            </a:pPr>
            <a:r>
              <a:rPr lang="en-US" sz="2800" smtClean="0"/>
              <a:t>Major strength is ability to show how completion times vary by activity</a:t>
            </a:r>
          </a:p>
        </p:txBody>
      </p:sp>
      <p:sp>
        <p:nvSpPr>
          <p:cNvPr id="3686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57700"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E2E79177-2B66-4121-A5C8-4EB51022A808}" type="slidenum">
              <a:rPr lang="en-US" sz="1600">
                <a:solidFill>
                  <a:schemeClr val="tx1"/>
                </a:solidFill>
                <a:cs typeface="+mn-cs"/>
              </a:rPr>
              <a:pPr algn="ctr" eaLnBrk="0" hangingPunct="0">
                <a:defRPr/>
              </a:pPr>
              <a:t>22</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normAutofit fontScale="90000"/>
          </a:bodyPr>
          <a:lstStyle/>
          <a:p>
            <a:pPr marL="484632" fontAlgn="auto">
              <a:spcAft>
                <a:spcPts val="0"/>
              </a:spcAft>
              <a:defRPr/>
            </a:pPr>
            <a:r>
              <a:rPr lang="en-US" sz="4000">
                <a:solidFill>
                  <a:schemeClr val="accent1">
                    <a:tint val="83000"/>
                    <a:satMod val="150000"/>
                  </a:schemeClr>
                </a:solidFill>
              </a:rPr>
              <a:t>Gantt Chart and Network Diagram for Pine Valley Furniture</a:t>
            </a:r>
          </a:p>
        </p:txBody>
      </p:sp>
      <p:sp>
        <p:nvSpPr>
          <p:cNvPr id="109571" name="Rectangle 3" descr="Rectangle: Click to edit Master text styles&#10;Second level&#10;Third level&#10;Fourth level&#10;Fifth level"/>
          <p:cNvSpPr>
            <a:spLocks noGrp="1" noChangeArrowheads="1"/>
          </p:cNvSpPr>
          <p:nvPr>
            <p:ph idx="1"/>
          </p:nvPr>
        </p:nvSpPr>
        <p:spPr>
          <a:xfrm>
            <a:off x="838200" y="1905000"/>
            <a:ext cx="7772400" cy="3962400"/>
          </a:xfrm>
        </p:spPr>
        <p:txBody>
          <a:bodyPr>
            <a:normAutofit lnSpcReduction="10000"/>
          </a:bodyPr>
          <a:lstStyle/>
          <a:p>
            <a:pPr marL="609600" indent="-609600" fontAlgn="auto">
              <a:lnSpc>
                <a:spcPct val="90000"/>
              </a:lnSpc>
              <a:spcAft>
                <a:spcPts val="0"/>
              </a:spcAft>
              <a:buFont typeface="Wingdings 2"/>
              <a:buChar char=""/>
              <a:defRPr/>
            </a:pPr>
            <a:r>
              <a:rPr lang="en-US" dirty="0" smtClean="0"/>
              <a:t>Steps</a:t>
            </a:r>
          </a:p>
          <a:p>
            <a:pPr marL="990600" lvl="1" indent="-533400" fontAlgn="auto">
              <a:lnSpc>
                <a:spcPct val="90000"/>
              </a:lnSpc>
              <a:spcAft>
                <a:spcPts val="0"/>
              </a:spcAft>
              <a:buClr>
                <a:schemeClr val="hlink"/>
              </a:buClr>
              <a:buSzPct val="110000"/>
              <a:buFont typeface="Verdana"/>
              <a:buNone/>
              <a:defRPr/>
            </a:pPr>
            <a:r>
              <a:rPr lang="en-US" dirty="0" smtClean="0">
                <a:solidFill>
                  <a:srgbClr val="FF388C"/>
                </a:solidFill>
              </a:rPr>
              <a:t>1.   </a:t>
            </a:r>
            <a:r>
              <a:rPr lang="en-US" dirty="0" smtClean="0"/>
              <a:t>Identify each activity</a:t>
            </a:r>
            <a:r>
              <a:rPr lang="en-US" sz="3200" dirty="0" smtClean="0"/>
              <a:t> </a:t>
            </a:r>
          </a:p>
          <a:p>
            <a:pPr marL="1371600" lvl="2" indent="-457200" fontAlgn="auto">
              <a:lnSpc>
                <a:spcPct val="90000"/>
              </a:lnSpc>
              <a:spcAft>
                <a:spcPts val="0"/>
              </a:spcAft>
              <a:buFont typeface="Wingdings 2"/>
              <a:buChar char=""/>
              <a:defRPr/>
            </a:pPr>
            <a:r>
              <a:rPr lang="en-US" dirty="0" smtClean="0"/>
              <a:t>Requirements collection</a:t>
            </a:r>
          </a:p>
          <a:p>
            <a:pPr marL="1371600" lvl="2" indent="-457200" fontAlgn="auto">
              <a:lnSpc>
                <a:spcPct val="90000"/>
              </a:lnSpc>
              <a:spcAft>
                <a:spcPts val="0"/>
              </a:spcAft>
              <a:buFont typeface="Wingdings 2"/>
              <a:buChar char=""/>
              <a:defRPr/>
            </a:pPr>
            <a:r>
              <a:rPr lang="en-US" dirty="0" smtClean="0"/>
              <a:t>Screen design</a:t>
            </a:r>
          </a:p>
          <a:p>
            <a:pPr marL="1371600" lvl="2" indent="-457200" fontAlgn="auto">
              <a:lnSpc>
                <a:spcPct val="90000"/>
              </a:lnSpc>
              <a:spcAft>
                <a:spcPts val="0"/>
              </a:spcAft>
              <a:buFont typeface="Wingdings 2"/>
              <a:buChar char=""/>
              <a:defRPr/>
            </a:pPr>
            <a:r>
              <a:rPr lang="en-US" dirty="0" smtClean="0"/>
              <a:t>Report design</a:t>
            </a:r>
          </a:p>
          <a:p>
            <a:pPr marL="1371600" lvl="2" indent="-457200" fontAlgn="auto">
              <a:lnSpc>
                <a:spcPct val="90000"/>
              </a:lnSpc>
              <a:spcAft>
                <a:spcPts val="0"/>
              </a:spcAft>
              <a:buFont typeface="Wingdings 2"/>
              <a:buChar char=""/>
              <a:defRPr/>
            </a:pPr>
            <a:r>
              <a:rPr lang="en-US" dirty="0" smtClean="0"/>
              <a:t>Database construction</a:t>
            </a:r>
          </a:p>
          <a:p>
            <a:pPr marL="1371600" lvl="2" indent="-457200" fontAlgn="auto">
              <a:lnSpc>
                <a:spcPct val="90000"/>
              </a:lnSpc>
              <a:spcAft>
                <a:spcPts val="0"/>
              </a:spcAft>
              <a:buFont typeface="Wingdings 2"/>
              <a:buChar char=""/>
              <a:defRPr/>
            </a:pPr>
            <a:r>
              <a:rPr lang="en-US" dirty="0" smtClean="0"/>
              <a:t>User documentation creation</a:t>
            </a:r>
          </a:p>
          <a:p>
            <a:pPr marL="1371600" lvl="2" indent="-457200" fontAlgn="auto">
              <a:lnSpc>
                <a:spcPct val="90000"/>
              </a:lnSpc>
              <a:spcAft>
                <a:spcPts val="0"/>
              </a:spcAft>
              <a:buFont typeface="Wingdings 2"/>
              <a:buChar char=""/>
              <a:defRPr/>
            </a:pPr>
            <a:r>
              <a:rPr lang="en-US" dirty="0" smtClean="0"/>
              <a:t>Software programming</a:t>
            </a:r>
          </a:p>
          <a:p>
            <a:pPr marL="1371600" lvl="2" indent="-457200" fontAlgn="auto">
              <a:lnSpc>
                <a:spcPct val="90000"/>
              </a:lnSpc>
              <a:spcAft>
                <a:spcPts val="0"/>
              </a:spcAft>
              <a:buFont typeface="Wingdings 2"/>
              <a:buChar char=""/>
              <a:defRPr/>
            </a:pPr>
            <a:r>
              <a:rPr lang="en-US" dirty="0" smtClean="0"/>
              <a:t>Installation and testing</a:t>
            </a:r>
            <a:endParaRPr lang="en-US" dirty="0"/>
          </a:p>
        </p:txBody>
      </p:sp>
      <p:sp>
        <p:nvSpPr>
          <p:cNvPr id="3789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9573"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AB64E4DE-964C-49E8-8AFC-D1710888A22F}" type="slidenum">
              <a:rPr lang="en-US" sz="1600">
                <a:solidFill>
                  <a:schemeClr val="tx1"/>
                </a:solidFill>
                <a:cs typeface="+mn-cs"/>
              </a:rPr>
              <a:pPr algn="ctr" eaLnBrk="0" hangingPunct="0">
                <a:defRPr/>
              </a:pPr>
              <a:t>23</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marL="484632" fontAlgn="auto">
              <a:spcAft>
                <a:spcPts val="0"/>
              </a:spcAft>
              <a:defRPr/>
            </a:pPr>
            <a:r>
              <a:rPr lang="en-US" sz="3200">
                <a:solidFill>
                  <a:schemeClr val="accent1">
                    <a:tint val="83000"/>
                    <a:satMod val="150000"/>
                  </a:schemeClr>
                </a:solidFill>
              </a:rPr>
              <a:t>Gantt Chart and Network Diagram for Pine Valley Furniture (continued)</a:t>
            </a:r>
          </a:p>
        </p:txBody>
      </p:sp>
      <p:sp>
        <p:nvSpPr>
          <p:cNvPr id="3891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990600" lvl="1" indent="-533400">
              <a:buSzTx/>
              <a:buFont typeface="Verdana" pitchFamily="34" charset="0"/>
              <a:buNone/>
            </a:pPr>
            <a:r>
              <a:rPr lang="en-US" smtClean="0">
                <a:solidFill>
                  <a:srgbClr val="FF388C"/>
                </a:solidFill>
              </a:rPr>
              <a:t>2.   </a:t>
            </a:r>
            <a:r>
              <a:rPr lang="en-US" smtClean="0"/>
              <a:t>Determine time estimates and expected completion times for each activity</a:t>
            </a:r>
          </a:p>
          <a:p>
            <a:pPr marL="1371600" lvl="2" indent="-457200">
              <a:buFont typeface="Wingdings" pitchFamily="2" charset="2"/>
              <a:buNone/>
            </a:pPr>
            <a:endParaRPr lang="en-US" smtClean="0"/>
          </a:p>
          <a:p>
            <a:pPr marL="990600" lvl="1" indent="-533400">
              <a:buFont typeface="Wingdings" pitchFamily="2" charset="2"/>
              <a:buNone/>
            </a:pPr>
            <a:endParaRPr lang="en-US" smtClean="0"/>
          </a:p>
        </p:txBody>
      </p:sp>
      <p:sp>
        <p:nvSpPr>
          <p:cNvPr id="3891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10598" name="Text Box 6"/>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FCD660EB-F64A-4FC4-AB8B-A7D673917943}" type="slidenum">
              <a:rPr lang="en-US" sz="1600">
                <a:solidFill>
                  <a:schemeClr val="tx1"/>
                </a:solidFill>
                <a:cs typeface="+mn-cs"/>
              </a:rPr>
              <a:pPr algn="ctr" eaLnBrk="0" hangingPunct="0">
                <a:defRPr/>
              </a:pPr>
              <a:t>24</a:t>
            </a:fld>
            <a:endParaRPr lang="en-US" sz="1600">
              <a:solidFill>
                <a:schemeClr val="tx1"/>
              </a:solidFill>
              <a:cs typeface="+mn-cs"/>
            </a:endParaRPr>
          </a:p>
        </p:txBody>
      </p:sp>
      <p:pic>
        <p:nvPicPr>
          <p:cNvPr id="110601" name="Picture 9"/>
          <p:cNvPicPr>
            <a:picLocks noChangeAspect="1" noChangeArrowheads="1"/>
          </p:cNvPicPr>
          <p:nvPr/>
        </p:nvPicPr>
        <p:blipFill>
          <a:blip r:embed="rId2"/>
          <a:srcRect/>
          <a:stretch>
            <a:fillRect/>
          </a:stretch>
        </p:blipFill>
        <p:spPr bwMode="auto">
          <a:xfrm>
            <a:off x="609600" y="3505200"/>
            <a:ext cx="7947025" cy="22796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marL="484632" fontAlgn="auto">
              <a:spcAft>
                <a:spcPts val="0"/>
              </a:spcAft>
              <a:defRPr/>
            </a:pPr>
            <a:r>
              <a:rPr lang="en-US" sz="3200">
                <a:solidFill>
                  <a:schemeClr val="accent1">
                    <a:tint val="83000"/>
                    <a:satMod val="150000"/>
                  </a:schemeClr>
                </a:solidFill>
              </a:rPr>
              <a:t>Gantt Chart and Network Diagram for Pine Valley Furniture (continued)</a:t>
            </a:r>
          </a:p>
        </p:txBody>
      </p:sp>
      <p:sp>
        <p:nvSpPr>
          <p:cNvPr id="3993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990600" lvl="1" indent="-533400">
              <a:buSzTx/>
              <a:buFont typeface="Wingdings" pitchFamily="2" charset="2"/>
              <a:buAutoNum type="arabicPeriod" startAt="3"/>
            </a:pPr>
            <a:r>
              <a:rPr lang="en-US" smtClean="0"/>
              <a:t>Determine sequence of activities</a:t>
            </a:r>
          </a:p>
        </p:txBody>
      </p:sp>
      <p:sp>
        <p:nvSpPr>
          <p:cNvPr id="3993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746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D3970A60-338B-4F5A-BEBC-633186C61330}" type="slidenum">
              <a:rPr lang="en-US" sz="1600">
                <a:solidFill>
                  <a:schemeClr val="tx1"/>
                </a:solidFill>
                <a:cs typeface="+mn-cs"/>
              </a:rPr>
              <a:pPr algn="ctr" eaLnBrk="0" hangingPunct="0">
                <a:defRPr/>
              </a:pPr>
              <a:t>25</a:t>
            </a:fld>
            <a:endParaRPr lang="en-US" sz="1600">
              <a:solidFill>
                <a:schemeClr val="tx1"/>
              </a:solidFill>
              <a:cs typeface="+mn-cs"/>
            </a:endParaRPr>
          </a:p>
        </p:txBody>
      </p:sp>
      <p:pic>
        <p:nvPicPr>
          <p:cNvPr id="147462" name="Picture 6"/>
          <p:cNvPicPr>
            <a:picLocks noChangeAspect="1" noChangeArrowheads="1"/>
          </p:cNvPicPr>
          <p:nvPr/>
        </p:nvPicPr>
        <p:blipFill>
          <a:blip r:embed="rId2"/>
          <a:srcRect/>
          <a:stretch>
            <a:fillRect/>
          </a:stretch>
        </p:blipFill>
        <p:spPr bwMode="auto">
          <a:xfrm>
            <a:off x="838200" y="2590800"/>
            <a:ext cx="8001000" cy="2674938"/>
          </a:xfrm>
          <a:prstGeom prst="rect">
            <a:avLst/>
          </a:prstGeom>
          <a:noFill/>
          <a:ln>
            <a:noFill/>
          </a:ln>
          <a:effectLst>
            <a:outerShdw dist="45791" dir="2021404" algn="ctr" rotWithShape="0">
              <a:srgbClr val="9999FF"/>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pPr marL="484632" fontAlgn="auto">
              <a:spcAft>
                <a:spcPts val="0"/>
              </a:spcAft>
              <a:defRPr/>
            </a:pPr>
            <a:r>
              <a:rPr lang="en-US" sz="3200">
                <a:solidFill>
                  <a:schemeClr val="accent1">
                    <a:tint val="83000"/>
                    <a:satMod val="150000"/>
                  </a:schemeClr>
                </a:solidFill>
              </a:rPr>
              <a:t>Gantt Chart and Network Diagram for Pine Valley Furniture (continued)</a:t>
            </a:r>
          </a:p>
        </p:txBody>
      </p:sp>
      <p:sp>
        <p:nvSpPr>
          <p:cNvPr id="4096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990600" lvl="1" indent="-533400">
              <a:buSzTx/>
              <a:buFont typeface="Wingdings" pitchFamily="2" charset="2"/>
              <a:buAutoNum type="arabicPeriod" startAt="4"/>
            </a:pPr>
            <a:r>
              <a:rPr lang="en-US" smtClean="0"/>
              <a:t>Determine the critical path</a:t>
            </a:r>
          </a:p>
          <a:p>
            <a:pPr marL="1371600" lvl="2" indent="-457200"/>
            <a:r>
              <a:rPr lang="en-US" smtClean="0"/>
              <a:t>Sequence of events that will affect the final project delivery date</a:t>
            </a:r>
          </a:p>
          <a:p>
            <a:pPr marL="609600" indent="-609600"/>
            <a:endParaRPr lang="en-US" smtClean="0"/>
          </a:p>
          <a:p>
            <a:pPr marL="609600" indent="-609600">
              <a:buFont typeface="Wingdings" pitchFamily="2" charset="2"/>
              <a:buNone/>
            </a:pPr>
            <a:endParaRPr lang="en-US" smtClean="0"/>
          </a:p>
        </p:txBody>
      </p:sp>
      <p:sp>
        <p:nvSpPr>
          <p:cNvPr id="4096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8486" name="Text Box 6"/>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B4948318-B93F-4666-9A7A-B39260BB8909}" type="slidenum">
              <a:rPr lang="en-US" sz="1600">
                <a:solidFill>
                  <a:schemeClr val="tx1"/>
                </a:solidFill>
                <a:cs typeface="+mn-cs"/>
              </a:rPr>
              <a:pPr algn="ctr" eaLnBrk="0" hangingPunct="0">
                <a:defRPr/>
              </a:pPr>
              <a:t>26</a:t>
            </a:fld>
            <a:endParaRPr lang="en-US" sz="1600">
              <a:solidFill>
                <a:schemeClr val="tx1"/>
              </a:solidFill>
              <a:cs typeface="+mn-cs"/>
            </a:endParaRPr>
          </a:p>
        </p:txBody>
      </p:sp>
      <p:pic>
        <p:nvPicPr>
          <p:cNvPr id="148487" name="Picture 7"/>
          <p:cNvPicPr>
            <a:picLocks noChangeAspect="1" noChangeArrowheads="1"/>
          </p:cNvPicPr>
          <p:nvPr/>
        </p:nvPicPr>
        <p:blipFill>
          <a:blip r:embed="rId2"/>
          <a:srcRect/>
          <a:stretch>
            <a:fillRect/>
          </a:stretch>
        </p:blipFill>
        <p:spPr bwMode="auto">
          <a:xfrm>
            <a:off x="762000" y="3505200"/>
            <a:ext cx="7915275" cy="2043113"/>
          </a:xfrm>
          <a:prstGeom prst="rect">
            <a:avLst/>
          </a:prstGeom>
          <a:noFill/>
          <a:ln>
            <a:noFill/>
          </a:ln>
          <a:effectLst>
            <a:outerShdw dist="45791" dir="2021404" algn="ctr" rotWithShape="0">
              <a:srgbClr val="9999FF"/>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Commercial Project Management Software</a:t>
            </a:r>
          </a:p>
        </p:txBody>
      </p:sp>
      <p:sp>
        <p:nvSpPr>
          <p:cNvPr id="41986"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Many systems are available</a:t>
            </a:r>
          </a:p>
          <a:p>
            <a:r>
              <a:rPr lang="en-US" smtClean="0"/>
              <a:t>Three activities are required:</a:t>
            </a:r>
          </a:p>
          <a:p>
            <a:pPr lvl="1"/>
            <a:r>
              <a:rPr lang="en-US" smtClean="0"/>
              <a:t>Establish project start or end date</a:t>
            </a:r>
          </a:p>
          <a:p>
            <a:pPr lvl="1"/>
            <a:r>
              <a:rPr lang="en-US" smtClean="0"/>
              <a:t>Enter tasks and assign task relationships</a:t>
            </a:r>
          </a:p>
          <a:p>
            <a:pPr lvl="1"/>
            <a:r>
              <a:rPr lang="en-US" smtClean="0"/>
              <a:t>Select scheduling method to review project reports</a:t>
            </a:r>
          </a:p>
          <a:p>
            <a:pPr lvl="1">
              <a:buFont typeface="Wingdings" pitchFamily="2" charset="2"/>
              <a:buNone/>
            </a:pPr>
            <a:endParaRPr lang="en-US" smtClean="0"/>
          </a:p>
        </p:txBody>
      </p:sp>
      <p:sp>
        <p:nvSpPr>
          <p:cNvPr id="4198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11620"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8213E001-E438-450D-A6E4-161636C85E4A}" type="slidenum">
              <a:rPr lang="en-US" sz="1600">
                <a:solidFill>
                  <a:schemeClr val="tx1"/>
                </a:solidFill>
                <a:cs typeface="+mn-cs"/>
              </a:rPr>
              <a:pPr algn="ctr" eaLnBrk="0" hangingPunct="0">
                <a:defRPr/>
              </a:pPr>
              <a:t>27</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Summary</a:t>
            </a:r>
          </a:p>
        </p:txBody>
      </p:sp>
      <p:sp>
        <p:nvSpPr>
          <p:cNvPr id="4301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mtClean="0"/>
              <a:t>Skills of An Effective Project Manager</a:t>
            </a:r>
          </a:p>
          <a:p>
            <a:pPr>
              <a:lnSpc>
                <a:spcPct val="90000"/>
              </a:lnSpc>
            </a:pPr>
            <a:r>
              <a:rPr lang="en-US" smtClean="0"/>
              <a:t>Activities of Project Manager</a:t>
            </a:r>
          </a:p>
          <a:p>
            <a:pPr lvl="1">
              <a:lnSpc>
                <a:spcPct val="90000"/>
              </a:lnSpc>
            </a:pPr>
            <a:r>
              <a:rPr lang="en-US" smtClean="0"/>
              <a:t>Initiation</a:t>
            </a:r>
          </a:p>
          <a:p>
            <a:pPr lvl="1">
              <a:lnSpc>
                <a:spcPct val="90000"/>
              </a:lnSpc>
            </a:pPr>
            <a:r>
              <a:rPr lang="en-US" smtClean="0"/>
              <a:t>Planning</a:t>
            </a:r>
          </a:p>
          <a:p>
            <a:pPr lvl="1">
              <a:lnSpc>
                <a:spcPct val="90000"/>
              </a:lnSpc>
            </a:pPr>
            <a:r>
              <a:rPr lang="en-US" smtClean="0"/>
              <a:t>Execution</a:t>
            </a:r>
          </a:p>
          <a:p>
            <a:pPr lvl="1">
              <a:lnSpc>
                <a:spcPct val="90000"/>
              </a:lnSpc>
            </a:pPr>
            <a:r>
              <a:rPr lang="en-US" smtClean="0"/>
              <a:t>Close down</a:t>
            </a:r>
          </a:p>
          <a:p>
            <a:pPr>
              <a:lnSpc>
                <a:spcPct val="90000"/>
              </a:lnSpc>
            </a:pPr>
            <a:r>
              <a:rPr lang="en-US" smtClean="0"/>
              <a:t>Gantt Charts and Network Diagrams</a:t>
            </a:r>
          </a:p>
          <a:p>
            <a:pPr>
              <a:lnSpc>
                <a:spcPct val="90000"/>
              </a:lnSpc>
            </a:pPr>
            <a:r>
              <a:rPr lang="en-US" smtClean="0"/>
              <a:t>Commercial PM Software</a:t>
            </a:r>
          </a:p>
        </p:txBody>
      </p:sp>
      <p:sp>
        <p:nvSpPr>
          <p:cNvPr id="4301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12644"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41856493-8EBC-4C1F-8A3F-CFAB933681E2}" type="slidenum">
              <a:rPr lang="en-US" sz="1600">
                <a:solidFill>
                  <a:schemeClr val="tx1"/>
                </a:solidFill>
                <a:cs typeface="+mn-cs"/>
              </a:rPr>
              <a:pPr algn="ctr" eaLnBrk="0" hangingPunct="0">
                <a:defRPr/>
              </a:pPr>
              <a:t>28</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6"/>
          <p:cNvSpPr txBox="1">
            <a:spLocks noGrp="1" noChangeArrowheads="1"/>
          </p:cNvSpPr>
          <p:nvPr/>
        </p:nvSpPr>
        <p:spPr bwMode="auto">
          <a:xfrm>
            <a:off x="6553200" y="6245225"/>
            <a:ext cx="2133600" cy="476250"/>
          </a:xfrm>
          <a:prstGeom prst="rect">
            <a:avLst/>
          </a:prstGeom>
          <a:noFill/>
          <a:ln>
            <a:miter lim="800000"/>
            <a:headEnd/>
            <a:tailEnd/>
          </a:ln>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endParaRPr lang="en-US" sz="1400" smtClean="0">
              <a:solidFill>
                <a:srgbClr val="000000"/>
              </a:solidFill>
              <a:effectLst>
                <a:outerShdw blurRad="38100" dist="38100" dir="2700000" algn="tl">
                  <a:srgbClr val="C0C0C0"/>
                </a:outerShdw>
              </a:effectLst>
            </a:endParaRPr>
          </a:p>
        </p:txBody>
      </p:sp>
      <p:pic>
        <p:nvPicPr>
          <p:cNvPr id="51203" name="Picture 3" descr="cid:3287383400_2177562"/>
          <p:cNvPicPr>
            <a:picLocks noChangeAspect="1" noChangeArrowheads="1"/>
          </p:cNvPicPr>
          <p:nvPr/>
        </p:nvPicPr>
        <p:blipFill>
          <a:blip r:embed="rId3" r:link="rId4"/>
          <a:srcRect/>
          <a:stretch>
            <a:fillRect/>
          </a:stretch>
        </p:blipFill>
        <p:spPr bwMode="auto">
          <a:xfrm>
            <a:off x="838200" y="1446213"/>
            <a:ext cx="7242175" cy="2363787"/>
          </a:xfrm>
          <a:prstGeom prst="rect">
            <a:avLst/>
          </a:prstGeom>
          <a:solidFill>
            <a:schemeClr val="hlink"/>
          </a:solidFill>
          <a:ln w="9525">
            <a:solidFill>
              <a:schemeClr val="bg1"/>
            </a:solidFill>
            <a:miter lim="800000"/>
            <a:headEnd/>
            <a:tailEnd/>
          </a:ln>
        </p:spPr>
      </p:pic>
      <p:sp>
        <p:nvSpPr>
          <p:cNvPr id="51204" name="Rectangle 4"/>
          <p:cNvSpPr>
            <a:spLocks noChangeArrowheads="1"/>
          </p:cNvSpPr>
          <p:nvPr/>
        </p:nvSpPr>
        <p:spPr bwMode="auto">
          <a:xfrm>
            <a:off x="685800" y="4187825"/>
            <a:ext cx="7589838" cy="1069975"/>
          </a:xfrm>
          <a:prstGeom prst="rect">
            <a:avLst/>
          </a:prstGeom>
          <a:noFill/>
          <a:ln w="25400">
            <a:noFill/>
            <a:miter lim="800000"/>
            <a:headEnd/>
            <a:tailEnd/>
          </a:ln>
        </p:spPr>
        <p:txBody>
          <a:bodyPr anchor="ctr">
            <a:spAutoFit/>
          </a:bodyPr>
          <a:lstStyle/>
          <a:p>
            <a:pPr algn="ctr"/>
            <a:r>
              <a:rPr lang="en-US" sz="1600">
                <a:solidFill>
                  <a:srgbClr val="000000"/>
                </a:solidFill>
                <a:cs typeface="Times New Roman" pitchFamily="18" charset="0"/>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
        <p:nvSpPr>
          <p:cNvPr id="5" name="Rectangle 5"/>
          <p:cNvSpPr txBox="1">
            <a:spLocks noGrp="1" noChangeArrowheads="1"/>
          </p:cNvSpPr>
          <p:nvPr/>
        </p:nvSpPr>
        <p:spPr bwMode="auto">
          <a:xfrm>
            <a:off x="762000" y="6069013"/>
            <a:ext cx="7845425" cy="636587"/>
          </a:xfrm>
          <a:prstGeom prst="rect">
            <a:avLst/>
          </a:prstGeom>
          <a:noFill/>
          <a:ln>
            <a:miter lim="800000"/>
            <a:headEnd/>
            <a:tailEnd/>
          </a:ln>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US" sz="1800" dirty="0" smtClean="0">
                <a:solidFill>
                  <a:srgbClr val="000000"/>
                </a:solidFill>
                <a:effectLst>
                  <a:outerShdw blurRad="38100" dist="38100" dir="2700000" algn="tl">
                    <a:srgbClr val="C0C0C0"/>
                  </a:outerShdw>
                </a:effectLst>
                <a:latin typeface="Tahoma" charset="0"/>
              </a:rPr>
              <a:t>Copyright © 2012 Pearson Education, Inc.  </a:t>
            </a:r>
          </a:p>
          <a:p>
            <a:pPr algn="ctr" eaLnBrk="1" hangingPunct="1">
              <a:defRPr/>
            </a:pPr>
            <a:r>
              <a:rPr lang="en-US" sz="1800" dirty="0" smtClean="0">
                <a:solidFill>
                  <a:srgbClr val="000000"/>
                </a:solidFill>
                <a:effectLst>
                  <a:outerShdw blurRad="38100" dist="38100" dir="2700000" algn="tl">
                    <a:srgbClr val="C0C0C0"/>
                  </a:outerShdw>
                </a:effectLst>
                <a:latin typeface="Tahoma" charset="0"/>
              </a:rPr>
              <a:t>Publishing as Prentice Hall</a:t>
            </a:r>
            <a:endParaRPr lang="en-US" sz="1800" dirty="0" smtClean="0">
              <a:solidFill>
                <a:srgbClr val="00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Pine Valley Furniture</a:t>
            </a:r>
          </a:p>
        </p:txBody>
      </p:sp>
      <p:sp>
        <p:nvSpPr>
          <p:cNvPr id="1741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Manufacturing Company</a:t>
            </a:r>
          </a:p>
          <a:p>
            <a:pPr lvl="1"/>
            <a:r>
              <a:rPr lang="en-US" smtClean="0"/>
              <a:t>Product: Wood Furniture</a:t>
            </a:r>
          </a:p>
          <a:p>
            <a:pPr lvl="1"/>
            <a:r>
              <a:rPr lang="en-US" smtClean="0"/>
              <a:t>Market: United States</a:t>
            </a:r>
          </a:p>
          <a:p>
            <a:pPr lvl="1"/>
            <a:r>
              <a:rPr lang="en-US" smtClean="0"/>
              <a:t>Organized into functional areas</a:t>
            </a:r>
          </a:p>
          <a:p>
            <a:pPr lvl="2"/>
            <a:r>
              <a:rPr lang="en-US" smtClean="0"/>
              <a:t>Manufacturing</a:t>
            </a:r>
          </a:p>
          <a:p>
            <a:pPr lvl="2"/>
            <a:r>
              <a:rPr lang="en-US" smtClean="0"/>
              <a:t>Sales</a:t>
            </a:r>
          </a:p>
          <a:p>
            <a:pPr lvl="1"/>
            <a:r>
              <a:rPr lang="en-US" smtClean="0"/>
              <a:t>Three independent computer systems were converted to a database in 1990s</a:t>
            </a:r>
          </a:p>
        </p:txBody>
      </p:sp>
      <p:sp>
        <p:nvSpPr>
          <p:cNvPr id="1741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97285"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dirty="0">
                <a:solidFill>
                  <a:schemeClr val="tx1"/>
                </a:solidFill>
                <a:cs typeface="+mn-cs"/>
              </a:rPr>
              <a:t>3.</a:t>
            </a:r>
            <a:fld id="{2218B48F-0541-46DB-B496-785EAC00FC91}" type="slidenum">
              <a:rPr lang="en-US" sz="1600">
                <a:solidFill>
                  <a:schemeClr val="tx1"/>
                </a:solidFill>
                <a:cs typeface="+mn-cs"/>
              </a:rPr>
              <a:pPr algn="ctr" eaLnBrk="0" hangingPunct="0">
                <a:defRPr/>
              </a:pPr>
              <a:t>3</a:t>
            </a:fld>
            <a:endParaRPr lang="en-US" sz="1600" dirty="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37220"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D92E6321-D880-4AB4-B959-FFE6B24EE6AE}" type="slidenum">
              <a:rPr lang="en-US" sz="1600">
                <a:solidFill>
                  <a:schemeClr val="tx1"/>
                </a:solidFill>
                <a:cs typeface="+mn-cs"/>
              </a:rPr>
              <a:pPr algn="ctr" eaLnBrk="0" hangingPunct="0">
                <a:defRPr/>
              </a:pPr>
              <a:t>4</a:t>
            </a:fld>
            <a:endParaRPr lang="en-US" sz="1600">
              <a:solidFill>
                <a:schemeClr val="tx1"/>
              </a:solidFill>
              <a:cs typeface="+mn-cs"/>
            </a:endParaRPr>
          </a:p>
        </p:txBody>
      </p:sp>
      <p:pic>
        <p:nvPicPr>
          <p:cNvPr id="137222" name="Picture 6"/>
          <p:cNvPicPr>
            <a:picLocks noChangeAspect="1" noChangeArrowheads="1"/>
          </p:cNvPicPr>
          <p:nvPr/>
        </p:nvPicPr>
        <p:blipFill>
          <a:blip r:embed="rId2"/>
          <a:srcRect/>
          <a:stretch>
            <a:fillRect/>
          </a:stretch>
        </p:blipFill>
        <p:spPr bwMode="auto">
          <a:xfrm>
            <a:off x="279400" y="1981200"/>
            <a:ext cx="8426450" cy="3208338"/>
          </a:xfrm>
          <a:prstGeom prst="rect">
            <a:avLst/>
          </a:prstGeom>
          <a:noFill/>
          <a:ln>
            <a:noFill/>
          </a:ln>
          <a:effectLst>
            <a:outerShdw dist="45791" dir="2021404" algn="ctr" rotWithShape="0">
              <a:srgbClr val="9999FF"/>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Managing the Information Systems Project</a:t>
            </a:r>
          </a:p>
        </p:txBody>
      </p:sp>
      <p:sp>
        <p:nvSpPr>
          <p:cNvPr id="19458"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mtClean="0"/>
              <a:t>Focus of Project Management</a:t>
            </a:r>
          </a:p>
          <a:p>
            <a:pPr lvl="1"/>
            <a:r>
              <a:rPr lang="en-US" smtClean="0"/>
              <a:t>To assure that information system projects meet customer expectations</a:t>
            </a:r>
          </a:p>
          <a:p>
            <a:pPr lvl="2"/>
            <a:r>
              <a:rPr lang="en-US" smtClean="0"/>
              <a:t>Delivered in a timely manner</a:t>
            </a:r>
          </a:p>
          <a:p>
            <a:pPr lvl="2"/>
            <a:r>
              <a:rPr lang="en-US" smtClean="0"/>
              <a:t>Meet constraints and requirements</a:t>
            </a:r>
          </a:p>
        </p:txBody>
      </p:sp>
      <p:sp>
        <p:nvSpPr>
          <p:cNvPr id="1945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98309"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694FE5FA-F0E6-43E3-B7B3-61EF5A8AF101}" type="slidenum">
              <a:rPr lang="en-US" sz="1600">
                <a:solidFill>
                  <a:schemeClr val="tx1"/>
                </a:solidFill>
                <a:cs typeface="+mn-cs"/>
              </a:rPr>
              <a:pPr algn="ctr" eaLnBrk="0" hangingPunct="0">
                <a:defRPr/>
              </a:pPr>
              <a:t>5</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6" name="Rectangle 8"/>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Managing the Information Systems Project (continued)</a:t>
            </a:r>
          </a:p>
        </p:txBody>
      </p:sp>
      <p:sp>
        <p:nvSpPr>
          <p:cNvPr id="20482"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a:lnSpc>
                <a:spcPct val="90000"/>
              </a:lnSpc>
            </a:pPr>
            <a:r>
              <a:rPr lang="en-US" sz="2800" smtClean="0"/>
              <a:t>Project Manager</a:t>
            </a:r>
          </a:p>
          <a:p>
            <a:pPr lvl="1">
              <a:lnSpc>
                <a:spcPct val="90000"/>
              </a:lnSpc>
            </a:pPr>
            <a:r>
              <a:rPr lang="en-US" sz="2400" smtClean="0"/>
              <a:t>Systems Analyst responsible for</a:t>
            </a:r>
          </a:p>
          <a:p>
            <a:pPr lvl="2">
              <a:lnSpc>
                <a:spcPct val="90000"/>
              </a:lnSpc>
            </a:pPr>
            <a:r>
              <a:rPr lang="en-US" sz="2000" smtClean="0"/>
              <a:t>Project initiation</a:t>
            </a:r>
          </a:p>
          <a:p>
            <a:pPr lvl="2">
              <a:lnSpc>
                <a:spcPct val="90000"/>
              </a:lnSpc>
            </a:pPr>
            <a:r>
              <a:rPr lang="en-US" sz="2000" smtClean="0"/>
              <a:t>Planning</a:t>
            </a:r>
          </a:p>
          <a:p>
            <a:pPr lvl="2">
              <a:lnSpc>
                <a:spcPct val="90000"/>
              </a:lnSpc>
            </a:pPr>
            <a:r>
              <a:rPr lang="en-US" sz="2000" smtClean="0"/>
              <a:t>Execution</a:t>
            </a:r>
          </a:p>
          <a:p>
            <a:pPr lvl="2">
              <a:lnSpc>
                <a:spcPct val="90000"/>
              </a:lnSpc>
            </a:pPr>
            <a:r>
              <a:rPr lang="en-US" sz="2000" smtClean="0"/>
              <a:t>Closing down</a:t>
            </a:r>
          </a:p>
          <a:p>
            <a:pPr lvl="1">
              <a:lnSpc>
                <a:spcPct val="90000"/>
              </a:lnSpc>
            </a:pPr>
            <a:r>
              <a:rPr lang="en-US" sz="2400" smtClean="0"/>
              <a:t>Requires diverse set of skills</a:t>
            </a:r>
          </a:p>
          <a:p>
            <a:pPr lvl="2">
              <a:lnSpc>
                <a:spcPct val="90000"/>
              </a:lnSpc>
            </a:pPr>
            <a:r>
              <a:rPr lang="en-US" sz="2000" smtClean="0"/>
              <a:t>Management</a:t>
            </a:r>
          </a:p>
          <a:p>
            <a:pPr lvl="2">
              <a:lnSpc>
                <a:spcPct val="90000"/>
              </a:lnSpc>
            </a:pPr>
            <a:r>
              <a:rPr lang="en-US" sz="2000" smtClean="0"/>
              <a:t>Leadership</a:t>
            </a:r>
          </a:p>
          <a:p>
            <a:pPr lvl="2">
              <a:lnSpc>
                <a:spcPct val="90000"/>
              </a:lnSpc>
            </a:pPr>
            <a:r>
              <a:rPr lang="en-US" sz="2000" smtClean="0"/>
              <a:t>Technical</a:t>
            </a:r>
          </a:p>
          <a:p>
            <a:pPr lvl="2">
              <a:lnSpc>
                <a:spcPct val="90000"/>
              </a:lnSpc>
            </a:pPr>
            <a:r>
              <a:rPr lang="en-US" sz="2000" smtClean="0"/>
              <a:t>Conflict management</a:t>
            </a:r>
          </a:p>
          <a:p>
            <a:pPr lvl="2">
              <a:lnSpc>
                <a:spcPct val="90000"/>
              </a:lnSpc>
            </a:pPr>
            <a:r>
              <a:rPr lang="en-US" sz="2000" smtClean="0"/>
              <a:t>Customer relations</a:t>
            </a:r>
          </a:p>
        </p:txBody>
      </p:sp>
      <p:sp>
        <p:nvSpPr>
          <p:cNvPr id="2048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99337" name="Text Box 9"/>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5372CDC1-7431-48CC-B2AB-1FE184A129EA}" type="slidenum">
              <a:rPr lang="en-US" sz="1600">
                <a:solidFill>
                  <a:schemeClr val="tx1"/>
                </a:solidFill>
                <a:cs typeface="+mn-cs"/>
              </a:rPr>
              <a:pPr algn="ctr" eaLnBrk="0" hangingPunct="0">
                <a:defRPr/>
              </a:pPr>
              <a:t>6</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Footer Placeholder 2"/>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44387" name="Text Box 3"/>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2148DFCB-573A-414B-9471-497C11C9E928}" type="slidenum">
              <a:rPr lang="en-US" sz="1600">
                <a:solidFill>
                  <a:schemeClr val="tx1"/>
                </a:solidFill>
                <a:cs typeface="+mn-cs"/>
              </a:rPr>
              <a:pPr algn="ctr" eaLnBrk="0" hangingPunct="0">
                <a:defRPr/>
              </a:pPr>
              <a:t>7</a:t>
            </a:fld>
            <a:endParaRPr lang="en-US" sz="1600">
              <a:solidFill>
                <a:schemeClr val="tx1"/>
              </a:solidFill>
              <a:cs typeface="+mn-cs"/>
            </a:endParaRPr>
          </a:p>
        </p:txBody>
      </p:sp>
      <p:pic>
        <p:nvPicPr>
          <p:cNvPr id="144389" name="Picture 5"/>
          <p:cNvPicPr>
            <a:picLocks noChangeAspect="1" noChangeArrowheads="1"/>
          </p:cNvPicPr>
          <p:nvPr/>
        </p:nvPicPr>
        <p:blipFill>
          <a:blip r:embed="rId2"/>
          <a:srcRect/>
          <a:stretch>
            <a:fillRect/>
          </a:stretch>
        </p:blipFill>
        <p:spPr bwMode="auto">
          <a:xfrm>
            <a:off x="685800" y="838200"/>
            <a:ext cx="7794625" cy="5176838"/>
          </a:xfrm>
          <a:prstGeom prst="rect">
            <a:avLst/>
          </a:prstGeom>
          <a:noFill/>
          <a:ln>
            <a:noFill/>
          </a:ln>
          <a:effectLst>
            <a:outerShdw dist="45791" dir="2021404" algn="ctr" rotWithShape="0">
              <a:srgbClr val="9999FF"/>
            </a:outerShdw>
          </a:effectLst>
          <a:extLst>
            <a:ext uri="{909E8E84-426E-40DD-AFC4-6F175D3DCCD1}"/>
            <a:ext uri="{91240B29-F687-4F45-9708-019B960494DF}"/>
          </a:extLst>
        </p:spPr>
      </p:pic>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Project Management Process</a:t>
            </a:r>
          </a:p>
        </p:txBody>
      </p:sp>
      <p:sp>
        <p:nvSpPr>
          <p:cNvPr id="22530"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r>
              <a:rPr lang="en-US" sz="2800" smtClean="0"/>
              <a:t>Project</a:t>
            </a:r>
          </a:p>
          <a:p>
            <a:pPr lvl="1"/>
            <a:r>
              <a:rPr lang="en-US" sz="2400" smtClean="0"/>
              <a:t>Planned undertaking of related activities to reach an objective that has a beginning and an end</a:t>
            </a:r>
          </a:p>
          <a:p>
            <a:r>
              <a:rPr lang="en-US" sz="2800" smtClean="0"/>
              <a:t>Four Phases</a:t>
            </a:r>
          </a:p>
          <a:p>
            <a:pPr lvl="1"/>
            <a:r>
              <a:rPr lang="en-US" sz="2400" smtClean="0"/>
              <a:t>Initiating</a:t>
            </a:r>
          </a:p>
          <a:p>
            <a:pPr lvl="1"/>
            <a:r>
              <a:rPr lang="en-US" sz="2400" smtClean="0"/>
              <a:t>Planning </a:t>
            </a:r>
          </a:p>
          <a:p>
            <a:pPr lvl="1"/>
            <a:r>
              <a:rPr lang="en-US" sz="2400" smtClean="0"/>
              <a:t>Executing</a:t>
            </a:r>
          </a:p>
          <a:p>
            <a:pPr lvl="1"/>
            <a:r>
              <a:rPr lang="en-US" sz="2400" smtClean="0"/>
              <a:t>Closing down</a:t>
            </a:r>
          </a:p>
        </p:txBody>
      </p:sp>
      <p:sp>
        <p:nvSpPr>
          <p:cNvPr id="22531"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0358" name="Text Box 6"/>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31DFB904-9E2C-4F5E-A437-0B0CCC0A2ADE}" type="slidenum">
              <a:rPr lang="en-US" sz="1600">
                <a:solidFill>
                  <a:schemeClr val="tx1"/>
                </a:solidFill>
                <a:cs typeface="+mn-cs"/>
              </a:rPr>
              <a:pPr algn="ctr" eaLnBrk="0" hangingPunct="0">
                <a:defRPr/>
              </a:pPr>
              <a:t>8</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marL="484632" fontAlgn="auto">
              <a:spcAft>
                <a:spcPts val="0"/>
              </a:spcAft>
              <a:defRPr/>
            </a:pPr>
            <a:r>
              <a:rPr lang="en-US">
                <a:solidFill>
                  <a:schemeClr val="accent1">
                    <a:tint val="83000"/>
                    <a:satMod val="150000"/>
                  </a:schemeClr>
                </a:solidFill>
              </a:rPr>
              <a:t>Initiating the Project</a:t>
            </a:r>
          </a:p>
        </p:txBody>
      </p:sp>
      <p:sp>
        <p:nvSpPr>
          <p:cNvPr id="23554" name="Rectangle 3" descr="Rectangle: Click to edit Master text styles&#10;Second level&#10;Third level&#10;Fourth level&#10;Fifth level"/>
          <p:cNvSpPr>
            <a:spLocks noGrp="1" noChangeArrowheads="1"/>
          </p:cNvSpPr>
          <p:nvPr>
            <p:ph idx="1"/>
          </p:nvPr>
        </p:nvSpPr>
        <p:spPr>
          <a:xfrm>
            <a:off x="457200" y="1882775"/>
            <a:ext cx="8229600" cy="4572000"/>
          </a:xfrm>
        </p:spPr>
        <p:txBody>
          <a:bodyPr/>
          <a:lstStyle/>
          <a:p>
            <a:pPr marL="609600" indent="-609600">
              <a:lnSpc>
                <a:spcPct val="90000"/>
              </a:lnSpc>
              <a:buFont typeface="Wingdings" pitchFamily="2" charset="2"/>
              <a:buAutoNum type="arabicPeriod"/>
            </a:pPr>
            <a:r>
              <a:rPr lang="en-US" smtClean="0"/>
              <a:t>Establish the project initiation team</a:t>
            </a:r>
          </a:p>
          <a:p>
            <a:pPr marL="609600" indent="-609600">
              <a:lnSpc>
                <a:spcPct val="90000"/>
              </a:lnSpc>
              <a:buFont typeface="Wingdings" pitchFamily="2" charset="2"/>
              <a:buAutoNum type="arabicPeriod"/>
            </a:pPr>
            <a:r>
              <a:rPr lang="en-US" smtClean="0"/>
              <a:t>Establish a relationship with the customer</a:t>
            </a:r>
          </a:p>
          <a:p>
            <a:pPr marL="609600" indent="-609600">
              <a:lnSpc>
                <a:spcPct val="90000"/>
              </a:lnSpc>
              <a:buFont typeface="Wingdings" pitchFamily="2" charset="2"/>
              <a:buAutoNum type="arabicPeriod"/>
            </a:pPr>
            <a:r>
              <a:rPr lang="en-US" smtClean="0"/>
              <a:t>Establish the project initiation plan</a:t>
            </a:r>
          </a:p>
          <a:p>
            <a:pPr marL="609600" indent="-609600">
              <a:lnSpc>
                <a:spcPct val="90000"/>
              </a:lnSpc>
              <a:buFont typeface="Wingdings" pitchFamily="2" charset="2"/>
              <a:buAutoNum type="arabicPeriod"/>
            </a:pPr>
            <a:r>
              <a:rPr lang="en-US" smtClean="0"/>
              <a:t>Establish management procedures</a:t>
            </a:r>
          </a:p>
          <a:p>
            <a:pPr marL="609600" indent="-609600">
              <a:lnSpc>
                <a:spcPct val="90000"/>
              </a:lnSpc>
              <a:buFont typeface="Wingdings" pitchFamily="2" charset="2"/>
              <a:buAutoNum type="arabicPeriod"/>
            </a:pPr>
            <a:r>
              <a:rPr lang="en-US" smtClean="0"/>
              <a:t>Establish the project management environment and workbook</a:t>
            </a:r>
          </a:p>
          <a:p>
            <a:pPr marL="609600" indent="-609600">
              <a:lnSpc>
                <a:spcPct val="90000"/>
              </a:lnSpc>
              <a:buFont typeface="Wingdings" pitchFamily="2" charset="2"/>
              <a:buAutoNum type="arabicPeriod"/>
            </a:pPr>
            <a:r>
              <a:rPr lang="en-US" smtClean="0"/>
              <a:t>Develop the project charter</a:t>
            </a:r>
          </a:p>
        </p:txBody>
      </p:sp>
      <p:sp>
        <p:nvSpPr>
          <p:cNvPr id="23555"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cs typeface="Arial" charset="0"/>
              </a:rPr>
              <a:t>Copyright © 2012 Pearson Education, Inc. Publishing as Prentice Hall</a:t>
            </a:r>
          </a:p>
        </p:txBody>
      </p:sp>
      <p:sp>
        <p:nvSpPr>
          <p:cNvPr id="10138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eaLnBrk="0" hangingPunct="0">
              <a:defRPr/>
            </a:pPr>
            <a:r>
              <a:rPr lang="en-US" sz="1600">
                <a:solidFill>
                  <a:schemeClr val="tx1"/>
                </a:solidFill>
                <a:cs typeface="+mn-cs"/>
              </a:rPr>
              <a:t>3.</a:t>
            </a:r>
            <a:fld id="{261EEB20-708E-4BF6-979E-532813D6D49A}" type="slidenum">
              <a:rPr lang="en-US" sz="1600">
                <a:solidFill>
                  <a:schemeClr val="tx1"/>
                </a:solidFill>
                <a:cs typeface="+mn-cs"/>
              </a:rPr>
              <a:pPr algn="ctr" eaLnBrk="0" hangingPunct="0">
                <a:defRPr/>
              </a:pPr>
              <a:t>9</a:t>
            </a:fld>
            <a:endParaRPr lang="en-US" sz="1600">
              <a:solidFill>
                <a:schemeClr val="tx1"/>
              </a:solidFill>
              <a:cs typeface="+mn-cs"/>
            </a:endParaRPr>
          </a:p>
        </p:txBody>
      </p:sp>
    </p:spTree>
  </p:cSld>
  <p:clrMapOvr>
    <a:masterClrMapping/>
  </p:clrMapOvr>
  <p:transition>
    <p:zo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1322</TotalTime>
  <Words>947</Words>
  <Application>Microsoft Office PowerPoint</Application>
  <PresentationFormat>On-screen Show (4:3)</PresentationFormat>
  <Paragraphs>204</Paragraphs>
  <Slides>29</Slides>
  <Notes>2</Notes>
  <HiddenSlides>0</HiddenSlides>
  <MMClips>0</MMClips>
  <ScaleCrop>false</ScaleCrop>
  <HeadingPairs>
    <vt:vector size="6" baseType="variant">
      <vt:variant>
        <vt:lpstr>Fonts Used</vt:lpstr>
      </vt:variant>
      <vt:variant>
        <vt:i4>8</vt:i4>
      </vt:variant>
      <vt:variant>
        <vt:lpstr>Design Template</vt:lpstr>
      </vt:variant>
      <vt:variant>
        <vt:i4>8</vt:i4>
      </vt:variant>
      <vt:variant>
        <vt:lpstr>Slide Titles</vt:lpstr>
      </vt:variant>
      <vt:variant>
        <vt:i4>29</vt:i4>
      </vt:variant>
    </vt:vector>
  </HeadingPairs>
  <TitlesOfParts>
    <vt:vector size="45" baseType="lpstr">
      <vt:lpstr>Arial</vt:lpstr>
      <vt:lpstr>Century Gothic</vt:lpstr>
      <vt:lpstr>Wingdings 2</vt:lpstr>
      <vt:lpstr>Verdana</vt:lpstr>
      <vt:lpstr>Tahoma</vt:lpstr>
      <vt:lpstr>Wingdings</vt:lpstr>
      <vt:lpstr>Lucida Grande</vt:lpstr>
      <vt:lpstr>Times New Roman</vt:lpstr>
      <vt:lpstr>Verve</vt:lpstr>
      <vt:lpstr>Verve</vt:lpstr>
      <vt:lpstr>Verve</vt:lpstr>
      <vt:lpstr>Verve</vt:lpstr>
      <vt:lpstr>Verve</vt:lpstr>
      <vt:lpstr>Verve</vt:lpstr>
      <vt:lpstr>Verve</vt:lpstr>
      <vt:lpstr>Verve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John Russo</dc:creator>
  <cp:lastModifiedBy>ULOFTKE</cp:lastModifiedBy>
  <cp:revision>76</cp:revision>
  <cp:lastPrinted>1601-01-01T00:00:00Z</cp:lastPrinted>
  <dcterms:created xsi:type="dcterms:W3CDTF">2011-07-26T15:45:11Z</dcterms:created>
  <dcterms:modified xsi:type="dcterms:W3CDTF">2011-07-26T18:20:28Z</dcterms:modified>
</cp:coreProperties>
</file>