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2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51D8-4BF5-462D-A3E4-0F7EA45A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99A0-9DA1-4C09-BF50-5707BC01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51D8-4BF5-462D-A3E4-0F7EA45A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99A0-9DA1-4C09-BF50-5707BC01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51D8-4BF5-462D-A3E4-0F7EA45A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99A0-9DA1-4C09-BF50-5707BC01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7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51D8-4BF5-462D-A3E4-0F7EA45A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99A0-9DA1-4C09-BF50-5707BC01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7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51D8-4BF5-462D-A3E4-0F7EA45A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99A0-9DA1-4C09-BF50-5707BC01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5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51D8-4BF5-462D-A3E4-0F7EA45A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99A0-9DA1-4C09-BF50-5707BC01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51D8-4BF5-462D-A3E4-0F7EA45A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99A0-9DA1-4C09-BF50-5707BC01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3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51D8-4BF5-462D-A3E4-0F7EA45A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99A0-9DA1-4C09-BF50-5707BC01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2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51D8-4BF5-462D-A3E4-0F7EA45A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99A0-9DA1-4C09-BF50-5707BC01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0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51D8-4BF5-462D-A3E4-0F7EA45A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99A0-9DA1-4C09-BF50-5707BC01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51D8-4BF5-462D-A3E4-0F7EA45A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99A0-9DA1-4C09-BF50-5707BC01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8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151D8-4BF5-462D-A3E4-0F7EA45AF4A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99A0-9DA1-4C09-BF50-5707BC01E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2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44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81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enas naffar</dc:creator>
  <cp:lastModifiedBy>enas naffar</cp:lastModifiedBy>
  <cp:revision>3</cp:revision>
  <dcterms:created xsi:type="dcterms:W3CDTF">2019-11-05T20:36:07Z</dcterms:created>
  <dcterms:modified xsi:type="dcterms:W3CDTF">2019-11-06T07:41:23Z</dcterms:modified>
</cp:coreProperties>
</file>