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90" r:id="rId2"/>
    <p:sldId id="257" r:id="rId3"/>
    <p:sldId id="258" r:id="rId4"/>
    <p:sldId id="259" r:id="rId5"/>
    <p:sldId id="260" r:id="rId6"/>
    <p:sldId id="261" r:id="rId7"/>
    <p:sldId id="281" r:id="rId8"/>
    <p:sldId id="282" r:id="rId9"/>
    <p:sldId id="262" r:id="rId10"/>
    <p:sldId id="263" r:id="rId11"/>
    <p:sldId id="283" r:id="rId12"/>
    <p:sldId id="284" r:id="rId13"/>
    <p:sldId id="285" r:id="rId14"/>
    <p:sldId id="266" r:id="rId15"/>
    <p:sldId id="267" r:id="rId16"/>
    <p:sldId id="287" r:id="rId17"/>
    <p:sldId id="268" r:id="rId18"/>
    <p:sldId id="269" r:id="rId19"/>
    <p:sldId id="270" r:id="rId20"/>
    <p:sldId id="288" r:id="rId21"/>
    <p:sldId id="271" r:id="rId22"/>
    <p:sldId id="291" r:id="rId23"/>
    <p:sldId id="273" r:id="rId24"/>
    <p:sldId id="274" r:id="rId25"/>
    <p:sldId id="275" r:id="rId26"/>
    <p:sldId id="276" r:id="rId27"/>
    <p:sldId id="289" r:id="rId28"/>
    <p:sldId id="277" r:id="rId29"/>
    <p:sldId id="278" r:id="rId30"/>
    <p:sldId id="292" r:id="rId31"/>
  </p:sldIdLst>
  <p:sldSz cx="9144000" cy="6858000" type="screen4x3"/>
  <p:notesSz cx="6858000" cy="9144000"/>
  <p:defaultTextStyle>
    <a:defPPr>
      <a:defRPr lang="en-US"/>
    </a:defPPr>
    <a:lvl1pPr algn="l" rtl="0" fontAlgn="base">
      <a:spcBef>
        <a:spcPct val="0"/>
      </a:spcBef>
      <a:spcAft>
        <a:spcPct val="0"/>
      </a:spcAft>
      <a:defRPr sz="4400" kern="1200">
        <a:solidFill>
          <a:schemeClr val="tx2"/>
        </a:solidFill>
        <a:latin typeface="Arial" charset="0"/>
        <a:ea typeface="+mn-ea"/>
        <a:cs typeface="Arial" charset="0"/>
      </a:defRPr>
    </a:lvl1pPr>
    <a:lvl2pPr marL="457200" algn="l" rtl="0" fontAlgn="base">
      <a:spcBef>
        <a:spcPct val="0"/>
      </a:spcBef>
      <a:spcAft>
        <a:spcPct val="0"/>
      </a:spcAft>
      <a:defRPr sz="4400" kern="1200">
        <a:solidFill>
          <a:schemeClr val="tx2"/>
        </a:solidFill>
        <a:latin typeface="Arial" charset="0"/>
        <a:ea typeface="+mn-ea"/>
        <a:cs typeface="Arial" charset="0"/>
      </a:defRPr>
    </a:lvl2pPr>
    <a:lvl3pPr marL="914400" algn="l" rtl="0" fontAlgn="base">
      <a:spcBef>
        <a:spcPct val="0"/>
      </a:spcBef>
      <a:spcAft>
        <a:spcPct val="0"/>
      </a:spcAft>
      <a:defRPr sz="4400" kern="1200">
        <a:solidFill>
          <a:schemeClr val="tx2"/>
        </a:solidFill>
        <a:latin typeface="Arial" charset="0"/>
        <a:ea typeface="+mn-ea"/>
        <a:cs typeface="Arial" charset="0"/>
      </a:defRPr>
    </a:lvl3pPr>
    <a:lvl4pPr marL="1371600" algn="l" rtl="0" fontAlgn="base">
      <a:spcBef>
        <a:spcPct val="0"/>
      </a:spcBef>
      <a:spcAft>
        <a:spcPct val="0"/>
      </a:spcAft>
      <a:defRPr sz="4400" kern="1200">
        <a:solidFill>
          <a:schemeClr val="tx2"/>
        </a:solidFill>
        <a:latin typeface="Arial" charset="0"/>
        <a:ea typeface="+mn-ea"/>
        <a:cs typeface="Arial" charset="0"/>
      </a:defRPr>
    </a:lvl4pPr>
    <a:lvl5pPr marL="1828800" algn="l" rtl="0" fontAlgn="base">
      <a:spcBef>
        <a:spcPct val="0"/>
      </a:spcBef>
      <a:spcAft>
        <a:spcPct val="0"/>
      </a:spcAft>
      <a:defRPr sz="4400" kern="1200">
        <a:solidFill>
          <a:schemeClr val="tx2"/>
        </a:solidFill>
        <a:latin typeface="Arial" charset="0"/>
        <a:ea typeface="+mn-ea"/>
        <a:cs typeface="Arial" charset="0"/>
      </a:defRPr>
    </a:lvl5pPr>
    <a:lvl6pPr marL="2286000" algn="l" defTabSz="914400" rtl="0" eaLnBrk="1" latinLnBrk="0" hangingPunct="1">
      <a:defRPr sz="4400" kern="1200">
        <a:solidFill>
          <a:schemeClr val="tx2"/>
        </a:solidFill>
        <a:latin typeface="Arial" charset="0"/>
        <a:ea typeface="+mn-ea"/>
        <a:cs typeface="Arial" charset="0"/>
      </a:defRPr>
    </a:lvl6pPr>
    <a:lvl7pPr marL="2743200" algn="l" defTabSz="914400" rtl="0" eaLnBrk="1" latinLnBrk="0" hangingPunct="1">
      <a:defRPr sz="4400" kern="1200">
        <a:solidFill>
          <a:schemeClr val="tx2"/>
        </a:solidFill>
        <a:latin typeface="Arial" charset="0"/>
        <a:ea typeface="+mn-ea"/>
        <a:cs typeface="Arial" charset="0"/>
      </a:defRPr>
    </a:lvl7pPr>
    <a:lvl8pPr marL="3200400" algn="l" defTabSz="914400" rtl="0" eaLnBrk="1" latinLnBrk="0" hangingPunct="1">
      <a:defRPr sz="4400" kern="1200">
        <a:solidFill>
          <a:schemeClr val="tx2"/>
        </a:solidFill>
        <a:latin typeface="Arial" charset="0"/>
        <a:ea typeface="+mn-ea"/>
        <a:cs typeface="Arial" charset="0"/>
      </a:defRPr>
    </a:lvl8pPr>
    <a:lvl9pPr marL="3657600" algn="l" defTabSz="914400" rtl="0" eaLnBrk="1" latinLnBrk="0" hangingPunct="1">
      <a:defRPr sz="4400" kern="1200">
        <a:solidFill>
          <a:schemeClr val="tx2"/>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912"/>
    <a:srgbClr val="BA22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94685" autoAdjust="0"/>
  </p:normalViewPr>
  <p:slideViewPr>
    <p:cSldViewPr>
      <p:cViewPr varScale="1">
        <p:scale>
          <a:sx n="103" d="100"/>
          <a:sy n="103" d="100"/>
        </p:scale>
        <p:origin x="-2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1" d="100"/>
          <a:sy n="41" d="100"/>
        </p:scale>
        <p:origin x="-14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a:defRPr sz="1200">
                <a:solidFill>
                  <a:schemeClr val="tx1"/>
                </a:solidFill>
                <a:latin typeface="Tahoma" pitchFamily="34" charset="0"/>
                <a:cs typeface="+mn-cs"/>
              </a:defRPr>
            </a:lvl1pPr>
          </a:lstStyle>
          <a:p>
            <a:pPr>
              <a:defRPr/>
            </a:pPr>
            <a:endParaRPr lang="en-US"/>
          </a:p>
        </p:txBody>
      </p:sp>
      <p:sp>
        <p:nvSpPr>
          <p:cNvPr id="48131" name="Rectangle 3"/>
          <p:cNvSpPr>
            <a:spLocks noGrp="1" noChangeArrowheads="1"/>
          </p:cNvSpPr>
          <p:nvPr>
            <p:ph type="dt" idx="1"/>
          </p:nvPr>
        </p:nvSpPr>
        <p:spPr bwMode="auto">
          <a:xfrm>
            <a:off x="388620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Tahoma" pitchFamily="34" charset="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914400" y="4343400"/>
            <a:ext cx="50292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a:defRPr sz="1200">
                <a:solidFill>
                  <a:schemeClr val="tx1"/>
                </a:solidFill>
                <a:latin typeface="Tahoma" pitchFamily="34" charset="0"/>
                <a:cs typeface="+mn-cs"/>
              </a:defRPr>
            </a:lvl1pPr>
          </a:lstStyle>
          <a:p>
            <a:pPr>
              <a:defRPr/>
            </a:pPr>
            <a:endParaRPr lang="en-US"/>
          </a:p>
        </p:txBody>
      </p:sp>
      <p:sp>
        <p:nvSpPr>
          <p:cNvPr id="48135" name="Rectangle 7"/>
          <p:cNvSpPr>
            <a:spLocks noGrp="1" noChangeArrowheads="1"/>
          </p:cNvSpPr>
          <p:nvPr>
            <p:ph type="sldNum" sz="quarter" idx="5"/>
          </p:nvPr>
        </p:nvSpPr>
        <p:spPr bwMode="auto">
          <a:xfrm>
            <a:off x="388620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solidFill>
                  <a:schemeClr val="tx1"/>
                </a:solidFill>
                <a:latin typeface="Tahoma" pitchFamily="34" charset="0"/>
                <a:cs typeface="+mn-cs"/>
              </a:defRPr>
            </a:lvl1pPr>
          </a:lstStyle>
          <a:p>
            <a:pPr>
              <a:defRPr/>
            </a:pPr>
            <a:fld id="{49363188-FF62-4CC2-B456-E17EF5EE4F05}" type="slidenum">
              <a:rPr lang="en-US"/>
              <a:pPr>
                <a:defRPr/>
              </a:pPr>
              <a:t>‹#›</a:t>
            </a:fld>
            <a:endParaRPr lang="en-US"/>
          </a:p>
        </p:txBody>
      </p:sp>
    </p:spTree>
    <p:extLst>
      <p:ext uri="{BB962C8B-B14F-4D97-AF65-F5344CB8AC3E}">
        <p14:creationId xmlns:p14="http://schemas.microsoft.com/office/powerpoint/2010/main" val="18997747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a:ln>
            <a:miter lim="800000"/>
            <a:headEnd/>
            <a:tailEnd/>
          </a:ln>
        </p:spPr>
        <p:txBody>
          <a:bodyPr/>
          <a:lstStyle/>
          <a:p>
            <a:fld id="{44F91810-3C2C-4334-8031-6B0F63A60727}" type="slidenum">
              <a:rPr lang="en-US" smtClean="0">
                <a:cs typeface="Arial" charset="0"/>
              </a:rPr>
              <a:pPr/>
              <a:t>1</a:t>
            </a:fld>
            <a:endParaRPr lang="en-US" smtClean="0">
              <a:cs typeface="Arial" charset="0"/>
            </a:endParaRPr>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152525" y="692150"/>
            <a:ext cx="4554538" cy="3416300"/>
          </a:xfrm>
          <a:ln/>
        </p:spPr>
      </p:sp>
      <p:sp>
        <p:nvSpPr>
          <p:cNvPr id="53251" name="Rectangle 3"/>
          <p:cNvSpPr>
            <a:spLocks noGrp="1" noChangeArrowheads="1"/>
          </p:cNvSpPr>
          <p:nvPr>
            <p:ph type="body" idx="1"/>
          </p:nvPr>
        </p:nvSpPr>
        <p:spPr>
          <a:noFill/>
        </p:spPr>
        <p:txBody>
          <a:bodyPr lIns="90480" tIns="44446" rIns="90480" bIns="4444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5"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7" name="Text Box 26"/>
          <p:cNvSpPr txBox="1">
            <a:spLocks noChangeArrowheads="1"/>
          </p:cNvSpPr>
          <p:nvPr userDrawn="1"/>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a:spcBef>
                <a:spcPct val="50000"/>
              </a:spcBef>
              <a:defRPr/>
            </a:pPr>
            <a:endParaRPr lang="en-US" sz="1600">
              <a:solidFill>
                <a:schemeClr val="tx1"/>
              </a:solidFill>
              <a:cs typeface="+mn-cs"/>
            </a:endParaRPr>
          </a:p>
        </p:txBody>
      </p:sp>
      <p:sp>
        <p:nvSpPr>
          <p:cNvPr id="10" name="Isosceles Triangle 6"/>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smtClean="0"/>
              <a:t>Click to edit Master title style</a:t>
            </a:r>
            <a:endParaRPr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1" name="Date Placeholder 27"/>
          <p:cNvSpPr>
            <a:spLocks noGrp="1"/>
          </p:cNvSpPr>
          <p:nvPr>
            <p:ph type="dt" sz="half" idx="10"/>
          </p:nvPr>
        </p:nvSpPr>
        <p:spPr>
          <a:xfrm>
            <a:off x="1371600" y="6011863"/>
            <a:ext cx="5791200" cy="365125"/>
          </a:xfrm>
        </p:spPr>
        <p:txBody>
          <a:bodyPr tIns="0" bIns="0" anchor="t"/>
          <a:lstStyle>
            <a:lvl1pPr algn="r">
              <a:defRPr sz="1000"/>
            </a:lvl1pPr>
          </a:lstStyle>
          <a:p>
            <a:pPr>
              <a:defRPr/>
            </a:pPr>
            <a:endParaRPr lang="en-US"/>
          </a:p>
        </p:txBody>
      </p:sp>
      <p:sp>
        <p:nvSpPr>
          <p:cNvPr id="12" name="Footer Placeholder 16"/>
          <p:cNvSpPr>
            <a:spLocks noGrp="1"/>
          </p:cNvSpPr>
          <p:nvPr>
            <p:ph type="ftr" sz="quarter" idx="11"/>
          </p:nvPr>
        </p:nvSpPr>
        <p:spPr>
          <a:xfrm>
            <a:off x="1371600" y="5649913"/>
            <a:ext cx="5791200" cy="365125"/>
          </a:xfrm>
        </p:spPr>
        <p:txBody>
          <a:bodyPr tIns="0" bIns="0"/>
          <a:lstStyle>
            <a:lvl1pPr algn="r">
              <a:defRPr sz="1100" smtClean="0"/>
            </a:lvl1pPr>
          </a:lstStyle>
          <a:p>
            <a:pPr>
              <a:defRPr/>
            </a:pPr>
            <a:r>
              <a:rPr lang="en-US" smtClean="0"/>
              <a:t>Copyright © 2021 Pearson Education, Inc. Publishing as Prentice Hall</a:t>
            </a:r>
            <a:endParaRPr lang="en-US"/>
          </a:p>
        </p:txBody>
      </p:sp>
      <p:sp>
        <p:nvSpPr>
          <p:cNvPr id="13" name="Slide Number Placeholder 28"/>
          <p:cNvSpPr>
            <a:spLocks noGrp="1"/>
          </p:cNvSpPr>
          <p:nvPr>
            <p:ph type="sldNum" sz="quarter" idx="12"/>
          </p:nvPr>
        </p:nvSpPr>
        <p:spPr>
          <a:xfrm>
            <a:off x="8391525" y="5753100"/>
            <a:ext cx="503238" cy="365125"/>
          </a:xfrm>
        </p:spPr>
        <p:txBody>
          <a:bodyPr anchor="ctr"/>
          <a:lstStyle>
            <a:lvl1pPr algn="ctr">
              <a:defRPr sz="1300" smtClean="0">
                <a:solidFill>
                  <a:srgbClr val="FFFFFF"/>
                </a:solidFill>
              </a:defRPr>
            </a:lvl1pPr>
          </a:lstStyle>
          <a:p>
            <a:pPr>
              <a:defRPr/>
            </a:pPr>
            <a:fld id="{B78A64E4-E039-4B15-9E96-25153997FF27}" type="slidenum">
              <a:rPr lang="en-US"/>
              <a:pPr>
                <a:defRPr/>
              </a:pPr>
              <a:t>‹#›</a:t>
            </a:fld>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bldLvl="3"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r>
              <a:rPr lang="en-US" smtClean="0"/>
              <a:t>Copyright © 2021 Pearson Education, Inc. Publishing as Prentice Hall</a:t>
            </a:r>
            <a:endParaRPr lang="en-US"/>
          </a:p>
        </p:txBody>
      </p:sp>
      <p:sp>
        <p:nvSpPr>
          <p:cNvPr id="6" name="Slide Number Placeholder 22"/>
          <p:cNvSpPr>
            <a:spLocks noGrp="1"/>
          </p:cNvSpPr>
          <p:nvPr>
            <p:ph type="sldNum" sz="quarter" idx="12"/>
          </p:nvPr>
        </p:nvSpPr>
        <p:spPr/>
        <p:txBody>
          <a:bodyPr/>
          <a:lstStyle>
            <a:lvl1pPr>
              <a:defRPr/>
            </a:lvl1pPr>
          </a:lstStyle>
          <a:p>
            <a:pPr>
              <a:defRPr/>
            </a:pPr>
            <a:fld id="{8F897EE6-B25F-4397-916C-98AA7722D345}" type="slidenum">
              <a:rPr lang="en-US"/>
              <a:pPr>
                <a:defRPr/>
              </a:pPr>
              <a:t>‹#›</a:t>
            </a:fld>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r>
              <a:rPr lang="en-US" smtClean="0"/>
              <a:t>Copyright © 2021 Pearson Education, Inc. Publishing as Prentice Hall</a:t>
            </a:r>
            <a:endParaRPr lang="en-US"/>
          </a:p>
        </p:txBody>
      </p:sp>
      <p:sp>
        <p:nvSpPr>
          <p:cNvPr id="6" name="Slide Number Placeholder 22"/>
          <p:cNvSpPr>
            <a:spLocks noGrp="1"/>
          </p:cNvSpPr>
          <p:nvPr>
            <p:ph type="sldNum" sz="quarter" idx="12"/>
          </p:nvPr>
        </p:nvSpPr>
        <p:spPr/>
        <p:txBody>
          <a:bodyPr/>
          <a:lstStyle>
            <a:lvl1pPr>
              <a:defRPr/>
            </a:lvl1pPr>
          </a:lstStyle>
          <a:p>
            <a:pPr>
              <a:defRPr/>
            </a:pPr>
            <a:fld id="{BE34488E-3954-44E7-B272-4A486E595447}" type="slidenum">
              <a:rPr lang="en-US"/>
              <a:pPr>
                <a:defRPr/>
              </a:pPr>
              <a:t>‹#›</a:t>
            </a:fld>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sp>
        <p:nvSpPr>
          <p:cNvPr id="4"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5"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7" name="Text Box 26"/>
          <p:cNvSpPr txBox="1">
            <a:spLocks noChangeArrowheads="1"/>
          </p:cNvSpPr>
          <p:nvPr userDrawn="1"/>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a:spcBef>
                <a:spcPct val="50000"/>
              </a:spcBef>
              <a:defRPr/>
            </a:pPr>
            <a:endParaRPr lang="en-US" sz="1600">
              <a:solidFill>
                <a:schemeClr val="tx1"/>
              </a:solidFill>
              <a:cs typeface="+mn-cs"/>
            </a:endParaRPr>
          </a:p>
        </p:txBody>
      </p:sp>
      <p:sp>
        <p:nvSpPr>
          <p:cNvPr id="2" name="Title 1"/>
          <p:cNvSpPr>
            <a:spLocks noGrp="1"/>
          </p:cNvSpPr>
          <p:nvPr>
            <p:ph type="title"/>
          </p:nvPr>
        </p:nvSpPr>
        <p:spPr>
          <a:xfrm>
            <a:off x="457200" y="267494"/>
            <a:ext cx="8229600" cy="139903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882808"/>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a:xfrm>
            <a:off x="4791075" y="6480175"/>
            <a:ext cx="2133600" cy="301625"/>
          </a:xfrm>
        </p:spPr>
        <p:txBody>
          <a:bodyPr/>
          <a:lstStyle>
            <a:lvl1pPr>
              <a:defRPr/>
            </a:lvl1pPr>
          </a:lstStyle>
          <a:p>
            <a:pPr>
              <a:defRPr/>
            </a:pPr>
            <a:endParaRPr lang="en-US"/>
          </a:p>
        </p:txBody>
      </p:sp>
      <p:sp>
        <p:nvSpPr>
          <p:cNvPr id="9" name="Footer Placeholder 4"/>
          <p:cNvSpPr>
            <a:spLocks noGrp="1"/>
          </p:cNvSpPr>
          <p:nvPr>
            <p:ph type="ftr" sz="quarter" idx="11"/>
          </p:nvPr>
        </p:nvSpPr>
        <p:spPr>
          <a:xfrm>
            <a:off x="457200" y="6481763"/>
            <a:ext cx="4259263" cy="300037"/>
          </a:xfrm>
        </p:spPr>
        <p:txBody>
          <a:bodyPr/>
          <a:lstStyle>
            <a:lvl1pPr>
              <a:defRPr/>
            </a:lvl1pPr>
          </a:lstStyle>
          <a:p>
            <a:pPr>
              <a:defRPr/>
            </a:pPr>
            <a:r>
              <a:rPr lang="en-US" smtClean="0"/>
              <a:t>Copyright © 2021 Pearson Education, Inc. Publishing as Prentice Hall</a:t>
            </a:r>
            <a:endParaRPr lang="en-US"/>
          </a:p>
        </p:txBody>
      </p:sp>
      <p:sp>
        <p:nvSpPr>
          <p:cNvPr id="10" name="Slide Number Placeholder 5"/>
          <p:cNvSpPr>
            <a:spLocks noGrp="1"/>
          </p:cNvSpPr>
          <p:nvPr>
            <p:ph type="sldNum" sz="quarter" idx="12"/>
          </p:nvPr>
        </p:nvSpPr>
        <p:spPr/>
        <p:txBody>
          <a:bodyPr/>
          <a:lstStyle>
            <a:lvl1pPr>
              <a:defRPr/>
            </a:lvl1pPr>
          </a:lstStyle>
          <a:p>
            <a:pPr>
              <a:defRPr/>
            </a:pPr>
            <a:fld id="{99B4B2AC-81E1-4DF9-BAE9-6C7E31C61289}" type="slidenum">
              <a:rPr lang="en-US"/>
              <a:pPr>
                <a:defRPr/>
              </a:pPr>
              <a:t>‹#›</a:t>
            </a:fld>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Section Header">
    <p:bg>
      <p:bgRef idx="1002">
        <a:schemeClr val="bg1"/>
      </p:bgRef>
    </p:bg>
    <p:spTree>
      <p:nvGrpSpPr>
        <p:cNvPr id="1" name=""/>
        <p:cNvGrpSpPr/>
        <p:nvPr/>
      </p:nvGrpSpPr>
      <p:grpSpPr>
        <a:xfrm>
          <a:off x="0" y="0"/>
          <a:ext cx="0" cy="0"/>
          <a:chOff x="0" y="0"/>
          <a:chExt cx="0" cy="0"/>
        </a:xfrm>
      </p:grpSpPr>
      <p:sp>
        <p:nvSpPr>
          <p:cNvPr id="4" name="Right Triangle 8"/>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Isosceles Triangle 7"/>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6" name="Straight Connector 10"/>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9"/>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endParaRPr lang="en-US"/>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r>
              <a:rPr lang="en-US" smtClean="0"/>
              <a:t>Copyright © 2021 Pearson Education, Inc. Publishing as Prentice Hall</a:t>
            </a:r>
            <a:endParaRPr lang="en-US"/>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E1A52F28-7FDD-4F0F-8D37-4894325B695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woObj" preserve="1">
  <p:cSld name="Two Content">
    <p:spTree>
      <p:nvGrpSpPr>
        <p:cNvPr id="1" name=""/>
        <p:cNvGrpSpPr/>
        <p:nvPr/>
      </p:nvGrpSpPr>
      <p:grpSpPr>
        <a:xfrm>
          <a:off x="0" y="0"/>
          <a:ext cx="0" cy="0"/>
          <a:chOff x="0" y="0"/>
          <a:chExt cx="0" cy="0"/>
        </a:xfrm>
      </p:grpSpPr>
      <p:sp>
        <p:nvSpPr>
          <p:cNvPr id="5"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6"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8" name="Text Box 26"/>
          <p:cNvSpPr txBox="1">
            <a:spLocks noChangeArrowheads="1"/>
          </p:cNvSpPr>
          <p:nvPr userDrawn="1"/>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a:spcBef>
                <a:spcPct val="50000"/>
              </a:spcBef>
              <a:defRPr/>
            </a:pPr>
            <a:endParaRPr lang="en-US" sz="1600">
              <a:solidFill>
                <a:schemeClr val="tx1"/>
              </a:solidFill>
              <a:cs typeface="+mn-cs"/>
            </a:endParaRPr>
          </a:p>
        </p:txBody>
      </p:sp>
      <p:sp>
        <p:nvSpPr>
          <p:cNvPr id="2" name="Title 1"/>
          <p:cNvSpPr>
            <a:spLocks noGrp="1"/>
          </p:cNvSpPr>
          <p:nvPr>
            <p:ph type="title"/>
          </p:nvPr>
        </p:nvSpPr>
        <p:spPr/>
        <p:txBody>
          <a:bodyPr/>
          <a:lstStyle>
            <a:lvl1pPr marL="0" algn="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r>
              <a:rPr lang="en-US" smtClean="0"/>
              <a:t>Copyright © 2021 Pearson Education, Inc. Publishing as Prentice Hall</a:t>
            </a:r>
            <a:endParaRPr lang="en-US"/>
          </a:p>
        </p:txBody>
      </p:sp>
      <p:sp>
        <p:nvSpPr>
          <p:cNvPr id="11" name="Slide Number Placeholder 6"/>
          <p:cNvSpPr>
            <a:spLocks noGrp="1"/>
          </p:cNvSpPr>
          <p:nvPr>
            <p:ph type="sldNum" sz="quarter" idx="12"/>
          </p:nvPr>
        </p:nvSpPr>
        <p:spPr/>
        <p:txBody>
          <a:bodyPr/>
          <a:lstStyle>
            <a:lvl1pPr>
              <a:defRPr/>
            </a:lvl1pPr>
          </a:lstStyle>
          <a:p>
            <a:pPr>
              <a:defRPr/>
            </a:pPr>
            <a:fld id="{BEE2CBB4-7289-4094-A23F-45402D072EFE}" type="slidenum">
              <a:rPr lang="en-US"/>
              <a:pPr>
                <a:defRPr/>
              </a:pPr>
              <a:t>‹#›</a:t>
            </a:fld>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 calcmode="lin" valueType="num">
                                      <p:cBhvr additive="base">
                                        <p:cTn id="3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anim calcmode="lin" valueType="num">
                                      <p:cBhvr additive="base">
                                        <p:cTn id="4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anim calcmode="lin" valueType="num">
                                      <p:cBhvr additive="base">
                                        <p:cTn id="4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additive="base">
                                        <p:cTn id="4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P spid="4" grpId="0" build="p" bldLvl="3" autoUpdateAnimBg="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endParaRPr lang="en-US"/>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r>
              <a:rPr lang="en-US" smtClean="0"/>
              <a:t>Copyright © 2021 Pearson Education, Inc. Publishing as Prentice Hall</a:t>
            </a:r>
            <a:endParaRPr lang="en-US"/>
          </a:p>
        </p:txBody>
      </p:sp>
      <p:sp>
        <p:nvSpPr>
          <p:cNvPr id="9" name="Slide Number Placeholder 8"/>
          <p:cNvSpPr>
            <a:spLocks noGrp="1"/>
          </p:cNvSpPr>
          <p:nvPr>
            <p:ph type="sldNum" sz="quarter" idx="12"/>
          </p:nvPr>
        </p:nvSpPr>
        <p:spPr>
          <a:xfrm>
            <a:off x="7589838" y="6483350"/>
            <a:ext cx="503237" cy="301625"/>
          </a:xfrm>
        </p:spPr>
        <p:txBody>
          <a:bodyPr/>
          <a:lstStyle>
            <a:lvl1pPr algn="ctr">
              <a:defRPr smtClean="0"/>
            </a:lvl1pPr>
          </a:lstStyle>
          <a:p>
            <a:pPr>
              <a:defRPr/>
            </a:pPr>
            <a:fld id="{7F16569F-BA22-4C99-A484-82692505467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additive="base">
                                        <p:cTn id="2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 calcmode="lin" valueType="num">
                                      <p:cBhvr additive="base">
                                        <p:cTn id="2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 calcmode="lin" valueType="num">
                                      <p:cBhvr additive="base">
                                        <p:cTn id="3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 calcmode="lin" valueType="num">
                                      <p:cBhvr additive="base">
                                        <p:cTn id="4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1" end="1"/>
                                            </p:txEl>
                                          </p:spTgt>
                                        </p:tgtEl>
                                        <p:attrNameLst>
                                          <p:attrName>style.visibility</p:attrName>
                                        </p:attrNameLst>
                                      </p:cBhvr>
                                      <p:to>
                                        <p:strVal val="visible"/>
                                      </p:to>
                                    </p:set>
                                    <p:anim calcmode="lin" valueType="num">
                                      <p:cBhvr additive="base">
                                        <p:cTn id="4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1" end="1"/>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6">
                                            <p:txEl>
                                              <p:pRg st="2" end="2"/>
                                            </p:txEl>
                                          </p:spTgt>
                                        </p:tgtEl>
                                        <p:attrNameLst>
                                          <p:attrName>style.visibility</p:attrName>
                                        </p:attrNameLst>
                                      </p:cBhvr>
                                      <p:to>
                                        <p:strVal val="visible"/>
                                      </p:to>
                                    </p:set>
                                    <p:anim calcmode="lin" valueType="num">
                                      <p:cBhvr additive="base">
                                        <p:cTn id="5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
                                            <p:txEl>
                                              <p:pRg st="2" end="2"/>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6">
                                            <p:txEl>
                                              <p:pRg st="3" end="3"/>
                                            </p:txEl>
                                          </p:spTgt>
                                        </p:tgtEl>
                                        <p:attrNameLst>
                                          <p:attrName>style.visibility</p:attrName>
                                        </p:attrNameLst>
                                      </p:cBhvr>
                                      <p:to>
                                        <p:strVal val="visible"/>
                                      </p:to>
                                    </p:set>
                                    <p:anim calcmode="lin" valueType="num">
                                      <p:cBhvr additive="base">
                                        <p:cTn id="5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
                                            <p:txEl>
                                              <p:pRg st="3" end="3"/>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6">
                                            <p:txEl>
                                              <p:pRg st="4" end="4"/>
                                            </p:txEl>
                                          </p:spTgt>
                                        </p:tgtEl>
                                        <p:attrNameLst>
                                          <p:attrName>style.visibility</p:attrName>
                                        </p:attrNameLst>
                                      </p:cBhvr>
                                      <p:to>
                                        <p:strVal val="visible"/>
                                      </p:to>
                                    </p:set>
                                    <p:anim calcmode="lin" valueType="num">
                                      <p:cBhvr additive="base">
                                        <p:cTn id="6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P spid="4" grpId="0" build="p" bldLvl="3" autoUpdateAnimBg="0"/>
      <p:bldP spid="5" grpId="0" build="p" bldLvl="3" autoUpdateAnimBg="0"/>
      <p:bldP spid="6" grpId="0" build="p" bldLvl="3" autoUpdateAnimBg="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r>
              <a:rPr lang="en-US" smtClean="0"/>
              <a:t>Copyright © 2021 Pearson Education, Inc. Publishing as Prentice Hall</a:t>
            </a:r>
            <a:endParaRPr lang="en-US"/>
          </a:p>
        </p:txBody>
      </p:sp>
      <p:sp>
        <p:nvSpPr>
          <p:cNvPr id="5" name="Slide Number Placeholder 22"/>
          <p:cNvSpPr>
            <a:spLocks noGrp="1"/>
          </p:cNvSpPr>
          <p:nvPr>
            <p:ph type="sldNum" sz="quarter" idx="12"/>
          </p:nvPr>
        </p:nvSpPr>
        <p:spPr/>
        <p:txBody>
          <a:bodyPr/>
          <a:lstStyle>
            <a:lvl1pPr>
              <a:defRPr/>
            </a:lvl1pPr>
          </a:lstStyle>
          <a:p>
            <a:pPr>
              <a:defRPr/>
            </a:pPr>
            <a:fld id="{C0C688E2-C451-4B5E-84CF-BA8AB738C8D7}" type="slidenum">
              <a:rPr lang="en-US"/>
              <a:pPr>
                <a:defRPr/>
              </a:pPr>
              <a:t>‹#›</a:t>
            </a:fld>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r>
              <a:rPr lang="en-US" smtClean="0"/>
              <a:t>Copyright © 2021 Pearson Education, Inc. Publishing as Prentice Hall</a:t>
            </a:r>
            <a:endParaRPr lang="en-US"/>
          </a:p>
        </p:txBody>
      </p:sp>
      <p:sp>
        <p:nvSpPr>
          <p:cNvPr id="4" name="Slide Number Placeholder 22"/>
          <p:cNvSpPr>
            <a:spLocks noGrp="1"/>
          </p:cNvSpPr>
          <p:nvPr>
            <p:ph type="sldNum" sz="quarter" idx="12"/>
          </p:nvPr>
        </p:nvSpPr>
        <p:spPr/>
        <p:txBody>
          <a:bodyPr/>
          <a:lstStyle>
            <a:lvl1pPr>
              <a:defRPr/>
            </a:lvl1pPr>
          </a:lstStyle>
          <a:p>
            <a:pPr>
              <a:defRPr/>
            </a:pPr>
            <a:fld id="{C1EA656C-B847-456D-BE0B-85990A18DA34}" type="slidenum">
              <a:rPr lang="en-US"/>
              <a:pPr>
                <a:defRPr/>
              </a:pPr>
              <a:t>‹#›</a:t>
            </a:fld>
            <a:endParaRPr lang="en-US"/>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smtClean="0"/>
              <a:t>Click to edit Master title style</a:t>
            </a:r>
            <a:endParaRPr lang="en-US"/>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endParaRPr lang="en-US"/>
          </a:p>
        </p:txBody>
      </p:sp>
      <p:sp>
        <p:nvSpPr>
          <p:cNvPr id="6" name="Footer Placeholder 5"/>
          <p:cNvSpPr>
            <a:spLocks noGrp="1"/>
          </p:cNvSpPr>
          <p:nvPr>
            <p:ph type="ftr" sz="quarter" idx="11"/>
          </p:nvPr>
        </p:nvSpPr>
        <p:spPr>
          <a:xfrm>
            <a:off x="1135063" y="6556375"/>
            <a:ext cx="5143500" cy="301625"/>
          </a:xfrm>
        </p:spPr>
        <p:txBody>
          <a:bodyPr/>
          <a:lstStyle>
            <a:lvl1pPr>
              <a:defRPr sz="900" smtClean="0"/>
            </a:lvl1pPr>
          </a:lstStyle>
          <a:p>
            <a:pPr>
              <a:defRPr/>
            </a:pPr>
            <a:r>
              <a:rPr lang="en-US" smtClean="0"/>
              <a:t>Copyright © 2021 Pearson Education, Inc. Publishing as Prentice Hall</a:t>
            </a:r>
            <a:endParaRPr lang="en-US"/>
          </a:p>
        </p:txBody>
      </p:sp>
      <p:sp>
        <p:nvSpPr>
          <p:cNvPr id="7" name="Slide Number Placeholder 6"/>
          <p:cNvSpPr>
            <a:spLocks noGrp="1"/>
          </p:cNvSpPr>
          <p:nvPr>
            <p:ph type="sldNum" sz="quarter" idx="12"/>
          </p:nvPr>
        </p:nvSpPr>
        <p:spPr>
          <a:xfrm>
            <a:off x="8410575" y="6556375"/>
            <a:ext cx="503238" cy="301625"/>
          </a:xfrm>
        </p:spPr>
        <p:txBody>
          <a:bodyPr/>
          <a:lstStyle>
            <a:lvl1pPr>
              <a:defRPr sz="900" smtClean="0"/>
            </a:lvl1pPr>
          </a:lstStyle>
          <a:p>
            <a:pPr>
              <a:defRPr/>
            </a:pPr>
            <a:fld id="{94E47BD0-0BF7-41CC-9DCB-C241C141BE8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additive="base">
                                        <p:cTn id="1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additive="base">
                                        <p:cTn id="2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 calcmode="lin" valueType="num">
                                      <p:cBhvr additive="base">
                                        <p:cTn id="3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P spid="4" grpId="0" build="p" bldLvl="3"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showMasterPhAnim="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smtClean="0"/>
              <a:t>Click to edit Master title style</a:t>
            </a:r>
            <a:endParaRPr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a:lvl1pPr>
          </a:lstStyle>
          <a:p>
            <a:pPr>
              <a:defRPr/>
            </a:pPr>
            <a:endParaRPr lang="en-US"/>
          </a:p>
        </p:txBody>
      </p:sp>
      <p:sp>
        <p:nvSpPr>
          <p:cNvPr id="6" name="Footer Placeholder 5"/>
          <p:cNvSpPr>
            <a:spLocks noGrp="1"/>
          </p:cNvSpPr>
          <p:nvPr>
            <p:ph type="ftr" sz="quarter" idx="11"/>
          </p:nvPr>
        </p:nvSpPr>
        <p:spPr>
          <a:xfrm>
            <a:off x="1169988" y="6557963"/>
            <a:ext cx="4948237" cy="301625"/>
          </a:xfrm>
        </p:spPr>
        <p:txBody>
          <a:bodyPr/>
          <a:lstStyle>
            <a:lvl1pPr>
              <a:defRPr sz="900" smtClean="0"/>
            </a:lvl1pPr>
          </a:lstStyle>
          <a:p>
            <a:pPr>
              <a:defRPr/>
            </a:pPr>
            <a:r>
              <a:rPr lang="en-US" smtClean="0"/>
              <a:t>Copyright © 2021 Pearson Education, Inc. Publishing as Prentice Hall</a:t>
            </a:r>
            <a:endParaRPr lang="en-US"/>
          </a:p>
        </p:txBody>
      </p:sp>
      <p:sp>
        <p:nvSpPr>
          <p:cNvPr id="7" name="Slide Number Placeholder 6"/>
          <p:cNvSpPr>
            <a:spLocks noGrp="1"/>
          </p:cNvSpPr>
          <p:nvPr>
            <p:ph type="sldNum" sz="quarter" idx="12"/>
          </p:nvPr>
        </p:nvSpPr>
        <p:spPr>
          <a:xfrm>
            <a:off x="8216900" y="6556375"/>
            <a:ext cx="366713" cy="301625"/>
          </a:xfrm>
        </p:spPr>
        <p:txBody>
          <a:bodyPr/>
          <a:lstStyle>
            <a:lvl1pPr algn="ctr">
              <a:defRPr sz="900" smtClean="0"/>
            </a:lvl1pPr>
          </a:lstStyle>
          <a:p>
            <a:pPr>
              <a:defRPr/>
            </a:pPr>
            <a:fld id="{FF4C7EF1-EFE5-4CCD-B9E3-0D9D16D34E4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P spid="4" grpId="0" build="p" bldLvl="3"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smtClean="0"/>
              <a:t>Click to edit Master title style</a:t>
            </a:r>
            <a:endParaRPr lang="en-US"/>
          </a:p>
        </p:txBody>
      </p:sp>
      <p:sp>
        <p:nvSpPr>
          <p:cNvPr id="13" name="Text Placeholder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anchor="b"/>
          <a:lstStyle>
            <a:lvl1pPr algn="l" eaLnBrk="1" latinLnBrk="0" hangingPunct="1">
              <a:defRPr kumimoji="0" sz="1000" b="0">
                <a:solidFill>
                  <a:schemeClr val="tx1"/>
                </a:solidFill>
                <a:cs typeface="+mn-cs"/>
              </a:defRPr>
            </a:lvl1pPr>
          </a:lstStyle>
          <a:p>
            <a:pPr>
              <a:defRPr/>
            </a:pPr>
            <a:endParaRPr lang="en-US"/>
          </a:p>
        </p:txBody>
      </p:sp>
      <p:sp>
        <p:nvSpPr>
          <p:cNvPr id="3" name="Footer Placeholder 2"/>
          <p:cNvSpPr>
            <a:spLocks noGrp="1"/>
          </p:cNvSpPr>
          <p:nvPr>
            <p:ph type="ftr" sz="quarter" idx="3"/>
          </p:nvPr>
        </p:nvSpPr>
        <p:spPr>
          <a:xfrm>
            <a:off x="457200" y="6481763"/>
            <a:ext cx="4259263" cy="301625"/>
          </a:xfrm>
          <a:prstGeom prst="rect">
            <a:avLst/>
          </a:prstGeom>
        </p:spPr>
        <p:txBody>
          <a:bodyPr vert="horz" anchor="b"/>
          <a:lstStyle>
            <a:lvl1pPr algn="r" eaLnBrk="1" latinLnBrk="0" hangingPunct="1">
              <a:defRPr kumimoji="0" sz="1000" smtClean="0">
                <a:solidFill>
                  <a:schemeClr val="tx1"/>
                </a:solidFill>
                <a:cs typeface="+mn-cs"/>
              </a:defRPr>
            </a:lvl1pPr>
          </a:lstStyle>
          <a:p>
            <a:pPr>
              <a:defRPr/>
            </a:pPr>
            <a:r>
              <a:rPr lang="en-US" smtClean="0"/>
              <a:t>Copyright © 2021 Pearson Education, Inc. Publishing as Prentice Hall</a:t>
            </a:r>
            <a:endParaRPr lang="en-US"/>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anchor="b"/>
          <a:lstStyle>
            <a:lvl1pPr algn="ctr" eaLnBrk="1" latinLnBrk="0" hangingPunct="1">
              <a:defRPr kumimoji="0" sz="1200" smtClean="0">
                <a:solidFill>
                  <a:schemeClr val="tx1"/>
                </a:solidFill>
                <a:cs typeface="+mn-cs"/>
              </a:defRPr>
            </a:lvl1pPr>
          </a:lstStyle>
          <a:p>
            <a:pPr>
              <a:defRPr/>
            </a:pPr>
            <a:fld id="{F5EF2071-635A-4679-8A86-F6489BB4C346}" type="slidenum">
              <a:rPr lang="en-US"/>
              <a:pPr>
                <a:defRPr/>
              </a:pPr>
              <a:t>‹#›</a:t>
            </a:fld>
            <a:endParaRPr lang="en-US"/>
          </a:p>
        </p:txBody>
      </p:sp>
      <p:sp>
        <p:nvSpPr>
          <p:cNvPr id="15" name="Text Box 26"/>
          <p:cNvSpPr txBox="1">
            <a:spLocks noChangeArrowheads="1"/>
          </p:cNvSpPr>
          <p:nvPr userDrawn="1"/>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a:spcBef>
                <a:spcPct val="50000"/>
              </a:spcBef>
              <a:defRPr/>
            </a:pPr>
            <a:endParaRPr lang="en-US" sz="1600">
              <a:solidFill>
                <a:schemeClr val="tx1"/>
              </a:solidFill>
              <a:cs typeface="+mn-cs"/>
            </a:endParaRPr>
          </a:p>
        </p:txBody>
      </p:sp>
    </p:spTree>
  </p:cSld>
  <p:clrMap bg1="dk1" tx1="lt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56" r:id="rId6"/>
    <p:sldLayoutId id="2147483657" r:id="rId7"/>
    <p:sldLayoutId id="2147483665" r:id="rId8"/>
    <p:sldLayoutId id="2147483666" r:id="rId9"/>
    <p:sldLayoutId id="2147483658" r:id="rId10"/>
    <p:sldLayoutId id="2147483659" r:id="rId11"/>
  </p:sldLayoutIdLst>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xEl>
                                              <p:pRg st="1" end="1"/>
                                            </p:txEl>
                                          </p:spTgt>
                                        </p:tgtEl>
                                        <p:attrNameLst>
                                          <p:attrName>style.visibility</p:attrName>
                                        </p:attrNameLst>
                                      </p:cBhvr>
                                      <p:to>
                                        <p:strVal val="visible"/>
                                      </p:to>
                                    </p:set>
                                    <p:anim calcmode="lin" valueType="num">
                                      <p:cBhvr additive="base">
                                        <p:cTn id="13"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3">
                                            <p:txEl>
                                              <p:pRg st="2" end="2"/>
                                            </p:txEl>
                                          </p:spTgt>
                                        </p:tgtEl>
                                        <p:attrNameLst>
                                          <p:attrName>style.visibility</p:attrName>
                                        </p:attrNameLst>
                                      </p:cBhvr>
                                      <p:to>
                                        <p:strVal val="visible"/>
                                      </p:to>
                                    </p:set>
                                    <p:anim calcmode="lin" valueType="num">
                                      <p:cBhvr additive="base">
                                        <p:cTn id="17"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3">
                                            <p:txEl>
                                              <p:pRg st="3" end="3"/>
                                            </p:txEl>
                                          </p:spTgt>
                                        </p:tgtEl>
                                        <p:attrNameLst>
                                          <p:attrName>style.visibility</p:attrName>
                                        </p:attrNameLst>
                                      </p:cBhvr>
                                      <p:to>
                                        <p:strVal val="visible"/>
                                      </p:to>
                                    </p:set>
                                    <p:anim calcmode="lin" valueType="num">
                                      <p:cBhvr additive="base">
                                        <p:cTn id="21"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3">
                                            <p:txEl>
                                              <p:pRg st="4" end="4"/>
                                            </p:txEl>
                                          </p:spTgt>
                                        </p:tgtEl>
                                        <p:attrNameLst>
                                          <p:attrName>style.visibility</p:attrName>
                                        </p:attrNameLst>
                                      </p:cBhvr>
                                      <p:to>
                                        <p:strVal val="visible"/>
                                      </p:to>
                                    </p:set>
                                    <p:anim calcmode="lin" valueType="num">
                                      <p:cBhvr additive="base">
                                        <p:cTn id="25"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bldLvl="3" autoUpdateAnimBg="0"/>
    </p:bldLst>
  </p:timing>
  <p:hf hdr="0" dt="0"/>
  <p:txStyles>
    <p:titleStyle>
      <a:lvl1pPr marL="484188" algn="l" rtl="0" fontAlgn="base">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algn="l" rtl="0" fontAlgn="base">
        <a:spcBef>
          <a:spcPct val="0"/>
        </a:spcBef>
        <a:spcAft>
          <a:spcPct val="0"/>
        </a:spcAft>
        <a:defRPr sz="4200">
          <a:solidFill>
            <a:srgbClr val="FF5C9C"/>
          </a:solidFill>
          <a:latin typeface="Century Gothic" pitchFamily="34" charset="0"/>
        </a:defRPr>
      </a:lvl2pPr>
      <a:lvl3pPr marL="484188" algn="l" rtl="0" fontAlgn="base">
        <a:spcBef>
          <a:spcPct val="0"/>
        </a:spcBef>
        <a:spcAft>
          <a:spcPct val="0"/>
        </a:spcAft>
        <a:defRPr sz="4200">
          <a:solidFill>
            <a:srgbClr val="FF5C9C"/>
          </a:solidFill>
          <a:latin typeface="Century Gothic" pitchFamily="34" charset="0"/>
        </a:defRPr>
      </a:lvl3pPr>
      <a:lvl4pPr marL="484188" algn="l" rtl="0" fontAlgn="base">
        <a:spcBef>
          <a:spcPct val="0"/>
        </a:spcBef>
        <a:spcAft>
          <a:spcPct val="0"/>
        </a:spcAft>
        <a:defRPr sz="4200">
          <a:solidFill>
            <a:srgbClr val="FF5C9C"/>
          </a:solidFill>
          <a:latin typeface="Century Gothic" pitchFamily="34" charset="0"/>
        </a:defRPr>
      </a:lvl4pPr>
      <a:lvl5pPr marL="484188" algn="l" rtl="0" fontAlgn="base">
        <a:spcBef>
          <a:spcPct val="0"/>
        </a:spcBef>
        <a:spcAft>
          <a:spcPct val="0"/>
        </a:spcAft>
        <a:defRPr sz="4200">
          <a:solidFill>
            <a:srgbClr val="FF5C9C"/>
          </a:solidFill>
          <a:latin typeface="Century Gothic" pitchFamily="34" charset="0"/>
        </a:defRPr>
      </a:lvl5pPr>
      <a:lvl6pPr marL="941388" algn="l" rtl="0" fontAlgn="base">
        <a:spcBef>
          <a:spcPct val="0"/>
        </a:spcBef>
        <a:spcAft>
          <a:spcPct val="0"/>
        </a:spcAft>
        <a:defRPr sz="4200">
          <a:solidFill>
            <a:srgbClr val="FF5C9C"/>
          </a:solidFill>
          <a:latin typeface="Century Gothic" pitchFamily="34" charset="0"/>
        </a:defRPr>
      </a:lvl6pPr>
      <a:lvl7pPr marL="1398588" algn="l" rtl="0" fontAlgn="base">
        <a:spcBef>
          <a:spcPct val="0"/>
        </a:spcBef>
        <a:spcAft>
          <a:spcPct val="0"/>
        </a:spcAft>
        <a:defRPr sz="4200">
          <a:solidFill>
            <a:srgbClr val="FF5C9C"/>
          </a:solidFill>
          <a:latin typeface="Century Gothic" pitchFamily="34" charset="0"/>
        </a:defRPr>
      </a:lvl7pPr>
      <a:lvl8pPr marL="1855788" algn="l" rtl="0" fontAlgn="base">
        <a:spcBef>
          <a:spcPct val="0"/>
        </a:spcBef>
        <a:spcAft>
          <a:spcPct val="0"/>
        </a:spcAft>
        <a:defRPr sz="4200">
          <a:solidFill>
            <a:srgbClr val="FF5C9C"/>
          </a:solidFill>
          <a:latin typeface="Century Gothic" pitchFamily="34" charset="0"/>
        </a:defRPr>
      </a:lvl8pPr>
      <a:lvl9pPr marL="2312988" algn="l" rtl="0" fontAlgn="base">
        <a:spcBef>
          <a:spcPct val="0"/>
        </a:spcBef>
        <a:spcAft>
          <a:spcPct val="0"/>
        </a:spcAft>
        <a:defRPr sz="4200">
          <a:solidFill>
            <a:srgbClr val="FF5C9C"/>
          </a:solidFill>
          <a:latin typeface="Century Gothic" pitchFamily="34" charset="0"/>
        </a:defRPr>
      </a:lvl9pPr>
    </p:titleStyle>
    <p:bodyStyle>
      <a:lvl1pPr marL="447675"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fontAlgn="base">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fontAlgn="base">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fontAlgn="base">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fontAlgn="base">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cid:3287383400_2177562"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ctrTitle"/>
          </p:nvPr>
        </p:nvSpPr>
        <p:spPr>
          <a:xfrm>
            <a:off x="914400" y="1143000"/>
            <a:ext cx="7772400" cy="2438400"/>
          </a:xfrm>
        </p:spPr>
        <p:txBody>
          <a:bodyPr>
            <a:normAutofit fontScale="90000"/>
          </a:bodyPr>
          <a:lstStyle/>
          <a:p>
            <a:pPr marL="484632" fontAlgn="auto">
              <a:spcAft>
                <a:spcPts val="0"/>
              </a:spcAft>
              <a:defRPr/>
            </a:pPr>
            <a:r>
              <a:rPr lang="en-US" sz="4000" b="1" dirty="0">
                <a:solidFill>
                  <a:schemeClr val="accent1">
                    <a:tint val="83000"/>
                    <a:satMod val="150000"/>
                  </a:schemeClr>
                </a:solidFill>
              </a:rPr>
              <a:t>Essentials of</a:t>
            </a:r>
            <a:br>
              <a:rPr lang="en-US" sz="4000" b="1" dirty="0">
                <a:solidFill>
                  <a:schemeClr val="accent1">
                    <a:tint val="83000"/>
                    <a:satMod val="150000"/>
                  </a:schemeClr>
                </a:solidFill>
              </a:rPr>
            </a:br>
            <a:r>
              <a:rPr lang="en-US" sz="4000" b="1" dirty="0">
                <a:solidFill>
                  <a:schemeClr val="accent1">
                    <a:tint val="83000"/>
                    <a:satMod val="150000"/>
                  </a:schemeClr>
                </a:solidFill>
              </a:rPr>
              <a:t>Systems Analysis and Design</a:t>
            </a:r>
            <a:br>
              <a:rPr lang="en-US" sz="4000" b="1" dirty="0">
                <a:solidFill>
                  <a:schemeClr val="accent1">
                    <a:tint val="83000"/>
                    <a:satMod val="150000"/>
                  </a:schemeClr>
                </a:solidFill>
              </a:rPr>
            </a:br>
            <a:r>
              <a:rPr lang="en-US" sz="3600" b="1" dirty="0" smtClean="0">
                <a:solidFill>
                  <a:schemeClr val="accent1">
                    <a:tint val="83000"/>
                    <a:satMod val="150000"/>
                  </a:schemeClr>
                </a:solidFill>
              </a:rPr>
              <a:t>Fifth </a:t>
            </a:r>
            <a:r>
              <a:rPr lang="en-US" sz="3600" b="1" dirty="0">
                <a:solidFill>
                  <a:schemeClr val="accent1">
                    <a:tint val="83000"/>
                    <a:satMod val="150000"/>
                  </a:schemeClr>
                </a:solidFill>
              </a:rPr>
              <a:t>Edition</a:t>
            </a:r>
            <a:br>
              <a:rPr lang="en-US" sz="3600" b="1" dirty="0">
                <a:solidFill>
                  <a:schemeClr val="accent1">
                    <a:tint val="83000"/>
                    <a:satMod val="150000"/>
                  </a:schemeClr>
                </a:solidFill>
              </a:rPr>
            </a:br>
            <a:r>
              <a:rPr lang="en-US" sz="3600" b="1" dirty="0">
                <a:solidFill>
                  <a:schemeClr val="accent1">
                    <a:tint val="83000"/>
                    <a:satMod val="150000"/>
                  </a:schemeClr>
                </a:solidFill>
              </a:rPr>
              <a:t> </a:t>
            </a:r>
            <a:r>
              <a:rPr lang="en-US" sz="2800" b="1" dirty="0">
                <a:solidFill>
                  <a:schemeClr val="accent1">
                    <a:tint val="83000"/>
                    <a:satMod val="150000"/>
                  </a:schemeClr>
                </a:solidFill>
              </a:rPr>
              <a:t>Joseph S. </a:t>
            </a:r>
            <a:r>
              <a:rPr lang="en-US" sz="2800" b="1" dirty="0" err="1">
                <a:solidFill>
                  <a:schemeClr val="accent1">
                    <a:tint val="83000"/>
                    <a:satMod val="150000"/>
                  </a:schemeClr>
                </a:solidFill>
              </a:rPr>
              <a:t>Valacich</a:t>
            </a:r>
            <a:r>
              <a:rPr lang="en-US" sz="2800" b="1" dirty="0">
                <a:solidFill>
                  <a:schemeClr val="accent1">
                    <a:tint val="83000"/>
                    <a:satMod val="150000"/>
                  </a:schemeClr>
                </a:solidFill>
              </a:rPr>
              <a:t/>
            </a:r>
            <a:br>
              <a:rPr lang="en-US" sz="2800" b="1" dirty="0">
                <a:solidFill>
                  <a:schemeClr val="accent1">
                    <a:tint val="83000"/>
                    <a:satMod val="150000"/>
                  </a:schemeClr>
                </a:solidFill>
              </a:rPr>
            </a:br>
            <a:r>
              <a:rPr lang="en-US" sz="2800" b="1" dirty="0">
                <a:solidFill>
                  <a:schemeClr val="accent1">
                    <a:tint val="83000"/>
                    <a:satMod val="150000"/>
                  </a:schemeClr>
                </a:solidFill>
              </a:rPr>
              <a:t>Joey F. George</a:t>
            </a:r>
            <a:br>
              <a:rPr lang="en-US" sz="2800" b="1" dirty="0">
                <a:solidFill>
                  <a:schemeClr val="accent1">
                    <a:tint val="83000"/>
                    <a:satMod val="150000"/>
                  </a:schemeClr>
                </a:solidFill>
              </a:rPr>
            </a:br>
            <a:r>
              <a:rPr lang="en-US" sz="2800" b="1" dirty="0">
                <a:solidFill>
                  <a:schemeClr val="accent1">
                    <a:tint val="83000"/>
                    <a:satMod val="150000"/>
                  </a:schemeClr>
                </a:solidFill>
              </a:rPr>
              <a:t>Jeffrey A. Hoffer </a:t>
            </a:r>
            <a:br>
              <a:rPr lang="en-US" sz="2800" b="1" dirty="0">
                <a:solidFill>
                  <a:schemeClr val="accent1">
                    <a:tint val="83000"/>
                    <a:satMod val="150000"/>
                  </a:schemeClr>
                </a:solidFill>
              </a:rPr>
            </a:br>
            <a:endParaRPr lang="en-US" sz="2800" b="1" dirty="0">
              <a:solidFill>
                <a:schemeClr val="accent1">
                  <a:tint val="83000"/>
                  <a:satMod val="150000"/>
                </a:schemeClr>
              </a:solidFill>
            </a:endParaRPr>
          </a:p>
        </p:txBody>
      </p:sp>
      <p:sp>
        <p:nvSpPr>
          <p:cNvPr id="208899" name="Rectangle 3" descr="Rectangle: Click to edit Master text styles&#10;Second level&#10;Third level&#10;Fourth level&#10;Fifth level"/>
          <p:cNvSpPr>
            <a:spLocks noGrp="1" noChangeArrowheads="1"/>
          </p:cNvSpPr>
          <p:nvPr>
            <p:ph type="subTitle" idx="1"/>
          </p:nvPr>
        </p:nvSpPr>
        <p:spPr>
          <a:xfrm>
            <a:off x="1066800" y="3505200"/>
            <a:ext cx="7086600" cy="1600200"/>
          </a:xfrm>
        </p:spPr>
        <p:txBody>
          <a:bodyPr>
            <a:normAutofit/>
          </a:bodyPr>
          <a:lstStyle/>
          <a:p>
            <a:pPr algn="ctr" fontAlgn="auto">
              <a:spcAft>
                <a:spcPts val="0"/>
              </a:spcAft>
              <a:buFont typeface="Wingdings 2"/>
              <a:buNone/>
              <a:defRPr/>
            </a:pPr>
            <a:r>
              <a:rPr lang="en-US" sz="3600" b="1"/>
              <a:t>Chapter 5 </a:t>
            </a:r>
          </a:p>
          <a:p>
            <a:pPr algn="ctr" fontAlgn="auto">
              <a:spcAft>
                <a:spcPts val="0"/>
              </a:spcAft>
              <a:buFont typeface="Wingdings 2"/>
              <a:buNone/>
              <a:defRPr/>
            </a:pPr>
            <a:r>
              <a:rPr lang="en-US" b="1"/>
              <a:t>Determining System Requirements</a:t>
            </a:r>
          </a:p>
        </p:txBody>
      </p:sp>
      <p:sp>
        <p:nvSpPr>
          <p:cNvPr id="14339" name="Rectangle 5"/>
          <p:cNvSpPr>
            <a:spLocks noGrp="1" noChangeArrowheads="1"/>
          </p:cNvSpPr>
          <p:nvPr>
            <p:ph type="ftr" sz="quarter" idx="11"/>
          </p:nvPr>
        </p:nvSpPr>
        <p:spPr bwMode="auto">
          <a:noFill/>
          <a:ln>
            <a:miter lim="800000"/>
            <a:headEnd/>
            <a:tailEnd/>
          </a:ln>
        </p:spPr>
        <p:txBody>
          <a:bodyPr wrap="square" lIns="91440" rIns="9144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208900"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a:spcBef>
                <a:spcPct val="50000"/>
              </a:spcBef>
              <a:defRPr/>
            </a:pPr>
            <a:r>
              <a:rPr lang="en-US" sz="1600">
                <a:solidFill>
                  <a:schemeClr val="tx1"/>
                </a:solidFill>
                <a:cs typeface="+mn-cs"/>
              </a:rPr>
              <a:t>5.1</a:t>
            </a:r>
          </a:p>
        </p:txBody>
      </p:sp>
      <p:sp>
        <p:nvSpPr>
          <p:cNvPr id="2" name="Slide Number Placeholder 1"/>
          <p:cNvSpPr>
            <a:spLocks noGrp="1"/>
          </p:cNvSpPr>
          <p:nvPr>
            <p:ph type="sldNum" sz="quarter" idx="12"/>
          </p:nvPr>
        </p:nvSpPr>
        <p:spPr/>
        <p:txBody>
          <a:bodyPr/>
          <a:lstStyle/>
          <a:p>
            <a:pPr>
              <a:defRPr/>
            </a:pPr>
            <a:fld id="{B78A64E4-E039-4B15-9E96-25153997FF27}" type="slidenum">
              <a:rPr lang="en-US" smtClean="0"/>
              <a:pPr>
                <a:defRPr/>
              </a:pPr>
              <a:t>1</a:t>
            </a:fld>
            <a:endParaRPr lang="en-US"/>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normAutofit fontScale="90000"/>
          </a:bodyPr>
          <a:lstStyle/>
          <a:p>
            <a:pPr marL="484632" fontAlgn="auto">
              <a:spcAft>
                <a:spcPts val="0"/>
              </a:spcAft>
              <a:defRPr/>
            </a:pPr>
            <a:r>
              <a:rPr lang="en-US" sz="3600">
                <a:solidFill>
                  <a:schemeClr val="accent1">
                    <a:tint val="83000"/>
                    <a:satMod val="150000"/>
                  </a:schemeClr>
                </a:solidFill>
              </a:rPr>
              <a:t>Traditional Methods for Determining Requirements (continued)</a:t>
            </a:r>
          </a:p>
        </p:txBody>
      </p:sp>
      <p:sp>
        <p:nvSpPr>
          <p:cNvPr id="166915" name="Rectangle 3" descr="Rectangle: Click to edit Master text styles&#10;Second level&#10;Third level&#10;Fourth level&#10;Fifth level"/>
          <p:cNvSpPr>
            <a:spLocks noGrp="1" noChangeArrowheads="1"/>
          </p:cNvSpPr>
          <p:nvPr>
            <p:ph idx="1"/>
          </p:nvPr>
        </p:nvSpPr>
        <p:spPr>
          <a:xfrm>
            <a:off x="838200" y="1905000"/>
            <a:ext cx="7772400" cy="4343400"/>
          </a:xfrm>
        </p:spPr>
        <p:txBody>
          <a:bodyPr>
            <a:normAutofit/>
          </a:bodyPr>
          <a:lstStyle/>
          <a:p>
            <a:pPr marL="448056" indent="-384048" fontAlgn="auto">
              <a:lnSpc>
                <a:spcPct val="90000"/>
              </a:lnSpc>
              <a:spcAft>
                <a:spcPts val="0"/>
              </a:spcAft>
              <a:buFont typeface="Wingdings 2"/>
              <a:buChar char=""/>
              <a:defRPr/>
            </a:pPr>
            <a:r>
              <a:rPr lang="en-US"/>
              <a:t>Interviewing (Continued)</a:t>
            </a:r>
          </a:p>
          <a:p>
            <a:pPr marL="822960" lvl="1" fontAlgn="auto">
              <a:lnSpc>
                <a:spcPct val="90000"/>
              </a:lnSpc>
              <a:spcAft>
                <a:spcPts val="0"/>
              </a:spcAft>
              <a:buFont typeface="Verdana"/>
              <a:buChar char="›"/>
              <a:defRPr/>
            </a:pPr>
            <a:r>
              <a:rPr lang="en-US"/>
              <a:t>Interview Questions</a:t>
            </a:r>
          </a:p>
          <a:p>
            <a:pPr marL="1106424" lvl="2" fontAlgn="auto">
              <a:lnSpc>
                <a:spcPct val="90000"/>
              </a:lnSpc>
              <a:spcAft>
                <a:spcPts val="0"/>
              </a:spcAft>
              <a:buFont typeface="Wingdings 2"/>
              <a:buChar char=""/>
              <a:defRPr/>
            </a:pPr>
            <a:r>
              <a:rPr lang="en-US"/>
              <a:t>Open-Ended</a:t>
            </a:r>
          </a:p>
          <a:p>
            <a:pPr lvl="3" indent="-210312" fontAlgn="auto">
              <a:lnSpc>
                <a:spcPct val="90000"/>
              </a:lnSpc>
              <a:spcAft>
                <a:spcPts val="0"/>
              </a:spcAft>
              <a:buFont typeface="Wingdings 2"/>
              <a:buChar char=""/>
              <a:defRPr/>
            </a:pPr>
            <a:r>
              <a:rPr lang="en-US"/>
              <a:t>No pre-specified answers</a:t>
            </a:r>
          </a:p>
          <a:p>
            <a:pPr lvl="3" indent="-210312" fontAlgn="auto">
              <a:lnSpc>
                <a:spcPct val="90000"/>
              </a:lnSpc>
              <a:spcAft>
                <a:spcPts val="0"/>
              </a:spcAft>
              <a:buFont typeface="Wingdings 2"/>
              <a:buChar char=""/>
              <a:defRPr/>
            </a:pPr>
            <a:r>
              <a:rPr lang="en-US"/>
              <a:t>Used to probe for unanticipated answers</a:t>
            </a:r>
          </a:p>
          <a:p>
            <a:pPr marL="1106424" lvl="2" fontAlgn="auto">
              <a:lnSpc>
                <a:spcPct val="90000"/>
              </a:lnSpc>
              <a:spcAft>
                <a:spcPts val="0"/>
              </a:spcAft>
              <a:buFont typeface="Wingdings 2"/>
              <a:buChar char=""/>
              <a:defRPr/>
            </a:pPr>
            <a:r>
              <a:rPr lang="en-US"/>
              <a:t>Close-Ended</a:t>
            </a:r>
          </a:p>
          <a:p>
            <a:pPr lvl="3" indent="-210312" fontAlgn="auto">
              <a:lnSpc>
                <a:spcPct val="90000"/>
              </a:lnSpc>
              <a:spcAft>
                <a:spcPts val="0"/>
              </a:spcAft>
              <a:buFont typeface="Wingdings 2"/>
              <a:buChar char=""/>
              <a:defRPr/>
            </a:pPr>
            <a:r>
              <a:rPr lang="en-US"/>
              <a:t>Respondent is asked to choose from a set of specified responses</a:t>
            </a:r>
          </a:p>
          <a:p>
            <a:pPr lvl="3" indent="-210312" fontAlgn="auto">
              <a:lnSpc>
                <a:spcPct val="90000"/>
              </a:lnSpc>
              <a:spcAft>
                <a:spcPts val="0"/>
              </a:spcAft>
              <a:buFont typeface="Wingdings 2"/>
              <a:buChar char=""/>
              <a:defRPr/>
            </a:pPr>
            <a:r>
              <a:rPr lang="en-US"/>
              <a:t>Work well when the popular answers to questions are known</a:t>
            </a:r>
          </a:p>
          <a:p>
            <a:pPr lvl="3" indent="-210312" fontAlgn="auto">
              <a:lnSpc>
                <a:spcPct val="90000"/>
              </a:lnSpc>
              <a:spcAft>
                <a:spcPts val="0"/>
              </a:spcAft>
              <a:buFont typeface="Wingdings 2"/>
              <a:buChar char=""/>
              <a:defRPr/>
            </a:pPr>
            <a:r>
              <a:rPr lang="en-US"/>
              <a:t>Do not require a long period of time, and can cover a greater number of topics</a:t>
            </a:r>
          </a:p>
        </p:txBody>
      </p:sp>
      <p:sp>
        <p:nvSpPr>
          <p:cNvPr id="24579"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66916"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E92EF204-5AE3-4F07-8B16-F7FADCFAB24E}" type="slidenum">
              <a:rPr lang="en-US" sz="1600">
                <a:solidFill>
                  <a:schemeClr val="tx1"/>
                </a:solidFill>
                <a:cs typeface="+mn-cs"/>
              </a:rPr>
              <a:pPr algn="ctr" eaLnBrk="0" hangingPunct="0">
                <a:defRPr/>
              </a:pPr>
              <a:t>10</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10</a:t>
            </a:fld>
            <a:endParaRPr lang="en-US"/>
          </a:p>
        </p:txBody>
      </p:sp>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Footer Placeholder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201730" name="Text Box 2"/>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5F41AC89-67BB-4808-B45A-64A9FDFB67C6}" type="slidenum">
              <a:rPr lang="en-US" sz="1600">
                <a:solidFill>
                  <a:schemeClr val="tx1"/>
                </a:solidFill>
                <a:cs typeface="+mn-cs"/>
              </a:rPr>
              <a:pPr algn="ctr" eaLnBrk="0" hangingPunct="0">
                <a:defRPr/>
              </a:pPr>
              <a:t>11</a:t>
            </a:fld>
            <a:endParaRPr lang="en-US" sz="1600">
              <a:solidFill>
                <a:schemeClr val="tx1"/>
              </a:solidFill>
              <a:cs typeface="+mn-cs"/>
            </a:endParaRPr>
          </a:p>
        </p:txBody>
      </p:sp>
      <p:pic>
        <p:nvPicPr>
          <p:cNvPr id="25603" name="Picture 4"/>
          <p:cNvPicPr>
            <a:picLocks noChangeAspect="1" noChangeArrowheads="1"/>
          </p:cNvPicPr>
          <p:nvPr/>
        </p:nvPicPr>
        <p:blipFill>
          <a:blip r:embed="rId2"/>
          <a:srcRect/>
          <a:stretch>
            <a:fillRect/>
          </a:stretch>
        </p:blipFill>
        <p:spPr bwMode="auto">
          <a:xfrm>
            <a:off x="762000" y="1219200"/>
            <a:ext cx="7681913" cy="4513263"/>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C1EA656C-B847-456D-BE0B-85990A18DA34}" type="slidenum">
              <a:rPr lang="en-US" smtClean="0"/>
              <a:pPr>
                <a:defRPr/>
              </a:pPr>
              <a:t>11</a:t>
            </a:fld>
            <a:endParaRPr lang="en-US"/>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Footer Placeholder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202754" name="Text Box 2"/>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0B53BE18-15BA-43E3-9E9B-6DC09CAA13F9}" type="slidenum">
              <a:rPr lang="en-US" sz="1600">
                <a:solidFill>
                  <a:schemeClr val="tx1"/>
                </a:solidFill>
                <a:cs typeface="+mn-cs"/>
              </a:rPr>
              <a:pPr algn="ctr" eaLnBrk="0" hangingPunct="0">
                <a:defRPr/>
              </a:pPr>
              <a:t>12</a:t>
            </a:fld>
            <a:endParaRPr lang="en-US" sz="1600">
              <a:solidFill>
                <a:schemeClr val="tx1"/>
              </a:solidFill>
              <a:cs typeface="+mn-cs"/>
            </a:endParaRPr>
          </a:p>
        </p:txBody>
      </p:sp>
      <p:pic>
        <p:nvPicPr>
          <p:cNvPr id="26627" name="Picture 4"/>
          <p:cNvPicPr>
            <a:picLocks noChangeAspect="1" noChangeArrowheads="1"/>
          </p:cNvPicPr>
          <p:nvPr/>
        </p:nvPicPr>
        <p:blipFill>
          <a:blip r:embed="rId2"/>
          <a:srcRect/>
          <a:stretch>
            <a:fillRect/>
          </a:stretch>
        </p:blipFill>
        <p:spPr bwMode="auto">
          <a:xfrm>
            <a:off x="1447800" y="1066800"/>
            <a:ext cx="6629400" cy="510540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C1EA656C-B847-456D-BE0B-85990A18DA34}" type="slidenum">
              <a:rPr lang="en-US" smtClean="0"/>
              <a:pPr>
                <a:defRPr/>
              </a:pPr>
              <a:t>12</a:t>
            </a:fld>
            <a:endParaRPr lang="en-US"/>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Footer Placeholder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203778" name="Text Box 2"/>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A32E217E-26BC-4F97-ADA8-0CDC60D0E6FF}" type="slidenum">
              <a:rPr lang="en-US" sz="1600">
                <a:solidFill>
                  <a:schemeClr val="tx1"/>
                </a:solidFill>
                <a:cs typeface="+mn-cs"/>
              </a:rPr>
              <a:pPr algn="ctr" eaLnBrk="0" hangingPunct="0">
                <a:defRPr/>
              </a:pPr>
              <a:t>13</a:t>
            </a:fld>
            <a:endParaRPr lang="en-US" sz="1600">
              <a:solidFill>
                <a:schemeClr val="tx1"/>
              </a:solidFill>
              <a:cs typeface="+mn-cs"/>
            </a:endParaRPr>
          </a:p>
        </p:txBody>
      </p:sp>
      <p:pic>
        <p:nvPicPr>
          <p:cNvPr id="27651" name="Picture 4"/>
          <p:cNvPicPr>
            <a:picLocks noChangeAspect="1" noChangeArrowheads="1"/>
          </p:cNvPicPr>
          <p:nvPr/>
        </p:nvPicPr>
        <p:blipFill>
          <a:blip r:embed="rId2"/>
          <a:srcRect/>
          <a:stretch>
            <a:fillRect/>
          </a:stretch>
        </p:blipFill>
        <p:spPr bwMode="auto">
          <a:xfrm>
            <a:off x="1371600" y="990600"/>
            <a:ext cx="6429375" cy="525780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C1EA656C-B847-456D-BE0B-85990A18DA34}" type="slidenum">
              <a:rPr lang="en-US" smtClean="0"/>
              <a:pPr>
                <a:defRPr/>
              </a:pPr>
              <a:t>13</a:t>
            </a:fld>
            <a:endParaRPr lang="en-US"/>
          </a:p>
        </p:txBody>
      </p:sp>
    </p:spTree>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normAutofit fontScale="90000"/>
          </a:bodyPr>
          <a:lstStyle/>
          <a:p>
            <a:pPr marL="484632" fontAlgn="auto">
              <a:spcAft>
                <a:spcPts val="0"/>
              </a:spcAft>
              <a:defRPr/>
            </a:pPr>
            <a:r>
              <a:rPr lang="en-US" sz="3600">
                <a:solidFill>
                  <a:schemeClr val="accent1">
                    <a:tint val="83000"/>
                    <a:satMod val="150000"/>
                  </a:schemeClr>
                </a:solidFill>
              </a:rPr>
              <a:t>Traditional Methods for Determining Requirements (continued)</a:t>
            </a:r>
          </a:p>
        </p:txBody>
      </p:sp>
      <p:sp>
        <p:nvSpPr>
          <p:cNvPr id="28674"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r>
              <a:rPr lang="en-US" smtClean="0"/>
              <a:t>Directly Observing Users</a:t>
            </a:r>
          </a:p>
          <a:p>
            <a:pPr lvl="1"/>
            <a:r>
              <a:rPr lang="en-US" smtClean="0"/>
              <a:t>Serves as a good method to supplement interviews</a:t>
            </a:r>
          </a:p>
          <a:p>
            <a:pPr lvl="1"/>
            <a:r>
              <a:rPr lang="en-US" smtClean="0"/>
              <a:t>Often difficult to obtain unbiased data</a:t>
            </a:r>
          </a:p>
          <a:p>
            <a:pPr lvl="2"/>
            <a:r>
              <a:rPr lang="en-US" smtClean="0"/>
              <a:t>People often work differently when being observed</a:t>
            </a:r>
          </a:p>
          <a:p>
            <a:pPr lvl="2">
              <a:buFont typeface="Wingdings" pitchFamily="2" charset="2"/>
              <a:buNone/>
            </a:pPr>
            <a:endParaRPr lang="en-US" smtClean="0"/>
          </a:p>
        </p:txBody>
      </p:sp>
      <p:sp>
        <p:nvSpPr>
          <p:cNvPr id="28675"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69988"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D047AF72-E4EC-4369-A80F-67EC773F9DD3}" type="slidenum">
              <a:rPr lang="en-US" sz="1600">
                <a:solidFill>
                  <a:schemeClr val="tx1"/>
                </a:solidFill>
                <a:cs typeface="+mn-cs"/>
              </a:rPr>
              <a:pPr algn="ctr" eaLnBrk="0" hangingPunct="0">
                <a:defRPr/>
              </a:pPr>
              <a:t>14</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14</a:t>
            </a:fld>
            <a:endParaRPr lang="en-US"/>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pPr marL="484632" fontAlgn="auto">
              <a:spcAft>
                <a:spcPts val="0"/>
              </a:spcAft>
              <a:defRPr/>
            </a:pPr>
            <a:r>
              <a:rPr lang="en-US">
                <a:solidFill>
                  <a:schemeClr val="accent1">
                    <a:tint val="83000"/>
                    <a:satMod val="150000"/>
                  </a:schemeClr>
                </a:solidFill>
              </a:rPr>
              <a:t>Analyzing Procedures and Other Documents</a:t>
            </a:r>
          </a:p>
        </p:txBody>
      </p:sp>
      <p:sp>
        <p:nvSpPr>
          <p:cNvPr id="29698"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r>
              <a:rPr lang="en-US" sz="2800" smtClean="0"/>
              <a:t>Types of Information to Be Discovered:</a:t>
            </a:r>
          </a:p>
          <a:p>
            <a:pPr lvl="1"/>
            <a:r>
              <a:rPr lang="en-US" sz="2400" smtClean="0"/>
              <a:t>Problems with existing system</a:t>
            </a:r>
          </a:p>
          <a:p>
            <a:pPr lvl="1"/>
            <a:r>
              <a:rPr lang="en-US" sz="2400" smtClean="0"/>
              <a:t>Opportunity to meet new need</a:t>
            </a:r>
          </a:p>
          <a:p>
            <a:pPr lvl="1"/>
            <a:r>
              <a:rPr lang="en-US" sz="2400" smtClean="0"/>
              <a:t>Organizational direction</a:t>
            </a:r>
          </a:p>
          <a:p>
            <a:pPr lvl="1"/>
            <a:r>
              <a:rPr lang="en-US" sz="2400" smtClean="0"/>
              <a:t>Title and names of key individuals</a:t>
            </a:r>
          </a:p>
          <a:p>
            <a:pPr lvl="1"/>
            <a:r>
              <a:rPr lang="en-US" sz="2400" smtClean="0"/>
              <a:t>Values of organization</a:t>
            </a:r>
          </a:p>
          <a:p>
            <a:pPr lvl="1"/>
            <a:r>
              <a:rPr lang="en-US" sz="2400" smtClean="0"/>
              <a:t>Special information processing circumstances</a:t>
            </a:r>
          </a:p>
          <a:p>
            <a:pPr lvl="1"/>
            <a:r>
              <a:rPr lang="en-US" sz="2400" smtClean="0"/>
              <a:t>Rules for processing data</a:t>
            </a:r>
          </a:p>
        </p:txBody>
      </p:sp>
      <p:sp>
        <p:nvSpPr>
          <p:cNvPr id="29699"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71012"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2415FCA6-3BD9-4EE8-BCC8-24BA703D1DC2}" type="slidenum">
              <a:rPr lang="en-US" sz="1600">
                <a:solidFill>
                  <a:schemeClr val="tx1"/>
                </a:solidFill>
                <a:cs typeface="+mn-cs"/>
              </a:rPr>
              <a:pPr algn="ctr" eaLnBrk="0" hangingPunct="0">
                <a:defRPr/>
              </a:pPr>
              <a:t>15</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15</a:t>
            </a:fld>
            <a:endParaRPr lang="en-US"/>
          </a:p>
        </p:txBody>
      </p:sp>
    </p:spTree>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Footer Placeholder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205826" name="Text Box 2"/>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15059CC3-B990-4DA1-A115-BA3F9DE69F9C}" type="slidenum">
              <a:rPr lang="en-US" sz="1600">
                <a:solidFill>
                  <a:schemeClr val="tx1"/>
                </a:solidFill>
                <a:cs typeface="+mn-cs"/>
              </a:rPr>
              <a:pPr algn="ctr" eaLnBrk="0" hangingPunct="0">
                <a:defRPr/>
              </a:pPr>
              <a:t>16</a:t>
            </a:fld>
            <a:endParaRPr lang="en-US" sz="1600">
              <a:solidFill>
                <a:schemeClr val="tx1"/>
              </a:solidFill>
              <a:cs typeface="+mn-cs"/>
            </a:endParaRPr>
          </a:p>
        </p:txBody>
      </p:sp>
      <p:pic>
        <p:nvPicPr>
          <p:cNvPr id="30723" name="Picture 5"/>
          <p:cNvPicPr>
            <a:picLocks noChangeAspect="1" noChangeArrowheads="1"/>
          </p:cNvPicPr>
          <p:nvPr/>
        </p:nvPicPr>
        <p:blipFill>
          <a:blip r:embed="rId2"/>
          <a:srcRect/>
          <a:stretch>
            <a:fillRect/>
          </a:stretch>
        </p:blipFill>
        <p:spPr bwMode="auto">
          <a:xfrm>
            <a:off x="685800" y="1601788"/>
            <a:ext cx="7848600" cy="4113212"/>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C1EA656C-B847-456D-BE0B-85990A18DA34}" type="slidenum">
              <a:rPr lang="en-US" smtClean="0"/>
              <a:pPr>
                <a:defRPr/>
              </a:pPr>
              <a:t>16</a:t>
            </a:fld>
            <a:endParaRPr lang="en-US"/>
          </a:p>
        </p:txBody>
      </p:sp>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pPr marL="484632" fontAlgn="auto">
              <a:spcAft>
                <a:spcPts val="0"/>
              </a:spcAft>
              <a:defRPr/>
            </a:pPr>
            <a:r>
              <a:rPr lang="en-US">
                <a:solidFill>
                  <a:schemeClr val="accent1">
                    <a:tint val="83000"/>
                    <a:satMod val="150000"/>
                  </a:schemeClr>
                </a:solidFill>
              </a:rPr>
              <a:t>Modern Methods for Determining Requirements</a:t>
            </a:r>
          </a:p>
        </p:txBody>
      </p:sp>
      <p:sp>
        <p:nvSpPr>
          <p:cNvPr id="172035" name="Rectangle 3" descr="Rectangle: Click to edit Master text styles&#10;Second level&#10;Third level&#10;Fourth level&#10;Fifth level"/>
          <p:cNvSpPr>
            <a:spLocks noGrp="1" noChangeArrowheads="1"/>
          </p:cNvSpPr>
          <p:nvPr>
            <p:ph idx="1"/>
          </p:nvPr>
        </p:nvSpPr>
        <p:spPr>
          <a:xfrm>
            <a:off x="838200" y="1524000"/>
            <a:ext cx="7772400" cy="4495800"/>
          </a:xfrm>
        </p:spPr>
        <p:txBody>
          <a:bodyPr>
            <a:normAutofit lnSpcReduction="10000"/>
          </a:bodyPr>
          <a:lstStyle/>
          <a:p>
            <a:pPr marL="448056" indent="-384048" fontAlgn="auto">
              <a:lnSpc>
                <a:spcPct val="90000"/>
              </a:lnSpc>
              <a:spcAft>
                <a:spcPts val="0"/>
              </a:spcAft>
              <a:buFont typeface="Wingdings 2"/>
              <a:buChar char=""/>
              <a:defRPr/>
            </a:pPr>
            <a:r>
              <a:rPr lang="en-US" sz="2800"/>
              <a:t>Joint Application Design (JAD)</a:t>
            </a:r>
          </a:p>
          <a:p>
            <a:pPr marL="822960" lvl="1" fontAlgn="auto">
              <a:lnSpc>
                <a:spcPct val="90000"/>
              </a:lnSpc>
              <a:spcAft>
                <a:spcPts val="0"/>
              </a:spcAft>
              <a:buFont typeface="Verdana"/>
              <a:buChar char="›"/>
              <a:defRPr/>
            </a:pPr>
            <a:r>
              <a:rPr lang="en-US" sz="2400"/>
              <a:t>Brings together key users, managers, and systems analysts</a:t>
            </a:r>
          </a:p>
          <a:p>
            <a:pPr marL="822960" lvl="1" fontAlgn="auto">
              <a:lnSpc>
                <a:spcPct val="90000"/>
              </a:lnSpc>
              <a:spcAft>
                <a:spcPts val="0"/>
              </a:spcAft>
              <a:buFont typeface="Verdana"/>
              <a:buChar char="›"/>
              <a:defRPr/>
            </a:pPr>
            <a:r>
              <a:rPr lang="en-US" sz="2400"/>
              <a:t>Purpose: collect system requirements simultaneously from key people</a:t>
            </a:r>
          </a:p>
          <a:p>
            <a:pPr marL="822960" lvl="1" fontAlgn="auto">
              <a:lnSpc>
                <a:spcPct val="90000"/>
              </a:lnSpc>
              <a:spcAft>
                <a:spcPts val="0"/>
              </a:spcAft>
              <a:buFont typeface="Verdana"/>
              <a:buChar char="›"/>
              <a:defRPr/>
            </a:pPr>
            <a:r>
              <a:rPr lang="en-US" sz="2400"/>
              <a:t>Conducted off-site</a:t>
            </a:r>
          </a:p>
          <a:p>
            <a:pPr marL="448056" indent="-384048" fontAlgn="auto">
              <a:lnSpc>
                <a:spcPct val="90000"/>
              </a:lnSpc>
              <a:spcAft>
                <a:spcPts val="0"/>
              </a:spcAft>
              <a:buFont typeface="Wingdings 2"/>
              <a:buChar char=""/>
              <a:defRPr/>
            </a:pPr>
            <a:r>
              <a:rPr lang="en-US" sz="2800"/>
              <a:t>Prototyping</a:t>
            </a:r>
          </a:p>
          <a:p>
            <a:pPr marL="822960" lvl="1" fontAlgn="auto">
              <a:lnSpc>
                <a:spcPct val="90000"/>
              </a:lnSpc>
              <a:spcAft>
                <a:spcPts val="0"/>
              </a:spcAft>
              <a:buFont typeface="Verdana"/>
              <a:buChar char="›"/>
              <a:defRPr/>
            </a:pPr>
            <a:r>
              <a:rPr lang="en-US" sz="2400"/>
              <a:t>Repetitive process</a:t>
            </a:r>
          </a:p>
          <a:p>
            <a:pPr marL="822960" lvl="1" fontAlgn="auto">
              <a:lnSpc>
                <a:spcPct val="90000"/>
              </a:lnSpc>
              <a:spcAft>
                <a:spcPts val="0"/>
              </a:spcAft>
              <a:buFont typeface="Verdana"/>
              <a:buChar char="›"/>
              <a:defRPr/>
            </a:pPr>
            <a:r>
              <a:rPr lang="en-US" sz="2400"/>
              <a:t>Rudimentary version of system is built</a:t>
            </a:r>
          </a:p>
          <a:p>
            <a:pPr marL="822960" lvl="1" fontAlgn="auto">
              <a:lnSpc>
                <a:spcPct val="90000"/>
              </a:lnSpc>
              <a:spcAft>
                <a:spcPts val="0"/>
              </a:spcAft>
              <a:buFont typeface="Verdana"/>
              <a:buChar char="›"/>
              <a:defRPr/>
            </a:pPr>
            <a:r>
              <a:rPr lang="en-US" sz="2400"/>
              <a:t>Replaces or augments SDLC</a:t>
            </a:r>
          </a:p>
          <a:p>
            <a:pPr marL="822960" lvl="1" fontAlgn="auto">
              <a:lnSpc>
                <a:spcPct val="90000"/>
              </a:lnSpc>
              <a:spcAft>
                <a:spcPts val="0"/>
              </a:spcAft>
              <a:buFont typeface="Verdana"/>
              <a:buChar char="›"/>
              <a:defRPr/>
            </a:pPr>
            <a:r>
              <a:rPr lang="en-US" sz="2400"/>
              <a:t>Goal: to develop concrete specifications for ultimate system</a:t>
            </a:r>
          </a:p>
          <a:p>
            <a:pPr marL="448056" indent="-384048" fontAlgn="auto">
              <a:lnSpc>
                <a:spcPct val="90000"/>
              </a:lnSpc>
              <a:spcAft>
                <a:spcPts val="0"/>
              </a:spcAft>
              <a:buFont typeface="Wingdings 2"/>
              <a:buChar char=""/>
              <a:defRPr/>
            </a:pPr>
            <a:endParaRPr lang="en-US" sz="2800"/>
          </a:p>
        </p:txBody>
      </p:sp>
      <p:sp>
        <p:nvSpPr>
          <p:cNvPr id="31747"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72036"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E78FB483-BA7F-4250-AA3C-368C7D9F6B34}" type="slidenum">
              <a:rPr lang="en-US" sz="1600">
                <a:solidFill>
                  <a:schemeClr val="tx1"/>
                </a:solidFill>
                <a:cs typeface="+mn-cs"/>
              </a:rPr>
              <a:pPr algn="ctr" eaLnBrk="0" hangingPunct="0">
                <a:defRPr/>
              </a:pPr>
              <a:t>17</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17</a:t>
            </a:fld>
            <a:endParaRPr lang="en-US"/>
          </a:p>
        </p:txBody>
      </p:sp>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pPr marL="484632" fontAlgn="auto">
              <a:spcAft>
                <a:spcPts val="0"/>
              </a:spcAft>
              <a:defRPr/>
            </a:pPr>
            <a:r>
              <a:rPr lang="en-US">
                <a:solidFill>
                  <a:schemeClr val="accent1">
                    <a:tint val="83000"/>
                    <a:satMod val="150000"/>
                  </a:schemeClr>
                </a:solidFill>
              </a:rPr>
              <a:t>Joint Application Design (JAD)</a:t>
            </a:r>
          </a:p>
        </p:txBody>
      </p:sp>
      <p:sp>
        <p:nvSpPr>
          <p:cNvPr id="32770"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a:lnSpc>
                <a:spcPct val="90000"/>
              </a:lnSpc>
            </a:pPr>
            <a:r>
              <a:rPr lang="en-US" smtClean="0"/>
              <a:t>Participants</a:t>
            </a:r>
          </a:p>
          <a:p>
            <a:pPr lvl="1">
              <a:lnSpc>
                <a:spcPct val="90000"/>
              </a:lnSpc>
            </a:pPr>
            <a:r>
              <a:rPr lang="en-US" smtClean="0"/>
              <a:t>Session leader</a:t>
            </a:r>
          </a:p>
          <a:p>
            <a:pPr lvl="1">
              <a:lnSpc>
                <a:spcPct val="90000"/>
              </a:lnSpc>
            </a:pPr>
            <a:r>
              <a:rPr lang="en-US" smtClean="0"/>
              <a:t>Users</a:t>
            </a:r>
          </a:p>
          <a:p>
            <a:pPr lvl="1">
              <a:lnSpc>
                <a:spcPct val="90000"/>
              </a:lnSpc>
            </a:pPr>
            <a:r>
              <a:rPr lang="en-US" smtClean="0"/>
              <a:t>Managers</a:t>
            </a:r>
          </a:p>
          <a:p>
            <a:pPr lvl="1">
              <a:lnSpc>
                <a:spcPct val="90000"/>
              </a:lnSpc>
            </a:pPr>
            <a:r>
              <a:rPr lang="en-US" smtClean="0"/>
              <a:t>Sponsor</a:t>
            </a:r>
          </a:p>
          <a:p>
            <a:pPr lvl="1">
              <a:lnSpc>
                <a:spcPct val="90000"/>
              </a:lnSpc>
            </a:pPr>
            <a:r>
              <a:rPr lang="en-US" smtClean="0"/>
              <a:t>Systems analysts</a:t>
            </a:r>
          </a:p>
          <a:p>
            <a:pPr lvl="1">
              <a:lnSpc>
                <a:spcPct val="90000"/>
              </a:lnSpc>
            </a:pPr>
            <a:r>
              <a:rPr lang="en-US" smtClean="0"/>
              <a:t>Scribe</a:t>
            </a:r>
          </a:p>
          <a:p>
            <a:pPr lvl="1">
              <a:lnSpc>
                <a:spcPct val="90000"/>
              </a:lnSpc>
            </a:pPr>
            <a:r>
              <a:rPr lang="en-US" smtClean="0"/>
              <a:t>IS staff</a:t>
            </a:r>
          </a:p>
        </p:txBody>
      </p:sp>
      <p:sp>
        <p:nvSpPr>
          <p:cNvPr id="32771"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73060"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FE82A5A3-7C7B-4A3F-9F67-507B6EF62873}" type="slidenum">
              <a:rPr lang="en-US" sz="1600">
                <a:solidFill>
                  <a:schemeClr val="tx1"/>
                </a:solidFill>
                <a:cs typeface="+mn-cs"/>
              </a:rPr>
              <a:pPr algn="ctr" eaLnBrk="0" hangingPunct="0">
                <a:defRPr/>
              </a:pPr>
              <a:t>18</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18</a:t>
            </a:fld>
            <a:endParaRPr lang="en-US"/>
          </a:p>
        </p:txBody>
      </p:sp>
    </p:spTree>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pPr marL="484632" fontAlgn="auto">
              <a:spcAft>
                <a:spcPts val="0"/>
              </a:spcAft>
              <a:defRPr/>
            </a:pPr>
            <a:r>
              <a:rPr lang="en-US" sz="4000">
                <a:solidFill>
                  <a:schemeClr val="accent1">
                    <a:tint val="83000"/>
                    <a:satMod val="150000"/>
                  </a:schemeClr>
                </a:solidFill>
              </a:rPr>
              <a:t>Joint Application Design (JAD) (continued)</a:t>
            </a:r>
          </a:p>
        </p:txBody>
      </p:sp>
      <p:sp>
        <p:nvSpPr>
          <p:cNvPr id="33794"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r>
              <a:rPr lang="en-US" smtClean="0"/>
              <a:t>End Result</a:t>
            </a:r>
          </a:p>
          <a:p>
            <a:pPr lvl="1"/>
            <a:r>
              <a:rPr lang="en-US" smtClean="0"/>
              <a:t>Documentation detailing </a:t>
            </a:r>
          </a:p>
          <a:p>
            <a:pPr lvl="2"/>
            <a:r>
              <a:rPr lang="en-US" smtClean="0"/>
              <a:t>Existing system</a:t>
            </a:r>
          </a:p>
          <a:p>
            <a:pPr lvl="2"/>
            <a:r>
              <a:rPr lang="en-US" smtClean="0"/>
              <a:t>Features of a replacement system	</a:t>
            </a:r>
          </a:p>
          <a:p>
            <a:pPr lvl="1">
              <a:buFont typeface="Wingdings" pitchFamily="2" charset="2"/>
              <a:buNone/>
            </a:pPr>
            <a:endParaRPr lang="en-US" smtClean="0"/>
          </a:p>
        </p:txBody>
      </p:sp>
      <p:sp>
        <p:nvSpPr>
          <p:cNvPr id="33795"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74084"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9EE1F81B-C693-4664-8E90-72D8D9E11E7D}" type="slidenum">
              <a:rPr lang="en-US" sz="1600">
                <a:solidFill>
                  <a:schemeClr val="tx1"/>
                </a:solidFill>
                <a:cs typeface="+mn-cs"/>
              </a:rPr>
              <a:pPr algn="ctr" eaLnBrk="0" hangingPunct="0">
                <a:defRPr/>
              </a:pPr>
              <a:t>19</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19</a:t>
            </a:fld>
            <a:endParaRPr lang="en-US"/>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pPr marL="484632" fontAlgn="auto">
              <a:spcAft>
                <a:spcPts val="0"/>
              </a:spcAft>
              <a:defRPr/>
            </a:pPr>
            <a:r>
              <a:rPr lang="en-US">
                <a:solidFill>
                  <a:schemeClr val="accent1">
                    <a:tint val="83000"/>
                    <a:satMod val="150000"/>
                  </a:schemeClr>
                </a:solidFill>
              </a:rPr>
              <a:t>Learning Objectives</a:t>
            </a:r>
          </a:p>
        </p:txBody>
      </p:sp>
      <p:sp>
        <p:nvSpPr>
          <p:cNvPr id="16386"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a:lnSpc>
                <a:spcPct val="90000"/>
              </a:lnSpc>
              <a:buClr>
                <a:srgbClr val="BA2212"/>
              </a:buClr>
              <a:buFont typeface="Wingdings" pitchFamily="2" charset="2"/>
              <a:buChar char="ü"/>
            </a:pPr>
            <a:r>
              <a:rPr lang="en-US" smtClean="0"/>
              <a:t>Describe options for designing and conducting interviews</a:t>
            </a:r>
          </a:p>
          <a:p>
            <a:pPr>
              <a:lnSpc>
                <a:spcPct val="90000"/>
              </a:lnSpc>
              <a:buClr>
                <a:srgbClr val="BA2212"/>
              </a:buClr>
              <a:buFont typeface="Wingdings" pitchFamily="2" charset="2"/>
              <a:buChar char="ü"/>
            </a:pPr>
            <a:r>
              <a:rPr lang="en-US" smtClean="0"/>
              <a:t>Discuss planning an interview to determine system requirements</a:t>
            </a:r>
          </a:p>
          <a:p>
            <a:pPr>
              <a:lnSpc>
                <a:spcPct val="90000"/>
              </a:lnSpc>
              <a:buClr>
                <a:srgbClr val="BA2212"/>
              </a:buClr>
              <a:buFont typeface="Wingdings" pitchFamily="2" charset="2"/>
              <a:buChar char="ü"/>
            </a:pPr>
            <a:r>
              <a:rPr lang="en-US" smtClean="0"/>
              <a:t>Explain advantages and disadvantages of observing workers and analyzing business documents to determine requirements</a:t>
            </a:r>
          </a:p>
        </p:txBody>
      </p:sp>
      <p:sp>
        <p:nvSpPr>
          <p:cNvPr id="16387"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028"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5.2</a:t>
            </a: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2</a:t>
            </a:fld>
            <a:endParaRPr lang="en-US"/>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206850" name="Text Box 2"/>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3AF13412-5241-412E-83E1-1F6ED899E14A}" type="slidenum">
              <a:rPr lang="en-US" sz="1600">
                <a:solidFill>
                  <a:schemeClr val="tx1"/>
                </a:solidFill>
                <a:cs typeface="+mn-cs"/>
              </a:rPr>
              <a:pPr algn="ctr" eaLnBrk="0" hangingPunct="0">
                <a:defRPr/>
              </a:pPr>
              <a:t>20</a:t>
            </a:fld>
            <a:endParaRPr lang="en-US" sz="1600">
              <a:solidFill>
                <a:schemeClr val="tx1"/>
              </a:solidFill>
              <a:cs typeface="+mn-cs"/>
            </a:endParaRPr>
          </a:p>
        </p:txBody>
      </p:sp>
      <p:pic>
        <p:nvPicPr>
          <p:cNvPr id="34819" name="Picture 4"/>
          <p:cNvPicPr>
            <a:picLocks noChangeAspect="1" noChangeArrowheads="1"/>
          </p:cNvPicPr>
          <p:nvPr/>
        </p:nvPicPr>
        <p:blipFill>
          <a:blip r:embed="rId2"/>
          <a:srcRect/>
          <a:stretch>
            <a:fillRect/>
          </a:stretch>
        </p:blipFill>
        <p:spPr bwMode="auto">
          <a:xfrm>
            <a:off x="1295400" y="914400"/>
            <a:ext cx="7088188" cy="5311775"/>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C1EA656C-B847-456D-BE0B-85990A18DA34}" type="slidenum">
              <a:rPr lang="en-US" smtClean="0"/>
              <a:pPr>
                <a:defRPr/>
              </a:pPr>
              <a:t>20</a:t>
            </a:fld>
            <a:endParaRPr lang="en-US"/>
          </a:p>
        </p:txBody>
      </p:sp>
    </p:spTree>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pPr marL="484632" fontAlgn="auto">
              <a:spcAft>
                <a:spcPts val="0"/>
              </a:spcAft>
              <a:defRPr/>
            </a:pPr>
            <a:r>
              <a:rPr lang="en-US">
                <a:solidFill>
                  <a:schemeClr val="accent1">
                    <a:tint val="83000"/>
                    <a:satMod val="150000"/>
                  </a:schemeClr>
                </a:solidFill>
              </a:rPr>
              <a:t>Prototyping</a:t>
            </a:r>
          </a:p>
        </p:txBody>
      </p:sp>
      <p:sp>
        <p:nvSpPr>
          <p:cNvPr id="35842" name="Rectangle 3" descr="Rectangle: Click to edit Master text styles&#10;Second level&#10;Third level&#10;Fourth level&#10;Fifth level"/>
          <p:cNvSpPr>
            <a:spLocks noGrp="1" noChangeArrowheads="1"/>
          </p:cNvSpPr>
          <p:nvPr>
            <p:ph idx="1"/>
          </p:nvPr>
        </p:nvSpPr>
        <p:spPr>
          <a:xfrm>
            <a:off x="838200" y="2057400"/>
            <a:ext cx="7772400" cy="3962400"/>
          </a:xfrm>
        </p:spPr>
        <p:txBody>
          <a:bodyPr/>
          <a:lstStyle/>
          <a:p>
            <a:r>
              <a:rPr lang="en-US" smtClean="0"/>
              <a:t>User quickly converts requirements to working version of system</a:t>
            </a:r>
          </a:p>
          <a:p>
            <a:r>
              <a:rPr lang="en-US" smtClean="0"/>
              <a:t>Once the user sees requirements converted to system, will ask for modifications or will generate additional requests</a:t>
            </a:r>
          </a:p>
        </p:txBody>
      </p:sp>
      <p:sp>
        <p:nvSpPr>
          <p:cNvPr id="35843"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75108"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dirty="0">
                <a:solidFill>
                  <a:schemeClr val="tx1"/>
                </a:solidFill>
                <a:cs typeface="+mn-cs"/>
              </a:rPr>
              <a:t>5.</a:t>
            </a:r>
            <a:fld id="{C357E734-AD1D-472F-B3B7-C9307B506C3D}" type="slidenum">
              <a:rPr lang="en-US" sz="1600">
                <a:solidFill>
                  <a:schemeClr val="tx1"/>
                </a:solidFill>
                <a:cs typeface="+mn-cs"/>
              </a:rPr>
              <a:pPr algn="ctr" eaLnBrk="0" hangingPunct="0">
                <a:defRPr/>
              </a:pPr>
              <a:t>21</a:t>
            </a:fld>
            <a:endParaRPr lang="en-US" sz="1600" dirty="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21</a:t>
            </a:fld>
            <a:endParaRPr lang="en-US"/>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pPr marL="484632" fontAlgn="auto">
              <a:spcAft>
                <a:spcPts val="0"/>
              </a:spcAft>
              <a:defRPr/>
            </a:pPr>
            <a:r>
              <a:rPr lang="en-US">
                <a:solidFill>
                  <a:schemeClr val="accent1">
                    <a:tint val="83000"/>
                    <a:satMod val="150000"/>
                  </a:schemeClr>
                </a:solidFill>
              </a:rPr>
              <a:t>Prototyping (continued)</a:t>
            </a:r>
          </a:p>
        </p:txBody>
      </p:sp>
      <p:sp>
        <p:nvSpPr>
          <p:cNvPr id="36866"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a:lnSpc>
                <a:spcPct val="90000"/>
              </a:lnSpc>
            </a:pPr>
            <a:r>
              <a:rPr lang="en-US" smtClean="0"/>
              <a:t>Most useful when:</a:t>
            </a:r>
          </a:p>
          <a:p>
            <a:pPr lvl="1">
              <a:lnSpc>
                <a:spcPct val="90000"/>
              </a:lnSpc>
            </a:pPr>
            <a:r>
              <a:rPr lang="en-US" smtClean="0"/>
              <a:t>User requests are not clear</a:t>
            </a:r>
          </a:p>
          <a:p>
            <a:pPr lvl="1">
              <a:lnSpc>
                <a:spcPct val="90000"/>
              </a:lnSpc>
            </a:pPr>
            <a:r>
              <a:rPr lang="en-US" smtClean="0"/>
              <a:t>Few users are involved in the system</a:t>
            </a:r>
          </a:p>
          <a:p>
            <a:pPr lvl="1">
              <a:lnSpc>
                <a:spcPct val="90000"/>
              </a:lnSpc>
            </a:pPr>
            <a:r>
              <a:rPr lang="en-US" smtClean="0"/>
              <a:t>Designs are complex and require concrete form to evaluate fully</a:t>
            </a:r>
          </a:p>
          <a:p>
            <a:pPr lvl="1">
              <a:lnSpc>
                <a:spcPct val="90000"/>
              </a:lnSpc>
            </a:pPr>
            <a:r>
              <a:rPr lang="en-US" smtClean="0"/>
              <a:t>History of communication problems between analysts and users</a:t>
            </a:r>
          </a:p>
          <a:p>
            <a:pPr lvl="1">
              <a:lnSpc>
                <a:spcPct val="90000"/>
              </a:lnSpc>
            </a:pPr>
            <a:r>
              <a:rPr lang="en-US" smtClean="0"/>
              <a:t>Tools are readily available to build prototype</a:t>
            </a:r>
          </a:p>
        </p:txBody>
      </p:sp>
      <p:sp>
        <p:nvSpPr>
          <p:cNvPr id="36867"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6"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dirty="0">
                <a:solidFill>
                  <a:schemeClr val="tx1"/>
                </a:solidFill>
                <a:cs typeface="+mn-cs"/>
              </a:rPr>
              <a:t>5.</a:t>
            </a:r>
            <a:fld id="{0D6A1F14-B5F3-4926-AC20-0B06100B4BEB}" type="slidenum">
              <a:rPr lang="en-US" sz="1600">
                <a:solidFill>
                  <a:schemeClr val="tx1"/>
                </a:solidFill>
                <a:cs typeface="+mn-cs"/>
              </a:rPr>
              <a:pPr algn="ctr" eaLnBrk="0" hangingPunct="0">
                <a:defRPr/>
              </a:pPr>
              <a:t>22</a:t>
            </a:fld>
            <a:endParaRPr lang="en-US" sz="1600" dirty="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22</a:t>
            </a:fld>
            <a:endParaRPr lang="en-US"/>
          </a:p>
        </p:txBody>
      </p:sp>
    </p:spTree>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pPr marL="484632" fontAlgn="auto">
              <a:spcAft>
                <a:spcPts val="0"/>
              </a:spcAft>
              <a:defRPr/>
            </a:pPr>
            <a:r>
              <a:rPr lang="en-US">
                <a:solidFill>
                  <a:schemeClr val="accent1">
                    <a:tint val="83000"/>
                    <a:satMod val="150000"/>
                  </a:schemeClr>
                </a:solidFill>
              </a:rPr>
              <a:t>Prototyping (continued)</a:t>
            </a:r>
          </a:p>
        </p:txBody>
      </p:sp>
      <p:sp>
        <p:nvSpPr>
          <p:cNvPr id="37890"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r>
              <a:rPr lang="en-US" smtClean="0"/>
              <a:t>Drawbacks</a:t>
            </a:r>
          </a:p>
          <a:p>
            <a:pPr lvl="1"/>
            <a:r>
              <a:rPr lang="en-US" smtClean="0"/>
              <a:t>Tendency to avoid formal documentation</a:t>
            </a:r>
          </a:p>
          <a:p>
            <a:pPr lvl="1"/>
            <a:r>
              <a:rPr lang="en-US" smtClean="0"/>
              <a:t>Difficult to adapt to more general user audience</a:t>
            </a:r>
          </a:p>
          <a:p>
            <a:pPr lvl="1"/>
            <a:r>
              <a:rPr lang="en-US" smtClean="0"/>
              <a:t>Sharing data with other systems is often not considered</a:t>
            </a:r>
          </a:p>
          <a:p>
            <a:pPr lvl="1"/>
            <a:r>
              <a:rPr lang="en-US" smtClean="0"/>
              <a:t>Systems Development Life Cycle (SDLC) checks are often bypassed</a:t>
            </a:r>
          </a:p>
        </p:txBody>
      </p:sp>
      <p:sp>
        <p:nvSpPr>
          <p:cNvPr id="37891"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77156"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6FFBAFC1-7AA4-48C0-860F-695A03B67B32}" type="slidenum">
              <a:rPr lang="en-US" sz="1600">
                <a:solidFill>
                  <a:schemeClr val="tx1"/>
                </a:solidFill>
                <a:cs typeface="+mn-cs"/>
              </a:rPr>
              <a:pPr algn="ctr" eaLnBrk="0" hangingPunct="0">
                <a:defRPr/>
              </a:pPr>
              <a:t>23</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23</a:t>
            </a:fld>
            <a:endParaRPr lang="en-US"/>
          </a:p>
        </p:txBody>
      </p:sp>
    </p:spTree>
  </p:cSld>
  <p:clrMapOvr>
    <a:masterClrMapping/>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pPr marL="484632" fontAlgn="auto">
              <a:spcAft>
                <a:spcPts val="0"/>
              </a:spcAft>
              <a:defRPr/>
            </a:pPr>
            <a:r>
              <a:rPr lang="en-US">
                <a:solidFill>
                  <a:schemeClr val="accent1">
                    <a:tint val="83000"/>
                    <a:satMod val="150000"/>
                  </a:schemeClr>
                </a:solidFill>
              </a:rPr>
              <a:t>Business Process Reengineering (BPR)</a:t>
            </a:r>
          </a:p>
        </p:txBody>
      </p:sp>
      <p:sp>
        <p:nvSpPr>
          <p:cNvPr id="38914"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a:lnSpc>
                <a:spcPct val="90000"/>
              </a:lnSpc>
            </a:pPr>
            <a:r>
              <a:rPr lang="en-US" sz="2800" smtClean="0"/>
              <a:t>Search for and implementation of radical change in business processes to achieve breakthrough improvements in products and services</a:t>
            </a:r>
          </a:p>
          <a:p>
            <a:pPr>
              <a:lnSpc>
                <a:spcPct val="90000"/>
              </a:lnSpc>
            </a:pPr>
            <a:r>
              <a:rPr lang="en-US" sz="2800" smtClean="0"/>
              <a:t>Goals</a:t>
            </a:r>
          </a:p>
          <a:p>
            <a:pPr lvl="1">
              <a:lnSpc>
                <a:spcPct val="90000"/>
              </a:lnSpc>
            </a:pPr>
            <a:r>
              <a:rPr lang="en-US" sz="2400" smtClean="0"/>
              <a:t>Reorganize complete flow of data in major sections of an organization</a:t>
            </a:r>
          </a:p>
          <a:p>
            <a:pPr lvl="1">
              <a:lnSpc>
                <a:spcPct val="90000"/>
              </a:lnSpc>
            </a:pPr>
            <a:r>
              <a:rPr lang="en-US" sz="2400" smtClean="0"/>
              <a:t>Eliminate unnecessary steps</a:t>
            </a:r>
          </a:p>
          <a:p>
            <a:pPr lvl="1">
              <a:lnSpc>
                <a:spcPct val="90000"/>
              </a:lnSpc>
            </a:pPr>
            <a:r>
              <a:rPr lang="en-US" sz="2400" smtClean="0"/>
              <a:t>Combine steps</a:t>
            </a:r>
          </a:p>
          <a:p>
            <a:pPr lvl="1">
              <a:lnSpc>
                <a:spcPct val="90000"/>
              </a:lnSpc>
            </a:pPr>
            <a:r>
              <a:rPr lang="en-US" sz="2400" smtClean="0"/>
              <a:t>Become more responsive to future change</a:t>
            </a:r>
          </a:p>
        </p:txBody>
      </p:sp>
      <p:sp>
        <p:nvSpPr>
          <p:cNvPr id="38915"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78180"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3781ECB3-72C8-4AC9-B56A-A44EFC27F1EC}" type="slidenum">
              <a:rPr lang="en-US" sz="1600">
                <a:solidFill>
                  <a:schemeClr val="tx1"/>
                </a:solidFill>
                <a:cs typeface="+mn-cs"/>
              </a:rPr>
              <a:pPr algn="ctr" eaLnBrk="0" hangingPunct="0">
                <a:defRPr/>
              </a:pPr>
              <a:t>24</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24</a:t>
            </a:fld>
            <a:endParaRPr lang="en-US"/>
          </a:p>
        </p:txBody>
      </p:sp>
    </p:spTree>
  </p:cSld>
  <p:clrMapOvr>
    <a:masterClrMapping/>
  </p:clrMapOvr>
  <p:transition>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pPr marL="484632" fontAlgn="auto">
              <a:spcAft>
                <a:spcPts val="0"/>
              </a:spcAft>
              <a:defRPr/>
            </a:pPr>
            <a:r>
              <a:rPr lang="en-US" sz="3600">
                <a:solidFill>
                  <a:schemeClr val="accent1">
                    <a:tint val="83000"/>
                    <a:satMod val="150000"/>
                  </a:schemeClr>
                </a:solidFill>
              </a:rPr>
              <a:t>Business Process Reengineering (BPR) (continued)</a:t>
            </a:r>
          </a:p>
        </p:txBody>
      </p:sp>
      <p:sp>
        <p:nvSpPr>
          <p:cNvPr id="39938"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r>
              <a:rPr lang="en-US" smtClean="0"/>
              <a:t>Identification of processes to reengineer</a:t>
            </a:r>
          </a:p>
          <a:p>
            <a:pPr lvl="1"/>
            <a:r>
              <a:rPr lang="en-US" smtClean="0"/>
              <a:t>Key business processes</a:t>
            </a:r>
          </a:p>
          <a:p>
            <a:pPr lvl="2"/>
            <a:r>
              <a:rPr lang="en-US" smtClean="0"/>
              <a:t>Set of activities designed to produce specific output for a particular customer or market</a:t>
            </a:r>
          </a:p>
          <a:p>
            <a:pPr lvl="2"/>
            <a:r>
              <a:rPr lang="en-US" smtClean="0"/>
              <a:t>Focused on customers and outcome</a:t>
            </a:r>
          </a:p>
          <a:p>
            <a:pPr lvl="2"/>
            <a:r>
              <a:rPr lang="en-US" smtClean="0"/>
              <a:t>Same techniques are used as were used for requirements determination</a:t>
            </a:r>
          </a:p>
        </p:txBody>
      </p:sp>
      <p:sp>
        <p:nvSpPr>
          <p:cNvPr id="39939"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79204"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5A1F5953-2430-4D65-A857-F95E84D03A02}" type="slidenum">
              <a:rPr lang="en-US" sz="1600">
                <a:solidFill>
                  <a:schemeClr val="tx1"/>
                </a:solidFill>
                <a:cs typeface="+mn-cs"/>
              </a:rPr>
              <a:pPr algn="ctr" eaLnBrk="0" hangingPunct="0">
                <a:defRPr/>
              </a:pPr>
              <a:t>25</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25</a:t>
            </a:fld>
            <a:endParaRPr lang="en-US"/>
          </a:p>
        </p:txBody>
      </p:sp>
    </p:spTree>
  </p:cSld>
  <p:clrMapOvr>
    <a:masterClrMapping/>
  </p:clrMapOvr>
  <p:transition>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pPr marL="484632" fontAlgn="auto">
              <a:spcAft>
                <a:spcPts val="0"/>
              </a:spcAft>
              <a:defRPr/>
            </a:pPr>
            <a:r>
              <a:rPr lang="en-US" sz="3600">
                <a:solidFill>
                  <a:schemeClr val="accent1">
                    <a:tint val="83000"/>
                    <a:satMod val="150000"/>
                  </a:schemeClr>
                </a:solidFill>
              </a:rPr>
              <a:t>Business Process Reengineering (BPR) (continued)</a:t>
            </a:r>
          </a:p>
        </p:txBody>
      </p:sp>
      <p:sp>
        <p:nvSpPr>
          <p:cNvPr id="40962"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r>
              <a:rPr lang="en-US" smtClean="0"/>
              <a:t>Identify specific activities that can be improved through BPR</a:t>
            </a:r>
          </a:p>
          <a:p>
            <a:r>
              <a:rPr lang="en-US" smtClean="0"/>
              <a:t>Disruptive Technologies</a:t>
            </a:r>
          </a:p>
          <a:p>
            <a:pPr lvl="1"/>
            <a:r>
              <a:rPr lang="en-US" smtClean="0"/>
              <a:t>Technologies that enable the breaking of long-held business rules that inhibit organizations from making radical business changes</a:t>
            </a:r>
          </a:p>
          <a:p>
            <a:pPr lvl="1"/>
            <a:r>
              <a:rPr lang="en-US" smtClean="0"/>
              <a:t>See Table 5-5</a:t>
            </a:r>
          </a:p>
        </p:txBody>
      </p:sp>
      <p:sp>
        <p:nvSpPr>
          <p:cNvPr id="40963"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80228"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52B817AB-89D9-4FFF-840E-70902622857A}" type="slidenum">
              <a:rPr lang="en-US" sz="1600">
                <a:solidFill>
                  <a:schemeClr val="tx1"/>
                </a:solidFill>
                <a:cs typeface="+mn-cs"/>
              </a:rPr>
              <a:pPr algn="ctr" eaLnBrk="0" hangingPunct="0">
                <a:defRPr/>
              </a:pPr>
              <a:t>26</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26</a:t>
            </a:fld>
            <a:endParaRPr lang="en-US"/>
          </a:p>
        </p:txBody>
      </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Footer Placeholder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207874" name="Text Box 2"/>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3F328A1D-9E73-4FF1-B720-1FA61C457C67}" type="slidenum">
              <a:rPr lang="en-US" sz="1600">
                <a:solidFill>
                  <a:schemeClr val="tx1"/>
                </a:solidFill>
                <a:cs typeface="+mn-cs"/>
              </a:rPr>
              <a:pPr algn="ctr" eaLnBrk="0" hangingPunct="0">
                <a:defRPr/>
              </a:pPr>
              <a:t>27</a:t>
            </a:fld>
            <a:endParaRPr lang="en-US" sz="1600">
              <a:solidFill>
                <a:schemeClr val="tx1"/>
              </a:solidFill>
              <a:cs typeface="+mn-cs"/>
            </a:endParaRPr>
          </a:p>
        </p:txBody>
      </p:sp>
      <p:pic>
        <p:nvPicPr>
          <p:cNvPr id="41987" name="Picture 5"/>
          <p:cNvPicPr>
            <a:picLocks noChangeAspect="1" noChangeArrowheads="1"/>
          </p:cNvPicPr>
          <p:nvPr/>
        </p:nvPicPr>
        <p:blipFill>
          <a:blip r:embed="rId2"/>
          <a:srcRect/>
          <a:stretch>
            <a:fillRect/>
          </a:stretch>
        </p:blipFill>
        <p:spPr bwMode="auto">
          <a:xfrm>
            <a:off x="1447800" y="1143000"/>
            <a:ext cx="6302375" cy="4924425"/>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C1EA656C-B847-456D-BE0B-85990A18DA34}" type="slidenum">
              <a:rPr lang="en-US" smtClean="0"/>
              <a:pPr>
                <a:defRPr/>
              </a:pPr>
              <a:t>27</a:t>
            </a:fld>
            <a:endParaRPr lang="en-US"/>
          </a:p>
        </p:txBody>
      </p:sp>
    </p:spTree>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pPr marL="484632" fontAlgn="auto">
              <a:spcAft>
                <a:spcPts val="0"/>
              </a:spcAft>
              <a:defRPr/>
            </a:pPr>
            <a:r>
              <a:rPr lang="en-US">
                <a:solidFill>
                  <a:schemeClr val="accent1">
                    <a:tint val="83000"/>
                    <a:satMod val="150000"/>
                  </a:schemeClr>
                </a:solidFill>
              </a:rPr>
              <a:t>Summary</a:t>
            </a:r>
          </a:p>
        </p:txBody>
      </p:sp>
      <p:sp>
        <p:nvSpPr>
          <p:cNvPr id="43010"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r>
              <a:rPr lang="en-US" smtClean="0"/>
              <a:t>Interviews</a:t>
            </a:r>
          </a:p>
          <a:p>
            <a:pPr lvl="1"/>
            <a:r>
              <a:rPr lang="en-US" smtClean="0"/>
              <a:t>Open-ended and close-ended questions</a:t>
            </a:r>
          </a:p>
          <a:p>
            <a:pPr lvl="1"/>
            <a:r>
              <a:rPr lang="en-US" smtClean="0"/>
              <a:t>Preparation is key</a:t>
            </a:r>
          </a:p>
          <a:p>
            <a:r>
              <a:rPr lang="en-US" smtClean="0"/>
              <a:t>Other means of gathering requirements are:</a:t>
            </a:r>
          </a:p>
          <a:p>
            <a:pPr lvl="1"/>
            <a:r>
              <a:rPr lang="en-US" smtClean="0"/>
              <a:t>Observing workers</a:t>
            </a:r>
          </a:p>
          <a:p>
            <a:pPr lvl="1"/>
            <a:r>
              <a:rPr lang="en-US" smtClean="0"/>
              <a:t>Analyzing business documents</a:t>
            </a:r>
          </a:p>
          <a:p>
            <a:pPr lvl="1"/>
            <a:endParaRPr lang="en-US" smtClean="0"/>
          </a:p>
        </p:txBody>
      </p:sp>
      <p:sp>
        <p:nvSpPr>
          <p:cNvPr id="43011"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81252"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D140A17E-7D81-468E-8881-CF5D83C3B0EA}" type="slidenum">
              <a:rPr lang="en-US" sz="1600">
                <a:solidFill>
                  <a:schemeClr val="tx1"/>
                </a:solidFill>
                <a:cs typeface="+mn-cs"/>
              </a:rPr>
              <a:pPr algn="ctr" eaLnBrk="0" hangingPunct="0">
                <a:defRPr/>
              </a:pPr>
              <a:t>28</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28</a:t>
            </a:fld>
            <a:endParaRPr lang="en-US"/>
          </a:p>
        </p:txBody>
      </p:sp>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pPr marL="484632" fontAlgn="auto">
              <a:spcAft>
                <a:spcPts val="0"/>
              </a:spcAft>
              <a:defRPr/>
            </a:pPr>
            <a:r>
              <a:rPr lang="en-US">
                <a:solidFill>
                  <a:schemeClr val="accent1">
                    <a:tint val="83000"/>
                    <a:satMod val="150000"/>
                  </a:schemeClr>
                </a:solidFill>
              </a:rPr>
              <a:t>Summary (continued)</a:t>
            </a:r>
          </a:p>
        </p:txBody>
      </p:sp>
      <p:sp>
        <p:nvSpPr>
          <p:cNvPr id="44034"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r>
              <a:rPr lang="en-US" smtClean="0"/>
              <a:t>Joint Application Design (JAD)</a:t>
            </a:r>
          </a:p>
          <a:p>
            <a:r>
              <a:rPr lang="en-US" smtClean="0"/>
              <a:t>Prototyping</a:t>
            </a:r>
          </a:p>
          <a:p>
            <a:r>
              <a:rPr lang="en-US" smtClean="0"/>
              <a:t>Business Process Reengineering (BPR)</a:t>
            </a:r>
          </a:p>
          <a:p>
            <a:pPr lvl="1"/>
            <a:r>
              <a:rPr lang="en-US" smtClean="0"/>
              <a:t>Disruptive technologies</a:t>
            </a:r>
          </a:p>
        </p:txBody>
      </p:sp>
      <p:sp>
        <p:nvSpPr>
          <p:cNvPr id="44035"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82276"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34FDB155-7E12-4E2C-BC5E-1F81B7C03135}" type="slidenum">
              <a:rPr lang="en-US" sz="1600">
                <a:solidFill>
                  <a:schemeClr val="tx1"/>
                </a:solidFill>
                <a:cs typeface="+mn-cs"/>
              </a:rPr>
              <a:pPr algn="ctr" eaLnBrk="0" hangingPunct="0">
                <a:defRPr/>
              </a:pPr>
              <a:t>29</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29</a:t>
            </a:fld>
            <a:endParaRPr lang="en-US"/>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pPr marL="484632" fontAlgn="auto">
              <a:spcAft>
                <a:spcPts val="0"/>
              </a:spcAft>
              <a:defRPr/>
            </a:pPr>
            <a:r>
              <a:rPr lang="en-US" sz="4000">
                <a:solidFill>
                  <a:schemeClr val="accent1">
                    <a:tint val="83000"/>
                    <a:satMod val="150000"/>
                  </a:schemeClr>
                </a:solidFill>
              </a:rPr>
              <a:t>Learning Objectives (continued)</a:t>
            </a:r>
          </a:p>
        </p:txBody>
      </p:sp>
      <p:sp>
        <p:nvSpPr>
          <p:cNvPr id="17410"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a:lnSpc>
                <a:spcPct val="90000"/>
              </a:lnSpc>
              <a:buClr>
                <a:srgbClr val="BA2212"/>
              </a:buClr>
              <a:buFont typeface="Wingdings" pitchFamily="2" charset="2"/>
              <a:buChar char="ü"/>
            </a:pPr>
            <a:r>
              <a:rPr lang="en-US" smtClean="0"/>
              <a:t>Learn about Joint Application Design (JAD) and Prototyping</a:t>
            </a:r>
          </a:p>
          <a:p>
            <a:pPr>
              <a:lnSpc>
                <a:spcPct val="90000"/>
              </a:lnSpc>
              <a:buClr>
                <a:srgbClr val="BA2212"/>
              </a:buClr>
              <a:buFont typeface="Wingdings" pitchFamily="2" charset="2"/>
              <a:buChar char="ü"/>
            </a:pPr>
            <a:r>
              <a:rPr lang="en-US" smtClean="0"/>
              <a:t>Discuss appropriate methods to elicit system requests</a:t>
            </a:r>
          </a:p>
          <a:p>
            <a:pPr>
              <a:lnSpc>
                <a:spcPct val="90000"/>
              </a:lnSpc>
              <a:buClr>
                <a:srgbClr val="BA2212"/>
              </a:buClr>
              <a:buFont typeface="Wingdings" pitchFamily="2" charset="2"/>
              <a:buChar char="ü"/>
            </a:pPr>
            <a:r>
              <a:rPr lang="en-US" smtClean="0"/>
              <a:t>Explain Business Process                  Reengineering (BPR)</a:t>
            </a:r>
          </a:p>
          <a:p>
            <a:pPr>
              <a:lnSpc>
                <a:spcPct val="90000"/>
              </a:lnSpc>
              <a:buClr>
                <a:srgbClr val="BA2212"/>
              </a:buClr>
              <a:buFont typeface="Wingdings" pitchFamily="2" charset="2"/>
              <a:buChar char="ü"/>
            </a:pPr>
            <a:r>
              <a:rPr lang="en-US" smtClean="0"/>
              <a:t>Examine requirements determination for Internet applications</a:t>
            </a:r>
          </a:p>
        </p:txBody>
      </p:sp>
      <p:sp>
        <p:nvSpPr>
          <p:cNvPr id="17411"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31076"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47C8151D-9703-42BE-BE82-4CCEB69A1F6C}" type="slidenum">
              <a:rPr lang="en-US" sz="1600">
                <a:solidFill>
                  <a:schemeClr val="tx1"/>
                </a:solidFill>
                <a:cs typeface="+mn-cs"/>
              </a:rPr>
              <a:pPr algn="ctr" eaLnBrk="0" hangingPunct="0">
                <a:defRPr/>
              </a:pPr>
              <a:t>3</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3</a:t>
            </a:fld>
            <a:endParaRPr lang="en-US"/>
          </a:p>
        </p:txBody>
      </p:sp>
    </p:spTree>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6"/>
          <p:cNvSpPr txBox="1">
            <a:spLocks noGrp="1" noChangeArrowheads="1"/>
          </p:cNvSpPr>
          <p:nvPr/>
        </p:nvSpPr>
        <p:spPr bwMode="auto">
          <a:xfrm>
            <a:off x="6553200" y="6245225"/>
            <a:ext cx="2133600" cy="476250"/>
          </a:xfrm>
          <a:prstGeom prst="rect">
            <a:avLst/>
          </a:prstGeom>
          <a:noFill/>
          <a:ln>
            <a:miter lim="800000"/>
            <a:headEnd/>
            <a:tailEnd/>
          </a:ln>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endParaRPr lang="en-US" sz="1400" smtClean="0">
              <a:solidFill>
                <a:srgbClr val="000000"/>
              </a:solidFill>
              <a:effectLst>
                <a:outerShdw blurRad="38100" dist="38100" dir="2700000" algn="tl">
                  <a:srgbClr val="C0C0C0"/>
                </a:outerShdw>
              </a:effectLst>
            </a:endParaRPr>
          </a:p>
        </p:txBody>
      </p:sp>
      <p:pic>
        <p:nvPicPr>
          <p:cNvPr id="52227" name="Picture 3" descr="cid:3287383400_2177562"/>
          <p:cNvPicPr>
            <a:picLocks noChangeAspect="1" noChangeArrowheads="1"/>
          </p:cNvPicPr>
          <p:nvPr/>
        </p:nvPicPr>
        <p:blipFill>
          <a:blip r:embed="rId3" r:link="rId4"/>
          <a:srcRect/>
          <a:stretch>
            <a:fillRect/>
          </a:stretch>
        </p:blipFill>
        <p:spPr bwMode="auto">
          <a:xfrm>
            <a:off x="838200" y="1446213"/>
            <a:ext cx="7242175" cy="2363787"/>
          </a:xfrm>
          <a:prstGeom prst="rect">
            <a:avLst/>
          </a:prstGeom>
          <a:solidFill>
            <a:schemeClr val="hlink"/>
          </a:solidFill>
          <a:ln w="9525">
            <a:solidFill>
              <a:schemeClr val="bg1"/>
            </a:solidFill>
            <a:miter lim="800000"/>
            <a:headEnd/>
            <a:tailEnd/>
          </a:ln>
        </p:spPr>
      </p:pic>
      <p:sp>
        <p:nvSpPr>
          <p:cNvPr id="52228" name="Rectangle 4"/>
          <p:cNvSpPr>
            <a:spLocks noChangeArrowheads="1"/>
          </p:cNvSpPr>
          <p:nvPr/>
        </p:nvSpPr>
        <p:spPr bwMode="auto">
          <a:xfrm>
            <a:off x="685800" y="4187825"/>
            <a:ext cx="7589838" cy="1069975"/>
          </a:xfrm>
          <a:prstGeom prst="rect">
            <a:avLst/>
          </a:prstGeom>
          <a:noFill/>
          <a:ln w="25400">
            <a:noFill/>
            <a:miter lim="800000"/>
            <a:headEnd/>
            <a:tailEnd/>
          </a:ln>
        </p:spPr>
        <p:txBody>
          <a:bodyPr anchor="ctr">
            <a:spAutoFit/>
          </a:bodyPr>
          <a:lstStyle/>
          <a:p>
            <a:pPr algn="ctr"/>
            <a:r>
              <a:rPr lang="en-US" sz="1600">
                <a:solidFill>
                  <a:srgbClr val="000000"/>
                </a:solidFill>
                <a:cs typeface="Times New Roman" pitchFamily="18" charset="0"/>
              </a:rPr>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p:txBody>
      </p:sp>
      <p:sp>
        <p:nvSpPr>
          <p:cNvPr id="5" name="Rectangle 5"/>
          <p:cNvSpPr txBox="1">
            <a:spLocks noGrp="1" noChangeArrowheads="1"/>
          </p:cNvSpPr>
          <p:nvPr/>
        </p:nvSpPr>
        <p:spPr bwMode="auto">
          <a:xfrm>
            <a:off x="762000" y="6069013"/>
            <a:ext cx="7845425" cy="636587"/>
          </a:xfrm>
          <a:prstGeom prst="rect">
            <a:avLst/>
          </a:prstGeom>
          <a:noFill/>
          <a:ln>
            <a:miter lim="800000"/>
            <a:headEnd/>
            <a:tailEnd/>
          </a:ln>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1800" dirty="0" smtClean="0">
                <a:solidFill>
                  <a:srgbClr val="000000"/>
                </a:solidFill>
                <a:effectLst>
                  <a:outerShdw blurRad="38100" dist="38100" dir="2700000" algn="tl">
                    <a:srgbClr val="C0C0C0"/>
                  </a:outerShdw>
                </a:effectLst>
                <a:latin typeface="Tahoma" charset="0"/>
              </a:rPr>
              <a:t>Copyright </a:t>
            </a:r>
            <a:r>
              <a:rPr lang="en-US" sz="1800" smtClean="0">
                <a:solidFill>
                  <a:srgbClr val="000000"/>
                </a:solidFill>
                <a:effectLst>
                  <a:outerShdw blurRad="38100" dist="38100" dir="2700000" algn="tl">
                    <a:srgbClr val="C0C0C0"/>
                  </a:outerShdw>
                </a:effectLst>
                <a:latin typeface="Tahoma" charset="0"/>
              </a:rPr>
              <a:t>© </a:t>
            </a:r>
            <a:r>
              <a:rPr lang="en-US" sz="1800" smtClean="0">
                <a:solidFill>
                  <a:srgbClr val="000000"/>
                </a:solidFill>
                <a:effectLst>
                  <a:outerShdw blurRad="38100" dist="38100" dir="2700000" algn="tl">
                    <a:srgbClr val="C0C0C0"/>
                  </a:outerShdw>
                </a:effectLst>
                <a:latin typeface="Tahoma" charset="0"/>
              </a:rPr>
              <a:t>2021 </a:t>
            </a:r>
            <a:r>
              <a:rPr lang="en-US" sz="1800" dirty="0" smtClean="0">
                <a:solidFill>
                  <a:srgbClr val="000000"/>
                </a:solidFill>
                <a:effectLst>
                  <a:outerShdw blurRad="38100" dist="38100" dir="2700000" algn="tl">
                    <a:srgbClr val="C0C0C0"/>
                  </a:outerShdw>
                </a:effectLst>
                <a:latin typeface="Tahoma" charset="0"/>
              </a:rPr>
              <a:t>Pearson Education, Inc.  </a:t>
            </a:r>
          </a:p>
          <a:p>
            <a:pPr algn="ctr" eaLnBrk="1" hangingPunct="1">
              <a:defRPr/>
            </a:pPr>
            <a:r>
              <a:rPr lang="en-US" sz="1800" dirty="0" smtClean="0">
                <a:solidFill>
                  <a:srgbClr val="000000"/>
                </a:solidFill>
                <a:effectLst>
                  <a:outerShdw blurRad="38100" dist="38100" dir="2700000" algn="tl">
                    <a:srgbClr val="C0C0C0"/>
                  </a:outerShdw>
                </a:effectLst>
                <a:latin typeface="Tahoma" charset="0"/>
              </a:rPr>
              <a:t>Publishing as Prentice Hall</a:t>
            </a:r>
            <a:endParaRPr lang="en-US" sz="1800" dirty="0" smtClean="0">
              <a:solidFill>
                <a:srgbClr val="000000"/>
              </a:solidFill>
              <a:effectLst>
                <a:outerShdw blurRad="38100" dist="38100" dir="2700000" algn="tl">
                  <a:srgbClr val="C0C0C0"/>
                </a:outerShdw>
              </a:effectLst>
            </a:endParaRPr>
          </a:p>
        </p:txBody>
      </p:sp>
      <p:sp>
        <p:nvSpPr>
          <p:cNvPr id="2" name="Footer Placeholder 1"/>
          <p:cNvSpPr>
            <a:spLocks noGrp="1"/>
          </p:cNvSpPr>
          <p:nvPr>
            <p:ph type="ftr" sz="quarter" idx="11"/>
          </p:nvPr>
        </p:nvSpPr>
        <p:spPr/>
        <p:txBody>
          <a:bodyPr/>
          <a:lstStyle/>
          <a:p>
            <a:pPr>
              <a:defRPr/>
            </a:pPr>
            <a:r>
              <a:rPr lang="en-US" smtClean="0"/>
              <a:t>Copyright © 2021 Pearson Education, Inc. Publishing as Prentice Hall</a:t>
            </a:r>
            <a:endParaRPr lang="en-US"/>
          </a:p>
        </p:txBody>
      </p:sp>
      <p:sp>
        <p:nvSpPr>
          <p:cNvPr id="3" name="Slide Number Placeholder 2"/>
          <p:cNvSpPr>
            <a:spLocks noGrp="1"/>
          </p:cNvSpPr>
          <p:nvPr>
            <p:ph type="sldNum" sz="quarter" idx="12"/>
          </p:nvPr>
        </p:nvSpPr>
        <p:spPr/>
        <p:txBody>
          <a:bodyPr/>
          <a:lstStyle/>
          <a:p>
            <a:pPr>
              <a:defRPr/>
            </a:pPr>
            <a:fld id="{99B4B2AC-81E1-4DF9-BAE9-6C7E31C61289}" type="slidenum">
              <a:rPr lang="en-US" smtClean="0"/>
              <a:pPr>
                <a:defRPr/>
              </a:pPr>
              <a:t>30</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pPr marL="484632" fontAlgn="auto">
              <a:spcAft>
                <a:spcPts val="0"/>
              </a:spcAft>
              <a:defRPr/>
            </a:pPr>
            <a:r>
              <a:rPr lang="en-US">
                <a:solidFill>
                  <a:schemeClr val="accent1">
                    <a:tint val="83000"/>
                    <a:satMod val="150000"/>
                  </a:schemeClr>
                </a:solidFill>
              </a:rPr>
              <a:t>Performing Requirements Determination	</a:t>
            </a:r>
          </a:p>
        </p:txBody>
      </p:sp>
      <p:sp>
        <p:nvSpPr>
          <p:cNvPr id="18434"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r>
              <a:rPr lang="en-US" smtClean="0"/>
              <a:t>Gather information on what system should do from many sources</a:t>
            </a:r>
          </a:p>
          <a:p>
            <a:pPr lvl="1"/>
            <a:r>
              <a:rPr lang="en-US" smtClean="0"/>
              <a:t>Users</a:t>
            </a:r>
          </a:p>
          <a:p>
            <a:pPr lvl="1"/>
            <a:r>
              <a:rPr lang="en-US" smtClean="0"/>
              <a:t>Reports</a:t>
            </a:r>
          </a:p>
          <a:p>
            <a:pPr lvl="1"/>
            <a:r>
              <a:rPr lang="en-US" smtClean="0"/>
              <a:t>Forms</a:t>
            </a:r>
          </a:p>
          <a:p>
            <a:pPr lvl="1"/>
            <a:r>
              <a:rPr lang="en-US" smtClean="0"/>
              <a:t>Procedures</a:t>
            </a:r>
          </a:p>
          <a:p>
            <a:pPr lvl="1">
              <a:buFont typeface="Wingdings" pitchFamily="2" charset="2"/>
              <a:buNone/>
            </a:pPr>
            <a:endParaRPr lang="en-US" smtClean="0"/>
          </a:p>
        </p:txBody>
      </p:sp>
      <p:sp>
        <p:nvSpPr>
          <p:cNvPr id="18435"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62821" name="Text Box 5"/>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4CA71FA8-BB23-4661-B891-20D86B85FADA}" type="slidenum">
              <a:rPr lang="en-US" sz="1600">
                <a:solidFill>
                  <a:schemeClr val="tx1"/>
                </a:solidFill>
                <a:cs typeface="+mn-cs"/>
              </a:rPr>
              <a:pPr algn="ctr" eaLnBrk="0" hangingPunct="0">
                <a:defRPr/>
              </a:pPr>
              <a:t>4</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4</a:t>
            </a:fld>
            <a:endParaRPr lang="en-US"/>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normAutofit fontScale="90000"/>
          </a:bodyPr>
          <a:lstStyle/>
          <a:p>
            <a:pPr marL="484632" fontAlgn="auto">
              <a:spcAft>
                <a:spcPts val="0"/>
              </a:spcAft>
              <a:defRPr/>
            </a:pPr>
            <a:r>
              <a:rPr lang="en-US">
                <a:solidFill>
                  <a:schemeClr val="accent1">
                    <a:tint val="83000"/>
                    <a:satMod val="150000"/>
                  </a:schemeClr>
                </a:solidFill>
              </a:rPr>
              <a:t>Performing Requirements Determination (continued)	</a:t>
            </a:r>
          </a:p>
        </p:txBody>
      </p:sp>
      <p:sp>
        <p:nvSpPr>
          <p:cNvPr id="19458"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a:lnSpc>
                <a:spcPct val="80000"/>
              </a:lnSpc>
            </a:pPr>
            <a:r>
              <a:rPr lang="en-US" sz="2800" smtClean="0"/>
              <a:t>Characteristics for Gathering Requirements</a:t>
            </a:r>
          </a:p>
          <a:p>
            <a:pPr lvl="1">
              <a:lnSpc>
                <a:spcPct val="80000"/>
              </a:lnSpc>
            </a:pPr>
            <a:r>
              <a:rPr lang="en-US" sz="2400" smtClean="0"/>
              <a:t>Impertinence	</a:t>
            </a:r>
          </a:p>
          <a:p>
            <a:pPr lvl="2">
              <a:lnSpc>
                <a:spcPct val="80000"/>
              </a:lnSpc>
            </a:pPr>
            <a:r>
              <a:rPr lang="en-US" sz="2000" smtClean="0"/>
              <a:t>Question everything</a:t>
            </a:r>
          </a:p>
          <a:p>
            <a:pPr lvl="1">
              <a:lnSpc>
                <a:spcPct val="80000"/>
              </a:lnSpc>
            </a:pPr>
            <a:r>
              <a:rPr lang="en-US" sz="2400" smtClean="0"/>
              <a:t>Impartiality</a:t>
            </a:r>
          </a:p>
          <a:p>
            <a:pPr lvl="2">
              <a:lnSpc>
                <a:spcPct val="80000"/>
              </a:lnSpc>
            </a:pPr>
            <a:r>
              <a:rPr lang="en-US" sz="2000" smtClean="0"/>
              <a:t>Find the best organizational solution</a:t>
            </a:r>
          </a:p>
          <a:p>
            <a:pPr lvl="1">
              <a:lnSpc>
                <a:spcPct val="80000"/>
              </a:lnSpc>
            </a:pPr>
            <a:r>
              <a:rPr lang="en-US" sz="2400" smtClean="0"/>
              <a:t>Relaxation of constraints</a:t>
            </a:r>
          </a:p>
          <a:p>
            <a:pPr lvl="2">
              <a:lnSpc>
                <a:spcPct val="80000"/>
              </a:lnSpc>
            </a:pPr>
            <a:r>
              <a:rPr lang="en-US" sz="2000" smtClean="0"/>
              <a:t>Assume anything is possible and eliminate the infeasible</a:t>
            </a:r>
          </a:p>
          <a:p>
            <a:pPr lvl="1">
              <a:lnSpc>
                <a:spcPct val="80000"/>
              </a:lnSpc>
            </a:pPr>
            <a:r>
              <a:rPr lang="en-US" sz="2400" smtClean="0"/>
              <a:t>Attention to detail</a:t>
            </a:r>
          </a:p>
          <a:p>
            <a:pPr lvl="2">
              <a:lnSpc>
                <a:spcPct val="80000"/>
              </a:lnSpc>
            </a:pPr>
            <a:r>
              <a:rPr lang="en-US" sz="2000" smtClean="0"/>
              <a:t>Every fact must fit with every other fact</a:t>
            </a:r>
          </a:p>
          <a:p>
            <a:pPr lvl="1">
              <a:lnSpc>
                <a:spcPct val="80000"/>
              </a:lnSpc>
            </a:pPr>
            <a:r>
              <a:rPr lang="en-US" sz="2400" smtClean="0"/>
              <a:t>Reframing</a:t>
            </a:r>
          </a:p>
          <a:p>
            <a:pPr lvl="2">
              <a:lnSpc>
                <a:spcPct val="80000"/>
              </a:lnSpc>
            </a:pPr>
            <a:r>
              <a:rPr lang="en-US" sz="2000" smtClean="0"/>
              <a:t>View the organization in new ways</a:t>
            </a:r>
          </a:p>
        </p:txBody>
      </p:sp>
      <p:sp>
        <p:nvSpPr>
          <p:cNvPr id="19459"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63844"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086A6583-6052-40E1-81CB-F255C5D89EC9}" type="slidenum">
              <a:rPr lang="en-US" sz="1600">
                <a:solidFill>
                  <a:schemeClr val="tx1"/>
                </a:solidFill>
                <a:cs typeface="+mn-cs"/>
              </a:rPr>
              <a:pPr algn="ctr" eaLnBrk="0" hangingPunct="0">
                <a:defRPr/>
              </a:pPr>
              <a:t>5</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5</a:t>
            </a:fld>
            <a:endParaRPr lang="en-US"/>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pPr marL="484632" fontAlgn="auto">
              <a:spcAft>
                <a:spcPts val="0"/>
              </a:spcAft>
              <a:defRPr/>
            </a:pPr>
            <a:r>
              <a:rPr lang="en-US">
                <a:solidFill>
                  <a:schemeClr val="accent1">
                    <a:tint val="83000"/>
                    <a:satMod val="150000"/>
                  </a:schemeClr>
                </a:solidFill>
              </a:rPr>
              <a:t>Deliverables and Outcomes</a:t>
            </a:r>
          </a:p>
        </p:txBody>
      </p:sp>
      <p:sp>
        <p:nvSpPr>
          <p:cNvPr id="20482"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r>
              <a:rPr lang="en-US" sz="2800" smtClean="0"/>
              <a:t>Types of Deliverables:</a:t>
            </a:r>
          </a:p>
          <a:p>
            <a:pPr lvl="1"/>
            <a:r>
              <a:rPr lang="en-US" sz="2400" smtClean="0"/>
              <a:t>Information collected from users</a:t>
            </a:r>
          </a:p>
          <a:p>
            <a:pPr lvl="1"/>
            <a:r>
              <a:rPr lang="en-US" sz="2400" smtClean="0"/>
              <a:t>Existing documents and files</a:t>
            </a:r>
          </a:p>
          <a:p>
            <a:pPr lvl="1"/>
            <a:r>
              <a:rPr lang="en-US" sz="2400" smtClean="0"/>
              <a:t>Computer-based information</a:t>
            </a:r>
          </a:p>
          <a:p>
            <a:pPr lvl="1"/>
            <a:r>
              <a:rPr lang="en-US" sz="2400" smtClean="0"/>
              <a:t>Understanding of organizational components</a:t>
            </a:r>
          </a:p>
          <a:p>
            <a:pPr lvl="2"/>
            <a:r>
              <a:rPr lang="en-US" sz="2000" smtClean="0"/>
              <a:t>Business objective</a:t>
            </a:r>
          </a:p>
          <a:p>
            <a:pPr lvl="2"/>
            <a:r>
              <a:rPr lang="en-US" sz="2000" smtClean="0"/>
              <a:t>Information needs</a:t>
            </a:r>
          </a:p>
          <a:p>
            <a:pPr lvl="2"/>
            <a:r>
              <a:rPr lang="en-US" sz="2000" smtClean="0"/>
              <a:t>Rules of data processing</a:t>
            </a:r>
          </a:p>
          <a:p>
            <a:pPr lvl="2"/>
            <a:r>
              <a:rPr lang="en-US" sz="2000" smtClean="0"/>
              <a:t>Key events</a:t>
            </a:r>
          </a:p>
        </p:txBody>
      </p:sp>
      <p:sp>
        <p:nvSpPr>
          <p:cNvPr id="20483"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64868"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8F20B25F-C285-4AA9-BC89-A6F968C1CCD7}" type="slidenum">
              <a:rPr lang="en-US" sz="1600">
                <a:solidFill>
                  <a:schemeClr val="tx1"/>
                </a:solidFill>
                <a:cs typeface="+mn-cs"/>
              </a:rPr>
              <a:pPr algn="ctr" eaLnBrk="0" hangingPunct="0">
                <a:defRPr/>
              </a:pPr>
              <a:t>6</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6</a:t>
            </a:fld>
            <a:endParaRPr lang="en-US"/>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99682" name="Text Box 2"/>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9C45C683-9A97-485E-B6C8-2884B05A1D0B}" type="slidenum">
              <a:rPr lang="en-US" sz="1600">
                <a:solidFill>
                  <a:schemeClr val="tx1"/>
                </a:solidFill>
                <a:cs typeface="+mn-cs"/>
              </a:rPr>
              <a:pPr algn="ctr" eaLnBrk="0" hangingPunct="0">
                <a:defRPr/>
              </a:pPr>
              <a:t>7</a:t>
            </a:fld>
            <a:endParaRPr lang="en-US" sz="1600">
              <a:solidFill>
                <a:schemeClr val="tx1"/>
              </a:solidFill>
              <a:cs typeface="+mn-cs"/>
            </a:endParaRPr>
          </a:p>
        </p:txBody>
      </p:sp>
      <p:pic>
        <p:nvPicPr>
          <p:cNvPr id="21507" name="Picture 4"/>
          <p:cNvPicPr>
            <a:picLocks noChangeAspect="1" noChangeArrowheads="1"/>
          </p:cNvPicPr>
          <p:nvPr/>
        </p:nvPicPr>
        <p:blipFill>
          <a:blip r:embed="rId2"/>
          <a:srcRect/>
          <a:stretch>
            <a:fillRect/>
          </a:stretch>
        </p:blipFill>
        <p:spPr bwMode="auto">
          <a:xfrm>
            <a:off x="1143000" y="1219200"/>
            <a:ext cx="7129463" cy="4397375"/>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C1EA656C-B847-456D-BE0B-85990A18DA34}" type="slidenum">
              <a:rPr lang="en-US" smtClean="0"/>
              <a:pPr>
                <a:defRPr/>
              </a:pPr>
              <a:t>7</a:t>
            </a:fld>
            <a:endParaRPr lang="en-US"/>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pPr marL="484632" fontAlgn="auto">
              <a:spcAft>
                <a:spcPts val="0"/>
              </a:spcAft>
              <a:defRPr/>
            </a:pPr>
            <a:r>
              <a:rPr lang="en-US">
                <a:solidFill>
                  <a:schemeClr val="accent1">
                    <a:tint val="83000"/>
                    <a:satMod val="150000"/>
                  </a:schemeClr>
                </a:solidFill>
              </a:rPr>
              <a:t>Traditional Methods for Determining Requirements</a:t>
            </a:r>
          </a:p>
        </p:txBody>
      </p:sp>
      <p:pic>
        <p:nvPicPr>
          <p:cNvPr id="22530" name="Picture 9"/>
          <p:cNvPicPr>
            <a:picLocks noGrp="1" noChangeAspect="1" noChangeArrowheads="1"/>
          </p:cNvPicPr>
          <p:nvPr>
            <p:ph idx="1"/>
          </p:nvPr>
        </p:nvPicPr>
        <p:blipFill>
          <a:blip r:embed="rId2"/>
          <a:srcRect/>
          <a:stretch>
            <a:fillRect/>
          </a:stretch>
        </p:blipFill>
        <p:spPr>
          <a:xfrm>
            <a:off x="457200" y="2646363"/>
            <a:ext cx="8229600" cy="3044825"/>
          </a:xfrm>
        </p:spPr>
      </p:pic>
      <p:sp>
        <p:nvSpPr>
          <p:cNvPr id="22531"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200708"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DD51BBBD-0B89-4728-8315-6C7086057F3C}" type="slidenum">
              <a:rPr lang="en-US" sz="1600">
                <a:solidFill>
                  <a:schemeClr val="tx1"/>
                </a:solidFill>
                <a:cs typeface="+mn-cs"/>
              </a:rPr>
              <a:pPr algn="ctr" eaLnBrk="0" hangingPunct="0">
                <a:defRPr/>
              </a:pPr>
              <a:t>8</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8</a:t>
            </a:fld>
            <a:endParaRPr lang="en-US"/>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normAutofit fontScale="90000"/>
          </a:bodyPr>
          <a:lstStyle/>
          <a:p>
            <a:pPr marL="484632" fontAlgn="auto">
              <a:spcAft>
                <a:spcPts val="0"/>
              </a:spcAft>
              <a:defRPr/>
            </a:pPr>
            <a:r>
              <a:rPr lang="en-US" sz="3600">
                <a:solidFill>
                  <a:schemeClr val="accent1">
                    <a:tint val="83000"/>
                    <a:satMod val="150000"/>
                  </a:schemeClr>
                </a:solidFill>
              </a:rPr>
              <a:t>Traditional Methods for Determining Requirements (continued)</a:t>
            </a:r>
          </a:p>
        </p:txBody>
      </p:sp>
      <p:sp>
        <p:nvSpPr>
          <p:cNvPr id="23554"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r>
              <a:rPr lang="en-US" sz="2800" smtClean="0"/>
              <a:t>Interviewing and Listening</a:t>
            </a:r>
          </a:p>
          <a:p>
            <a:pPr lvl="1"/>
            <a:r>
              <a:rPr lang="en-US" sz="2400" smtClean="0"/>
              <a:t>Gather facts, opinions, and speculations</a:t>
            </a:r>
          </a:p>
          <a:p>
            <a:pPr lvl="1"/>
            <a:r>
              <a:rPr lang="en-US" sz="2400" smtClean="0"/>
              <a:t>Observe body language and emotions</a:t>
            </a:r>
          </a:p>
          <a:p>
            <a:pPr lvl="1"/>
            <a:r>
              <a:rPr lang="en-US" sz="2400" smtClean="0"/>
              <a:t>Guidelines</a:t>
            </a:r>
          </a:p>
          <a:p>
            <a:pPr lvl="2"/>
            <a:r>
              <a:rPr lang="en-US" sz="2000" smtClean="0"/>
              <a:t>Plan the interview</a:t>
            </a:r>
          </a:p>
          <a:p>
            <a:pPr lvl="3"/>
            <a:r>
              <a:rPr lang="en-US" sz="1800" smtClean="0"/>
              <a:t>Checklist</a:t>
            </a:r>
          </a:p>
          <a:p>
            <a:pPr lvl="3"/>
            <a:r>
              <a:rPr lang="en-US" sz="1800" smtClean="0"/>
              <a:t>Appointment</a:t>
            </a:r>
          </a:p>
          <a:p>
            <a:pPr lvl="2"/>
            <a:r>
              <a:rPr lang="en-US" sz="2000" smtClean="0"/>
              <a:t>Be neutral</a:t>
            </a:r>
          </a:p>
          <a:p>
            <a:pPr lvl="2"/>
            <a:r>
              <a:rPr lang="en-US" sz="2000" smtClean="0"/>
              <a:t>Listen and take notes</a:t>
            </a:r>
          </a:p>
          <a:p>
            <a:pPr lvl="2"/>
            <a:r>
              <a:rPr lang="en-US" sz="2000" smtClean="0"/>
              <a:t>Seek a diverse view</a:t>
            </a:r>
          </a:p>
        </p:txBody>
      </p:sp>
      <p:sp>
        <p:nvSpPr>
          <p:cNvPr id="23555"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cs typeface="Arial" charset="0"/>
              </a:rPr>
              <a:t>Copyright © 2021 Pearson Education, Inc. Publishing as Prentice Hall</a:t>
            </a:r>
            <a:endParaRPr lang="en-US">
              <a:cs typeface="Arial" charset="0"/>
            </a:endParaRPr>
          </a:p>
        </p:txBody>
      </p:sp>
      <p:sp>
        <p:nvSpPr>
          <p:cNvPr id="165892"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p>
            <a:pPr algn="ctr" eaLnBrk="0" hangingPunct="0">
              <a:defRPr/>
            </a:pPr>
            <a:r>
              <a:rPr lang="en-US" sz="1600">
                <a:solidFill>
                  <a:schemeClr val="tx1"/>
                </a:solidFill>
                <a:cs typeface="+mn-cs"/>
              </a:rPr>
              <a:t>5.</a:t>
            </a:r>
            <a:fld id="{7BB35B61-DDC9-45FC-9C61-5E8CA7A9616D}" type="slidenum">
              <a:rPr lang="en-US" sz="1600">
                <a:solidFill>
                  <a:schemeClr val="tx1"/>
                </a:solidFill>
                <a:cs typeface="+mn-cs"/>
              </a:rPr>
              <a:pPr algn="ctr" eaLnBrk="0" hangingPunct="0">
                <a:defRPr/>
              </a:pPr>
              <a:t>9</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9B4B2AC-81E1-4DF9-BAE9-6C7E31C61289}" type="slidenum">
              <a:rPr lang="en-US" smtClean="0"/>
              <a:pPr>
                <a:defRPr/>
              </a:pPr>
              <a:t>9</a:t>
            </a:fld>
            <a:endParaRPr lang="en-US"/>
          </a:p>
        </p:txBody>
      </p:sp>
    </p:spTree>
  </p:cSld>
  <p:clrMapOvr>
    <a:masterClrMapping/>
  </p:clrMapOvr>
  <p:transition>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1359</TotalTime>
  <Words>1172</Words>
  <Application>Microsoft Office PowerPoint</Application>
  <PresentationFormat>On-screen Show (4:3)</PresentationFormat>
  <Paragraphs>239</Paragraphs>
  <Slides>30</Slides>
  <Notes>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Verve</vt:lpstr>
      <vt:lpstr>Essentials of Systems Analysis and Design Fifth Edition  Joseph S. Valacich Joey F. George Jeffrey A. Hoffer  </vt:lpstr>
      <vt:lpstr>Learning Objectives</vt:lpstr>
      <vt:lpstr>Learning Objectives (continued)</vt:lpstr>
      <vt:lpstr>Performing Requirements Determination </vt:lpstr>
      <vt:lpstr>Performing Requirements Determination (continued) </vt:lpstr>
      <vt:lpstr>Deliverables and Outcomes</vt:lpstr>
      <vt:lpstr>PowerPoint Presentation</vt:lpstr>
      <vt:lpstr>Traditional Methods for Determining Requirements</vt:lpstr>
      <vt:lpstr>Traditional Methods for Determining Requirements (continued)</vt:lpstr>
      <vt:lpstr>Traditional Methods for Determining Requirements (continued)</vt:lpstr>
      <vt:lpstr>PowerPoint Presentation</vt:lpstr>
      <vt:lpstr>PowerPoint Presentation</vt:lpstr>
      <vt:lpstr>PowerPoint Presentation</vt:lpstr>
      <vt:lpstr>Traditional Methods for Determining Requirements (continued)</vt:lpstr>
      <vt:lpstr>Analyzing Procedures and Other Documents</vt:lpstr>
      <vt:lpstr>PowerPoint Presentation</vt:lpstr>
      <vt:lpstr>Modern Methods for Determining Requirements</vt:lpstr>
      <vt:lpstr>Joint Application Design (JAD)</vt:lpstr>
      <vt:lpstr>Joint Application Design (JAD) (continued)</vt:lpstr>
      <vt:lpstr>PowerPoint Presentation</vt:lpstr>
      <vt:lpstr>Prototyping</vt:lpstr>
      <vt:lpstr>Prototyping (continued)</vt:lpstr>
      <vt:lpstr>Prototyping (continued)</vt:lpstr>
      <vt:lpstr>Business Process Reengineering (BPR)</vt:lpstr>
      <vt:lpstr>Business Process Reengineering (BPR) (continued)</vt:lpstr>
      <vt:lpstr>Business Process Reengineering (BPR) (continued)</vt:lpstr>
      <vt:lpstr>PowerPoint Presentation</vt:lpstr>
      <vt:lpstr>Summary</vt:lpstr>
      <vt:lpstr>Summary (continued)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dc:title>
  <dc:creator>John Russo</dc:creator>
  <cp:lastModifiedBy>Issa Qabaja</cp:lastModifiedBy>
  <cp:revision>70</cp:revision>
  <cp:lastPrinted>1601-01-01T00:00:00Z</cp:lastPrinted>
  <dcterms:created xsi:type="dcterms:W3CDTF">2011-07-19T16:30:56Z</dcterms:created>
  <dcterms:modified xsi:type="dcterms:W3CDTF">2022-10-26T07:02:34Z</dcterms:modified>
</cp:coreProperties>
</file>