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3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4B04"/>
    <a:srgbClr val="9900CC"/>
    <a:srgbClr val="FF9900"/>
    <a:srgbClr val="D99B01"/>
    <a:srgbClr val="FF66CC"/>
    <a:srgbClr val="FF67AC"/>
    <a:srgbClr val="CC0099"/>
    <a:srgbClr val="FFDC47"/>
    <a:srgbClr val="5EEC3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53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E08E91-73E0-402B-BECA-0E096F6E9CBD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43BFC6-BA3A-4F1E-83C7-0A852A765EAA}">
      <dgm:prSet phldrT="[Text]"/>
      <dgm:spPr/>
      <dgm:t>
        <a:bodyPr/>
        <a:lstStyle/>
        <a:p>
          <a:r>
            <a:rPr lang="ar-JO" dirty="0" smtClean="0"/>
            <a:t>كيفية التعامل</a:t>
          </a:r>
          <a:endParaRPr lang="en-US" dirty="0"/>
        </a:p>
      </dgm:t>
    </dgm:pt>
    <dgm:pt modelId="{86627EC3-0212-4226-B4B0-606363E38AF3}" type="parTrans" cxnId="{86D20676-773A-4B68-AB9D-31FAFD7E02C6}">
      <dgm:prSet/>
      <dgm:spPr/>
      <dgm:t>
        <a:bodyPr/>
        <a:lstStyle/>
        <a:p>
          <a:endParaRPr lang="en-US"/>
        </a:p>
      </dgm:t>
    </dgm:pt>
    <dgm:pt modelId="{23A16010-29DF-43FC-8C30-0876E4496DF9}" type="sibTrans" cxnId="{86D20676-773A-4B68-AB9D-31FAFD7E02C6}">
      <dgm:prSet/>
      <dgm:spPr/>
      <dgm:t>
        <a:bodyPr/>
        <a:lstStyle/>
        <a:p>
          <a:endParaRPr lang="en-US"/>
        </a:p>
      </dgm:t>
    </dgm:pt>
    <dgm:pt modelId="{97454E1A-3DEC-443F-B39E-1F1E03DBDE1A}">
      <dgm:prSet phldrT="[Text]"/>
      <dgm:spPr/>
      <dgm:t>
        <a:bodyPr/>
        <a:lstStyle/>
        <a:p>
          <a:r>
            <a:rPr lang="ar-JO" dirty="0" smtClean="0"/>
            <a:t>سوق مفتوح</a:t>
          </a:r>
          <a:endParaRPr lang="en-US" dirty="0"/>
        </a:p>
      </dgm:t>
    </dgm:pt>
    <dgm:pt modelId="{73239A1B-1EEA-40E6-BDA3-D7B29AF47BA7}" type="parTrans" cxnId="{05CA5BF3-FDF9-4257-8729-C7D276266022}">
      <dgm:prSet/>
      <dgm:spPr/>
      <dgm:t>
        <a:bodyPr/>
        <a:lstStyle/>
        <a:p>
          <a:endParaRPr lang="en-US"/>
        </a:p>
      </dgm:t>
    </dgm:pt>
    <dgm:pt modelId="{89BE136C-F8A6-44BA-8C50-6725BC8C96AE}" type="sibTrans" cxnId="{05CA5BF3-FDF9-4257-8729-C7D276266022}">
      <dgm:prSet/>
      <dgm:spPr/>
      <dgm:t>
        <a:bodyPr/>
        <a:lstStyle/>
        <a:p>
          <a:endParaRPr lang="en-US"/>
        </a:p>
      </dgm:t>
    </dgm:pt>
    <dgm:pt modelId="{E0DAA9C4-23DD-40D1-A1E3-2041C77E1076}">
      <dgm:prSet phldrT="[Text]"/>
      <dgm:spPr/>
      <dgm:t>
        <a:bodyPr/>
        <a:lstStyle/>
        <a:p>
          <a:r>
            <a:rPr lang="ar-JO" dirty="0" smtClean="0"/>
            <a:t>سوق التفاوض</a:t>
          </a:r>
          <a:endParaRPr lang="en-US" dirty="0"/>
        </a:p>
      </dgm:t>
    </dgm:pt>
    <dgm:pt modelId="{09577BAF-010D-424D-9D26-A92514ED40BD}" type="parTrans" cxnId="{B95948D4-ED0F-49A8-98EB-569B4D35C56C}">
      <dgm:prSet/>
      <dgm:spPr/>
      <dgm:t>
        <a:bodyPr/>
        <a:lstStyle/>
        <a:p>
          <a:endParaRPr lang="en-US"/>
        </a:p>
      </dgm:t>
    </dgm:pt>
    <dgm:pt modelId="{4339A787-7F11-49DD-B76D-1E3DA08AED47}" type="sibTrans" cxnId="{B95948D4-ED0F-49A8-98EB-569B4D35C56C}">
      <dgm:prSet/>
      <dgm:spPr/>
      <dgm:t>
        <a:bodyPr/>
        <a:lstStyle/>
        <a:p>
          <a:endParaRPr lang="en-US"/>
        </a:p>
      </dgm:t>
    </dgm:pt>
    <dgm:pt modelId="{347B707F-401E-4759-A3D2-6F28C1F287C1}">
      <dgm:prSet phldrT="[Text]"/>
      <dgm:spPr/>
      <dgm:t>
        <a:bodyPr/>
        <a:lstStyle/>
        <a:p>
          <a:r>
            <a:rPr lang="ar-JO" dirty="0" smtClean="0"/>
            <a:t>الأجل</a:t>
          </a:r>
          <a:endParaRPr lang="en-US" dirty="0"/>
        </a:p>
      </dgm:t>
    </dgm:pt>
    <dgm:pt modelId="{DEED67E8-231F-45A7-A474-06EBC5FA7CA8}" type="parTrans" cxnId="{4BBE45DE-EA26-450E-BE08-2853C65EFB8E}">
      <dgm:prSet/>
      <dgm:spPr/>
      <dgm:t>
        <a:bodyPr/>
        <a:lstStyle/>
        <a:p>
          <a:endParaRPr lang="en-US"/>
        </a:p>
      </dgm:t>
    </dgm:pt>
    <dgm:pt modelId="{6A8558D9-ADF3-4ECD-B53B-6630CD66ADD2}" type="sibTrans" cxnId="{4BBE45DE-EA26-450E-BE08-2853C65EFB8E}">
      <dgm:prSet/>
      <dgm:spPr/>
      <dgm:t>
        <a:bodyPr/>
        <a:lstStyle/>
        <a:p>
          <a:endParaRPr lang="en-US"/>
        </a:p>
      </dgm:t>
    </dgm:pt>
    <dgm:pt modelId="{A914916C-2DFB-434C-BFD6-808494F3AA9C}">
      <dgm:prSet phldrT="[Text]"/>
      <dgm:spPr/>
      <dgm:t>
        <a:bodyPr/>
        <a:lstStyle/>
        <a:p>
          <a:r>
            <a:rPr lang="ar-JO" dirty="0" smtClean="0"/>
            <a:t>سوق نقدي</a:t>
          </a:r>
          <a:endParaRPr lang="en-US" dirty="0"/>
        </a:p>
      </dgm:t>
    </dgm:pt>
    <dgm:pt modelId="{F24D0860-26C7-4C4E-8126-79CBFE9734BB}" type="parTrans" cxnId="{36D3F7FE-49DA-45AA-B7C1-4551AC21EA50}">
      <dgm:prSet/>
      <dgm:spPr/>
      <dgm:t>
        <a:bodyPr/>
        <a:lstStyle/>
        <a:p>
          <a:endParaRPr lang="en-US"/>
        </a:p>
      </dgm:t>
    </dgm:pt>
    <dgm:pt modelId="{28E5DF94-CBD2-4320-9BBF-E4560415F7E3}" type="sibTrans" cxnId="{36D3F7FE-49DA-45AA-B7C1-4551AC21EA50}">
      <dgm:prSet/>
      <dgm:spPr/>
      <dgm:t>
        <a:bodyPr/>
        <a:lstStyle/>
        <a:p>
          <a:endParaRPr lang="en-US"/>
        </a:p>
      </dgm:t>
    </dgm:pt>
    <dgm:pt modelId="{851E489A-BA71-4073-9E8C-82C1007AB30B}">
      <dgm:prSet phldrT="[Text]"/>
      <dgm:spPr/>
      <dgm:t>
        <a:bodyPr/>
        <a:lstStyle/>
        <a:p>
          <a:r>
            <a:rPr lang="ar-JO" dirty="0" smtClean="0"/>
            <a:t>سوق رأس المال</a:t>
          </a:r>
          <a:endParaRPr lang="en-US" dirty="0"/>
        </a:p>
      </dgm:t>
    </dgm:pt>
    <dgm:pt modelId="{2B1E3216-0025-4C0C-B139-1396F41FC0A5}" type="parTrans" cxnId="{289B4986-B821-42AB-80AD-5EA8084708E5}">
      <dgm:prSet/>
      <dgm:spPr/>
      <dgm:t>
        <a:bodyPr/>
        <a:lstStyle/>
        <a:p>
          <a:endParaRPr lang="en-US"/>
        </a:p>
      </dgm:t>
    </dgm:pt>
    <dgm:pt modelId="{79E0110C-1CB2-4976-8926-D97B6FFD0B30}" type="sibTrans" cxnId="{289B4986-B821-42AB-80AD-5EA8084708E5}">
      <dgm:prSet/>
      <dgm:spPr/>
      <dgm:t>
        <a:bodyPr/>
        <a:lstStyle/>
        <a:p>
          <a:endParaRPr lang="en-US"/>
        </a:p>
      </dgm:t>
    </dgm:pt>
    <dgm:pt modelId="{38B80E2D-760E-4A16-A269-7699230537CB}">
      <dgm:prSet/>
      <dgm:spPr/>
      <dgm:t>
        <a:bodyPr/>
        <a:lstStyle/>
        <a:p>
          <a:r>
            <a:rPr lang="ar-JO" dirty="0" smtClean="0"/>
            <a:t>صفة الإصدار</a:t>
          </a:r>
          <a:endParaRPr lang="en-US" dirty="0"/>
        </a:p>
      </dgm:t>
    </dgm:pt>
    <dgm:pt modelId="{DDBA058B-D7D0-41AA-A969-9CDF4908C9E9}" type="parTrans" cxnId="{5ADBA98E-F91E-4E99-80CF-C94257C36CF0}">
      <dgm:prSet/>
      <dgm:spPr/>
    </dgm:pt>
    <dgm:pt modelId="{76F4A4D5-378F-4460-97B2-5C03BA57611B}" type="sibTrans" cxnId="{5ADBA98E-F91E-4E99-80CF-C94257C36CF0}">
      <dgm:prSet/>
      <dgm:spPr/>
    </dgm:pt>
    <dgm:pt modelId="{EA49627C-F121-4F1A-8CBB-E4226781DB9A}">
      <dgm:prSet/>
      <dgm:spPr/>
      <dgm:t>
        <a:bodyPr/>
        <a:lstStyle/>
        <a:p>
          <a:r>
            <a:rPr lang="ar-JO" dirty="0" smtClean="0"/>
            <a:t>سوق أولي</a:t>
          </a:r>
          <a:endParaRPr lang="en-US" dirty="0"/>
        </a:p>
      </dgm:t>
    </dgm:pt>
    <dgm:pt modelId="{D81B3205-1360-4FD3-A356-F5629C8E1D08}" type="parTrans" cxnId="{F350BD9A-5308-4E2F-AD7F-F682B4B24FA2}">
      <dgm:prSet/>
      <dgm:spPr/>
    </dgm:pt>
    <dgm:pt modelId="{ACA4074E-AB2E-4C3D-B192-3483DDB57538}" type="sibTrans" cxnId="{F350BD9A-5308-4E2F-AD7F-F682B4B24FA2}">
      <dgm:prSet/>
      <dgm:spPr/>
    </dgm:pt>
    <dgm:pt modelId="{F9212140-55EE-4F13-8712-9DE972118037}">
      <dgm:prSet/>
      <dgm:spPr/>
      <dgm:t>
        <a:bodyPr/>
        <a:lstStyle/>
        <a:p>
          <a:r>
            <a:rPr lang="ar-JO" dirty="0" smtClean="0"/>
            <a:t>سوق ثانوي</a:t>
          </a:r>
          <a:endParaRPr lang="en-US" dirty="0"/>
        </a:p>
      </dgm:t>
    </dgm:pt>
    <dgm:pt modelId="{7359DA6B-B63E-44FE-A7C8-CC74B381D6A5}" type="parTrans" cxnId="{BA32CF9A-F2D9-4636-A3D1-A8CCB153E2E2}">
      <dgm:prSet/>
      <dgm:spPr/>
    </dgm:pt>
    <dgm:pt modelId="{CA435306-53D3-4517-8762-A6BFB0EB93E0}" type="sibTrans" cxnId="{BA32CF9A-F2D9-4636-A3D1-A8CCB153E2E2}">
      <dgm:prSet/>
      <dgm:spPr/>
    </dgm:pt>
    <dgm:pt modelId="{09570816-D8A0-49EC-A1BF-D45A1B6622E6}" type="pres">
      <dgm:prSet presAssocID="{59E08E91-73E0-402B-BECA-0E096F6E9CB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JO"/>
        </a:p>
      </dgm:t>
    </dgm:pt>
    <dgm:pt modelId="{E0669643-D5EF-4972-9007-847B9E30F8EF}" type="pres">
      <dgm:prSet presAssocID="{38B80E2D-760E-4A16-A269-7699230537CB}" presName="root" presStyleCnt="0"/>
      <dgm:spPr/>
    </dgm:pt>
    <dgm:pt modelId="{642F5BB9-D371-47F6-93B1-E32754CC639F}" type="pres">
      <dgm:prSet presAssocID="{38B80E2D-760E-4A16-A269-7699230537CB}" presName="rootComposite" presStyleCnt="0"/>
      <dgm:spPr/>
    </dgm:pt>
    <dgm:pt modelId="{D565C475-60C8-4F99-94AE-59DA36818B21}" type="pres">
      <dgm:prSet presAssocID="{38B80E2D-760E-4A16-A269-7699230537CB}" presName="rootText" presStyleLbl="node1" presStyleIdx="0" presStyleCnt="3"/>
      <dgm:spPr/>
      <dgm:t>
        <a:bodyPr/>
        <a:lstStyle/>
        <a:p>
          <a:pPr rtl="1"/>
          <a:endParaRPr lang="ar-JO"/>
        </a:p>
      </dgm:t>
    </dgm:pt>
    <dgm:pt modelId="{F2775BA1-E884-40AC-BD92-1EE2FECC2CA2}" type="pres">
      <dgm:prSet presAssocID="{38B80E2D-760E-4A16-A269-7699230537CB}" presName="rootConnector" presStyleLbl="node1" presStyleIdx="0" presStyleCnt="3"/>
      <dgm:spPr/>
      <dgm:t>
        <a:bodyPr/>
        <a:lstStyle/>
        <a:p>
          <a:pPr rtl="1"/>
          <a:endParaRPr lang="ar-JO"/>
        </a:p>
      </dgm:t>
    </dgm:pt>
    <dgm:pt modelId="{EB853482-6A4F-420C-9B14-ACF37BFC9C92}" type="pres">
      <dgm:prSet presAssocID="{38B80E2D-760E-4A16-A269-7699230537CB}" presName="childShape" presStyleCnt="0"/>
      <dgm:spPr/>
    </dgm:pt>
    <dgm:pt modelId="{DA9A4FAF-EB5E-4661-89EC-9AA525ACBE20}" type="pres">
      <dgm:prSet presAssocID="{D81B3205-1360-4FD3-A356-F5629C8E1D08}" presName="Name13" presStyleLbl="parChTrans1D2" presStyleIdx="0" presStyleCnt="6"/>
      <dgm:spPr/>
    </dgm:pt>
    <dgm:pt modelId="{475C01EC-2955-413E-8B4C-B0AA864A919C}" type="pres">
      <dgm:prSet presAssocID="{EA49627C-F121-4F1A-8CBB-E4226781DB9A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9ACB3770-8C45-4E8B-BADB-6779DCC76DCD}" type="pres">
      <dgm:prSet presAssocID="{7359DA6B-B63E-44FE-A7C8-CC74B381D6A5}" presName="Name13" presStyleLbl="parChTrans1D2" presStyleIdx="1" presStyleCnt="6"/>
      <dgm:spPr/>
    </dgm:pt>
    <dgm:pt modelId="{145804DE-4AE2-49CC-89DC-5FD8AC4C7539}" type="pres">
      <dgm:prSet presAssocID="{F9212140-55EE-4F13-8712-9DE972118037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2129AB84-32EE-4F39-90A0-C580EB174BFE}" type="pres">
      <dgm:prSet presAssocID="{9643BFC6-BA3A-4F1E-83C7-0A852A765EAA}" presName="root" presStyleCnt="0"/>
      <dgm:spPr/>
    </dgm:pt>
    <dgm:pt modelId="{EF7B0254-F5B1-4585-A789-6902EC3D0E44}" type="pres">
      <dgm:prSet presAssocID="{9643BFC6-BA3A-4F1E-83C7-0A852A765EAA}" presName="rootComposite" presStyleCnt="0"/>
      <dgm:spPr/>
    </dgm:pt>
    <dgm:pt modelId="{E6B61F0F-DC06-413A-9A81-C9E75537D161}" type="pres">
      <dgm:prSet presAssocID="{9643BFC6-BA3A-4F1E-83C7-0A852A765EAA}" presName="rootText" presStyleLbl="node1" presStyleIdx="1" presStyleCnt="3"/>
      <dgm:spPr/>
      <dgm:t>
        <a:bodyPr/>
        <a:lstStyle/>
        <a:p>
          <a:pPr rtl="1"/>
          <a:endParaRPr lang="ar-JO"/>
        </a:p>
      </dgm:t>
    </dgm:pt>
    <dgm:pt modelId="{41C27D36-28D3-4373-BF10-B4638AFDA308}" type="pres">
      <dgm:prSet presAssocID="{9643BFC6-BA3A-4F1E-83C7-0A852A765EAA}" presName="rootConnector" presStyleLbl="node1" presStyleIdx="1" presStyleCnt="3"/>
      <dgm:spPr/>
      <dgm:t>
        <a:bodyPr/>
        <a:lstStyle/>
        <a:p>
          <a:pPr rtl="1"/>
          <a:endParaRPr lang="ar-JO"/>
        </a:p>
      </dgm:t>
    </dgm:pt>
    <dgm:pt modelId="{16284BAD-988D-4F80-883E-83C9151B88BA}" type="pres">
      <dgm:prSet presAssocID="{9643BFC6-BA3A-4F1E-83C7-0A852A765EAA}" presName="childShape" presStyleCnt="0"/>
      <dgm:spPr/>
    </dgm:pt>
    <dgm:pt modelId="{1EEA4291-21D1-48D2-89F5-3ACB6D02377E}" type="pres">
      <dgm:prSet presAssocID="{73239A1B-1EEA-40E6-BDA3-D7B29AF47BA7}" presName="Name13" presStyleLbl="parChTrans1D2" presStyleIdx="2" presStyleCnt="6"/>
      <dgm:spPr/>
      <dgm:t>
        <a:bodyPr/>
        <a:lstStyle/>
        <a:p>
          <a:pPr rtl="1"/>
          <a:endParaRPr lang="ar-JO"/>
        </a:p>
      </dgm:t>
    </dgm:pt>
    <dgm:pt modelId="{5AA86104-80B6-4E55-8737-8BD09DECFABE}" type="pres">
      <dgm:prSet presAssocID="{97454E1A-3DEC-443F-B39E-1F1E03DBDE1A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72FBB60F-0735-49FF-A078-3130FA5E55EC}" type="pres">
      <dgm:prSet presAssocID="{09577BAF-010D-424D-9D26-A92514ED40BD}" presName="Name13" presStyleLbl="parChTrans1D2" presStyleIdx="3" presStyleCnt="6"/>
      <dgm:spPr/>
      <dgm:t>
        <a:bodyPr/>
        <a:lstStyle/>
        <a:p>
          <a:pPr rtl="1"/>
          <a:endParaRPr lang="ar-JO"/>
        </a:p>
      </dgm:t>
    </dgm:pt>
    <dgm:pt modelId="{F5CD77F6-81AF-4EC8-B155-6EBFD72D292E}" type="pres">
      <dgm:prSet presAssocID="{E0DAA9C4-23DD-40D1-A1E3-2041C77E1076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FABC02D1-E12A-4490-8848-9A2662D95F74}" type="pres">
      <dgm:prSet presAssocID="{347B707F-401E-4759-A3D2-6F28C1F287C1}" presName="root" presStyleCnt="0"/>
      <dgm:spPr/>
    </dgm:pt>
    <dgm:pt modelId="{8D036202-1433-41E2-B968-A842288A0D1D}" type="pres">
      <dgm:prSet presAssocID="{347B707F-401E-4759-A3D2-6F28C1F287C1}" presName="rootComposite" presStyleCnt="0"/>
      <dgm:spPr/>
    </dgm:pt>
    <dgm:pt modelId="{59C601FC-7118-4658-812D-AA9159379050}" type="pres">
      <dgm:prSet presAssocID="{347B707F-401E-4759-A3D2-6F28C1F287C1}" presName="rootText" presStyleLbl="node1" presStyleIdx="2" presStyleCnt="3"/>
      <dgm:spPr/>
      <dgm:t>
        <a:bodyPr/>
        <a:lstStyle/>
        <a:p>
          <a:endParaRPr lang="en-US"/>
        </a:p>
      </dgm:t>
    </dgm:pt>
    <dgm:pt modelId="{6E4416B0-1DA5-4007-91BB-36F49097E610}" type="pres">
      <dgm:prSet presAssocID="{347B707F-401E-4759-A3D2-6F28C1F287C1}" presName="rootConnector" presStyleLbl="node1" presStyleIdx="2" presStyleCnt="3"/>
      <dgm:spPr/>
      <dgm:t>
        <a:bodyPr/>
        <a:lstStyle/>
        <a:p>
          <a:pPr rtl="1"/>
          <a:endParaRPr lang="ar-JO"/>
        </a:p>
      </dgm:t>
    </dgm:pt>
    <dgm:pt modelId="{3C729D9A-4F60-4A41-94B1-47FA379AA5F6}" type="pres">
      <dgm:prSet presAssocID="{347B707F-401E-4759-A3D2-6F28C1F287C1}" presName="childShape" presStyleCnt="0"/>
      <dgm:spPr/>
    </dgm:pt>
    <dgm:pt modelId="{9E4F21DA-7EDD-4AAA-A905-E8449B25E4A6}" type="pres">
      <dgm:prSet presAssocID="{F24D0860-26C7-4C4E-8126-79CBFE9734BB}" presName="Name13" presStyleLbl="parChTrans1D2" presStyleIdx="4" presStyleCnt="6"/>
      <dgm:spPr/>
      <dgm:t>
        <a:bodyPr/>
        <a:lstStyle/>
        <a:p>
          <a:pPr rtl="1"/>
          <a:endParaRPr lang="ar-JO"/>
        </a:p>
      </dgm:t>
    </dgm:pt>
    <dgm:pt modelId="{E12A745E-2A2D-4621-81B9-BD3BCDD85B08}" type="pres">
      <dgm:prSet presAssocID="{A914916C-2DFB-434C-BFD6-808494F3AA9C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A3CDA616-6B29-4CCB-841D-E35641E205B3}" type="pres">
      <dgm:prSet presAssocID="{2B1E3216-0025-4C0C-B139-1396F41FC0A5}" presName="Name13" presStyleLbl="parChTrans1D2" presStyleIdx="5" presStyleCnt="6"/>
      <dgm:spPr/>
      <dgm:t>
        <a:bodyPr/>
        <a:lstStyle/>
        <a:p>
          <a:pPr rtl="1"/>
          <a:endParaRPr lang="ar-JO"/>
        </a:p>
      </dgm:t>
    </dgm:pt>
    <dgm:pt modelId="{D5B189A3-EB53-4C2C-9433-DADEE6176E50}" type="pres">
      <dgm:prSet presAssocID="{851E489A-BA71-4073-9E8C-82C1007AB30B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0936EF73-B4D9-4AD4-8412-A016A2731597}" type="presOf" srcId="{97454E1A-3DEC-443F-B39E-1F1E03DBDE1A}" destId="{5AA86104-80B6-4E55-8737-8BD09DECFABE}" srcOrd="0" destOrd="0" presId="urn:microsoft.com/office/officeart/2005/8/layout/hierarchy3"/>
    <dgm:cxn modelId="{4887F3A9-11AE-42EC-8E63-62CE83234DD2}" type="presOf" srcId="{D81B3205-1360-4FD3-A356-F5629C8E1D08}" destId="{DA9A4FAF-EB5E-4661-89EC-9AA525ACBE20}" srcOrd="0" destOrd="0" presId="urn:microsoft.com/office/officeart/2005/8/layout/hierarchy3"/>
    <dgm:cxn modelId="{5ADBA98E-F91E-4E99-80CF-C94257C36CF0}" srcId="{59E08E91-73E0-402B-BECA-0E096F6E9CBD}" destId="{38B80E2D-760E-4A16-A269-7699230537CB}" srcOrd="0" destOrd="0" parTransId="{DDBA058B-D7D0-41AA-A969-9CDF4908C9E9}" sibTransId="{76F4A4D5-378F-4460-97B2-5C03BA57611B}"/>
    <dgm:cxn modelId="{FF8FED58-5F5E-4EBF-BF63-33C12FDCDF48}" type="presOf" srcId="{347B707F-401E-4759-A3D2-6F28C1F287C1}" destId="{6E4416B0-1DA5-4007-91BB-36F49097E610}" srcOrd="1" destOrd="0" presId="urn:microsoft.com/office/officeart/2005/8/layout/hierarchy3"/>
    <dgm:cxn modelId="{05CA5BF3-FDF9-4257-8729-C7D276266022}" srcId="{9643BFC6-BA3A-4F1E-83C7-0A852A765EAA}" destId="{97454E1A-3DEC-443F-B39E-1F1E03DBDE1A}" srcOrd="0" destOrd="0" parTransId="{73239A1B-1EEA-40E6-BDA3-D7B29AF47BA7}" sibTransId="{89BE136C-F8A6-44BA-8C50-6725BC8C96AE}"/>
    <dgm:cxn modelId="{36D3F7FE-49DA-45AA-B7C1-4551AC21EA50}" srcId="{347B707F-401E-4759-A3D2-6F28C1F287C1}" destId="{A914916C-2DFB-434C-BFD6-808494F3AA9C}" srcOrd="0" destOrd="0" parTransId="{F24D0860-26C7-4C4E-8126-79CBFE9734BB}" sibTransId="{28E5DF94-CBD2-4320-9BBF-E4560415F7E3}"/>
    <dgm:cxn modelId="{4BBE45DE-EA26-450E-BE08-2853C65EFB8E}" srcId="{59E08E91-73E0-402B-BECA-0E096F6E9CBD}" destId="{347B707F-401E-4759-A3D2-6F28C1F287C1}" srcOrd="2" destOrd="0" parTransId="{DEED67E8-231F-45A7-A474-06EBC5FA7CA8}" sibTransId="{6A8558D9-ADF3-4ECD-B53B-6630CD66ADD2}"/>
    <dgm:cxn modelId="{6FAFB645-DCC6-42E4-A024-CEF7A5C39B4B}" type="presOf" srcId="{9643BFC6-BA3A-4F1E-83C7-0A852A765EAA}" destId="{41C27D36-28D3-4373-BF10-B4638AFDA308}" srcOrd="1" destOrd="0" presId="urn:microsoft.com/office/officeart/2005/8/layout/hierarchy3"/>
    <dgm:cxn modelId="{289B4986-B821-42AB-80AD-5EA8084708E5}" srcId="{347B707F-401E-4759-A3D2-6F28C1F287C1}" destId="{851E489A-BA71-4073-9E8C-82C1007AB30B}" srcOrd="1" destOrd="0" parTransId="{2B1E3216-0025-4C0C-B139-1396F41FC0A5}" sibTransId="{79E0110C-1CB2-4976-8926-D97B6FFD0B30}"/>
    <dgm:cxn modelId="{8F34B034-83C2-47F4-BAF3-251DD8DAE612}" type="presOf" srcId="{851E489A-BA71-4073-9E8C-82C1007AB30B}" destId="{D5B189A3-EB53-4C2C-9433-DADEE6176E50}" srcOrd="0" destOrd="0" presId="urn:microsoft.com/office/officeart/2005/8/layout/hierarchy3"/>
    <dgm:cxn modelId="{E1091F62-39B0-4394-B50A-1A57FDF4B55F}" type="presOf" srcId="{347B707F-401E-4759-A3D2-6F28C1F287C1}" destId="{59C601FC-7118-4658-812D-AA9159379050}" srcOrd="0" destOrd="0" presId="urn:microsoft.com/office/officeart/2005/8/layout/hierarchy3"/>
    <dgm:cxn modelId="{B95948D4-ED0F-49A8-98EB-569B4D35C56C}" srcId="{9643BFC6-BA3A-4F1E-83C7-0A852A765EAA}" destId="{E0DAA9C4-23DD-40D1-A1E3-2041C77E1076}" srcOrd="1" destOrd="0" parTransId="{09577BAF-010D-424D-9D26-A92514ED40BD}" sibTransId="{4339A787-7F11-49DD-B76D-1E3DA08AED47}"/>
    <dgm:cxn modelId="{64ED2446-FB6B-4BE3-A94D-029C96B620D0}" type="presOf" srcId="{73239A1B-1EEA-40E6-BDA3-D7B29AF47BA7}" destId="{1EEA4291-21D1-48D2-89F5-3ACB6D02377E}" srcOrd="0" destOrd="0" presId="urn:microsoft.com/office/officeart/2005/8/layout/hierarchy3"/>
    <dgm:cxn modelId="{F350BD9A-5308-4E2F-AD7F-F682B4B24FA2}" srcId="{38B80E2D-760E-4A16-A269-7699230537CB}" destId="{EA49627C-F121-4F1A-8CBB-E4226781DB9A}" srcOrd="0" destOrd="0" parTransId="{D81B3205-1360-4FD3-A356-F5629C8E1D08}" sibTransId="{ACA4074E-AB2E-4C3D-B192-3483DDB57538}"/>
    <dgm:cxn modelId="{C7A3B2A3-FF8C-4085-94B3-998F254B6350}" type="presOf" srcId="{E0DAA9C4-23DD-40D1-A1E3-2041C77E1076}" destId="{F5CD77F6-81AF-4EC8-B155-6EBFD72D292E}" srcOrd="0" destOrd="0" presId="urn:microsoft.com/office/officeart/2005/8/layout/hierarchy3"/>
    <dgm:cxn modelId="{66AD36E5-19E8-4883-AF33-7E264D7C5269}" type="presOf" srcId="{2B1E3216-0025-4C0C-B139-1396F41FC0A5}" destId="{A3CDA616-6B29-4CCB-841D-E35641E205B3}" srcOrd="0" destOrd="0" presId="urn:microsoft.com/office/officeart/2005/8/layout/hierarchy3"/>
    <dgm:cxn modelId="{72BF63AB-2099-4A1F-B95C-849EC5D7B405}" type="presOf" srcId="{38B80E2D-760E-4A16-A269-7699230537CB}" destId="{F2775BA1-E884-40AC-BD92-1EE2FECC2CA2}" srcOrd="1" destOrd="0" presId="urn:microsoft.com/office/officeart/2005/8/layout/hierarchy3"/>
    <dgm:cxn modelId="{BA32CF9A-F2D9-4636-A3D1-A8CCB153E2E2}" srcId="{38B80E2D-760E-4A16-A269-7699230537CB}" destId="{F9212140-55EE-4F13-8712-9DE972118037}" srcOrd="1" destOrd="0" parTransId="{7359DA6B-B63E-44FE-A7C8-CC74B381D6A5}" sibTransId="{CA435306-53D3-4517-8762-A6BFB0EB93E0}"/>
    <dgm:cxn modelId="{EE6D247F-EE4E-457D-93C6-030ECC24A2ED}" type="presOf" srcId="{09577BAF-010D-424D-9D26-A92514ED40BD}" destId="{72FBB60F-0735-49FF-A078-3130FA5E55EC}" srcOrd="0" destOrd="0" presId="urn:microsoft.com/office/officeart/2005/8/layout/hierarchy3"/>
    <dgm:cxn modelId="{86D20676-773A-4B68-AB9D-31FAFD7E02C6}" srcId="{59E08E91-73E0-402B-BECA-0E096F6E9CBD}" destId="{9643BFC6-BA3A-4F1E-83C7-0A852A765EAA}" srcOrd="1" destOrd="0" parTransId="{86627EC3-0212-4226-B4B0-606363E38AF3}" sibTransId="{23A16010-29DF-43FC-8C30-0876E4496DF9}"/>
    <dgm:cxn modelId="{BC777C47-2C81-4807-BC85-A2BC8B25A1B9}" type="presOf" srcId="{F9212140-55EE-4F13-8712-9DE972118037}" destId="{145804DE-4AE2-49CC-89DC-5FD8AC4C7539}" srcOrd="0" destOrd="0" presId="urn:microsoft.com/office/officeart/2005/8/layout/hierarchy3"/>
    <dgm:cxn modelId="{BEC414E0-2DED-459E-8A21-79A6A11DC3DA}" type="presOf" srcId="{EA49627C-F121-4F1A-8CBB-E4226781DB9A}" destId="{475C01EC-2955-413E-8B4C-B0AA864A919C}" srcOrd="0" destOrd="0" presId="urn:microsoft.com/office/officeart/2005/8/layout/hierarchy3"/>
    <dgm:cxn modelId="{9DCBE5A0-AA73-437D-B304-D45C882DE7FB}" type="presOf" srcId="{9643BFC6-BA3A-4F1E-83C7-0A852A765EAA}" destId="{E6B61F0F-DC06-413A-9A81-C9E75537D161}" srcOrd="0" destOrd="0" presId="urn:microsoft.com/office/officeart/2005/8/layout/hierarchy3"/>
    <dgm:cxn modelId="{06C9B728-50C2-4FCC-855F-D16505989603}" type="presOf" srcId="{F24D0860-26C7-4C4E-8126-79CBFE9734BB}" destId="{9E4F21DA-7EDD-4AAA-A905-E8449B25E4A6}" srcOrd="0" destOrd="0" presId="urn:microsoft.com/office/officeart/2005/8/layout/hierarchy3"/>
    <dgm:cxn modelId="{C93CF8CB-C8A4-44EB-A711-8EAE979584EA}" type="presOf" srcId="{7359DA6B-B63E-44FE-A7C8-CC74B381D6A5}" destId="{9ACB3770-8C45-4E8B-BADB-6779DCC76DCD}" srcOrd="0" destOrd="0" presId="urn:microsoft.com/office/officeart/2005/8/layout/hierarchy3"/>
    <dgm:cxn modelId="{6197A7D7-2D37-4F02-A255-55D18A4899AD}" type="presOf" srcId="{59E08E91-73E0-402B-BECA-0E096F6E9CBD}" destId="{09570816-D8A0-49EC-A1BF-D45A1B6622E6}" srcOrd="0" destOrd="0" presId="urn:microsoft.com/office/officeart/2005/8/layout/hierarchy3"/>
    <dgm:cxn modelId="{10298FFE-FF06-401D-B449-65809A8A2C5E}" type="presOf" srcId="{A914916C-2DFB-434C-BFD6-808494F3AA9C}" destId="{E12A745E-2A2D-4621-81B9-BD3BCDD85B08}" srcOrd="0" destOrd="0" presId="urn:microsoft.com/office/officeart/2005/8/layout/hierarchy3"/>
    <dgm:cxn modelId="{1D7FE176-0E4B-4B01-A21B-9EA0C0D12C31}" type="presOf" srcId="{38B80E2D-760E-4A16-A269-7699230537CB}" destId="{D565C475-60C8-4F99-94AE-59DA36818B21}" srcOrd="0" destOrd="0" presId="urn:microsoft.com/office/officeart/2005/8/layout/hierarchy3"/>
    <dgm:cxn modelId="{273BF086-EEB9-470C-9F4A-4BD707830BD4}" type="presParOf" srcId="{09570816-D8A0-49EC-A1BF-D45A1B6622E6}" destId="{E0669643-D5EF-4972-9007-847B9E30F8EF}" srcOrd="0" destOrd="0" presId="urn:microsoft.com/office/officeart/2005/8/layout/hierarchy3"/>
    <dgm:cxn modelId="{40F13898-45F9-419B-B95E-147B67B2A2A4}" type="presParOf" srcId="{E0669643-D5EF-4972-9007-847B9E30F8EF}" destId="{642F5BB9-D371-47F6-93B1-E32754CC639F}" srcOrd="0" destOrd="0" presId="urn:microsoft.com/office/officeart/2005/8/layout/hierarchy3"/>
    <dgm:cxn modelId="{1CF6850E-B78A-4DA4-9A87-3238AA4E4FBA}" type="presParOf" srcId="{642F5BB9-D371-47F6-93B1-E32754CC639F}" destId="{D565C475-60C8-4F99-94AE-59DA36818B21}" srcOrd="0" destOrd="0" presId="urn:microsoft.com/office/officeart/2005/8/layout/hierarchy3"/>
    <dgm:cxn modelId="{BE2E51B0-39BE-4279-AEF6-F1BA70D016A0}" type="presParOf" srcId="{642F5BB9-D371-47F6-93B1-E32754CC639F}" destId="{F2775BA1-E884-40AC-BD92-1EE2FECC2CA2}" srcOrd="1" destOrd="0" presId="urn:microsoft.com/office/officeart/2005/8/layout/hierarchy3"/>
    <dgm:cxn modelId="{1DEB2876-8468-4245-9DFB-4C60410E5EC1}" type="presParOf" srcId="{E0669643-D5EF-4972-9007-847B9E30F8EF}" destId="{EB853482-6A4F-420C-9B14-ACF37BFC9C92}" srcOrd="1" destOrd="0" presId="urn:microsoft.com/office/officeart/2005/8/layout/hierarchy3"/>
    <dgm:cxn modelId="{9B3266B4-7FB6-46BA-8653-3F3CA49A8F42}" type="presParOf" srcId="{EB853482-6A4F-420C-9B14-ACF37BFC9C92}" destId="{DA9A4FAF-EB5E-4661-89EC-9AA525ACBE20}" srcOrd="0" destOrd="0" presId="urn:microsoft.com/office/officeart/2005/8/layout/hierarchy3"/>
    <dgm:cxn modelId="{0977143C-3ED1-47D0-A8D6-2480F0C9D729}" type="presParOf" srcId="{EB853482-6A4F-420C-9B14-ACF37BFC9C92}" destId="{475C01EC-2955-413E-8B4C-B0AA864A919C}" srcOrd="1" destOrd="0" presId="urn:microsoft.com/office/officeart/2005/8/layout/hierarchy3"/>
    <dgm:cxn modelId="{9F868DF4-FD24-4184-B5F1-FA6B195ED86F}" type="presParOf" srcId="{EB853482-6A4F-420C-9B14-ACF37BFC9C92}" destId="{9ACB3770-8C45-4E8B-BADB-6779DCC76DCD}" srcOrd="2" destOrd="0" presId="urn:microsoft.com/office/officeart/2005/8/layout/hierarchy3"/>
    <dgm:cxn modelId="{6C143195-7009-4342-9FCF-8A5917D03BDA}" type="presParOf" srcId="{EB853482-6A4F-420C-9B14-ACF37BFC9C92}" destId="{145804DE-4AE2-49CC-89DC-5FD8AC4C7539}" srcOrd="3" destOrd="0" presId="urn:microsoft.com/office/officeart/2005/8/layout/hierarchy3"/>
    <dgm:cxn modelId="{7DA303D4-AF70-4DE7-A86E-4ACEDBD5B844}" type="presParOf" srcId="{09570816-D8A0-49EC-A1BF-D45A1B6622E6}" destId="{2129AB84-32EE-4F39-90A0-C580EB174BFE}" srcOrd="1" destOrd="0" presId="urn:microsoft.com/office/officeart/2005/8/layout/hierarchy3"/>
    <dgm:cxn modelId="{FAA60965-5EBD-4355-92CA-0C1DDBE5705C}" type="presParOf" srcId="{2129AB84-32EE-4F39-90A0-C580EB174BFE}" destId="{EF7B0254-F5B1-4585-A789-6902EC3D0E44}" srcOrd="0" destOrd="0" presId="urn:microsoft.com/office/officeart/2005/8/layout/hierarchy3"/>
    <dgm:cxn modelId="{B38372F5-4561-434F-AB4E-731E922A1F26}" type="presParOf" srcId="{EF7B0254-F5B1-4585-A789-6902EC3D0E44}" destId="{E6B61F0F-DC06-413A-9A81-C9E75537D161}" srcOrd="0" destOrd="0" presId="urn:microsoft.com/office/officeart/2005/8/layout/hierarchy3"/>
    <dgm:cxn modelId="{3AF18295-1D40-4AAA-9306-4561C030B366}" type="presParOf" srcId="{EF7B0254-F5B1-4585-A789-6902EC3D0E44}" destId="{41C27D36-28D3-4373-BF10-B4638AFDA308}" srcOrd="1" destOrd="0" presId="urn:microsoft.com/office/officeart/2005/8/layout/hierarchy3"/>
    <dgm:cxn modelId="{31A2B004-B277-42FB-B66D-33DEA9FA7743}" type="presParOf" srcId="{2129AB84-32EE-4F39-90A0-C580EB174BFE}" destId="{16284BAD-988D-4F80-883E-83C9151B88BA}" srcOrd="1" destOrd="0" presId="urn:microsoft.com/office/officeart/2005/8/layout/hierarchy3"/>
    <dgm:cxn modelId="{FAE7E005-39D9-4A82-9E57-71300EDC6284}" type="presParOf" srcId="{16284BAD-988D-4F80-883E-83C9151B88BA}" destId="{1EEA4291-21D1-48D2-89F5-3ACB6D02377E}" srcOrd="0" destOrd="0" presId="urn:microsoft.com/office/officeart/2005/8/layout/hierarchy3"/>
    <dgm:cxn modelId="{E713396B-5124-41CF-9486-2888FA0733BA}" type="presParOf" srcId="{16284BAD-988D-4F80-883E-83C9151B88BA}" destId="{5AA86104-80B6-4E55-8737-8BD09DECFABE}" srcOrd="1" destOrd="0" presId="urn:microsoft.com/office/officeart/2005/8/layout/hierarchy3"/>
    <dgm:cxn modelId="{B5DDE017-B772-4AD6-9495-8FE91D5BAD0F}" type="presParOf" srcId="{16284BAD-988D-4F80-883E-83C9151B88BA}" destId="{72FBB60F-0735-49FF-A078-3130FA5E55EC}" srcOrd="2" destOrd="0" presId="urn:microsoft.com/office/officeart/2005/8/layout/hierarchy3"/>
    <dgm:cxn modelId="{D9C0EABE-585F-413C-8176-3C2608B01F61}" type="presParOf" srcId="{16284BAD-988D-4F80-883E-83C9151B88BA}" destId="{F5CD77F6-81AF-4EC8-B155-6EBFD72D292E}" srcOrd="3" destOrd="0" presId="urn:microsoft.com/office/officeart/2005/8/layout/hierarchy3"/>
    <dgm:cxn modelId="{4D7D5A64-33A3-432A-B0DF-C0E1614FBC15}" type="presParOf" srcId="{09570816-D8A0-49EC-A1BF-D45A1B6622E6}" destId="{FABC02D1-E12A-4490-8848-9A2662D95F74}" srcOrd="2" destOrd="0" presId="urn:microsoft.com/office/officeart/2005/8/layout/hierarchy3"/>
    <dgm:cxn modelId="{421F6989-F556-4318-BC78-02E6D02F0EB9}" type="presParOf" srcId="{FABC02D1-E12A-4490-8848-9A2662D95F74}" destId="{8D036202-1433-41E2-B968-A842288A0D1D}" srcOrd="0" destOrd="0" presId="urn:microsoft.com/office/officeart/2005/8/layout/hierarchy3"/>
    <dgm:cxn modelId="{FA62158A-A8E4-472F-AE0F-2F19C404A46A}" type="presParOf" srcId="{8D036202-1433-41E2-B968-A842288A0D1D}" destId="{59C601FC-7118-4658-812D-AA9159379050}" srcOrd="0" destOrd="0" presId="urn:microsoft.com/office/officeart/2005/8/layout/hierarchy3"/>
    <dgm:cxn modelId="{C41CFE8B-CEE8-4EA6-9A72-E625B5C7AF2C}" type="presParOf" srcId="{8D036202-1433-41E2-B968-A842288A0D1D}" destId="{6E4416B0-1DA5-4007-91BB-36F49097E610}" srcOrd="1" destOrd="0" presId="urn:microsoft.com/office/officeart/2005/8/layout/hierarchy3"/>
    <dgm:cxn modelId="{B49B12B6-751C-4B34-8E8D-6715111150F1}" type="presParOf" srcId="{FABC02D1-E12A-4490-8848-9A2662D95F74}" destId="{3C729D9A-4F60-4A41-94B1-47FA379AA5F6}" srcOrd="1" destOrd="0" presId="urn:microsoft.com/office/officeart/2005/8/layout/hierarchy3"/>
    <dgm:cxn modelId="{7F462372-6689-4394-8F8E-6A5B9D6D2DE6}" type="presParOf" srcId="{3C729D9A-4F60-4A41-94B1-47FA379AA5F6}" destId="{9E4F21DA-7EDD-4AAA-A905-E8449B25E4A6}" srcOrd="0" destOrd="0" presId="urn:microsoft.com/office/officeart/2005/8/layout/hierarchy3"/>
    <dgm:cxn modelId="{B84188E7-8DF8-494E-90C7-F0FE3FD386C1}" type="presParOf" srcId="{3C729D9A-4F60-4A41-94B1-47FA379AA5F6}" destId="{E12A745E-2A2D-4621-81B9-BD3BCDD85B08}" srcOrd="1" destOrd="0" presId="urn:microsoft.com/office/officeart/2005/8/layout/hierarchy3"/>
    <dgm:cxn modelId="{0409B55B-0A57-4688-87E2-6B2238E5893D}" type="presParOf" srcId="{3C729D9A-4F60-4A41-94B1-47FA379AA5F6}" destId="{A3CDA616-6B29-4CCB-841D-E35641E205B3}" srcOrd="2" destOrd="0" presId="urn:microsoft.com/office/officeart/2005/8/layout/hierarchy3"/>
    <dgm:cxn modelId="{1093EC52-FB68-4FC7-ADBE-CEB06A0FB3DC}" type="presParOf" srcId="{3C729D9A-4F60-4A41-94B1-47FA379AA5F6}" destId="{D5B189A3-EB53-4C2C-9433-DADEE6176E5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E08E91-73E0-402B-BECA-0E096F6E9CBD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43BFC6-BA3A-4F1E-83C7-0A852A765EAA}">
      <dgm:prSet phldrT="[Text]"/>
      <dgm:spPr/>
      <dgm:t>
        <a:bodyPr/>
        <a:lstStyle/>
        <a:p>
          <a:r>
            <a:rPr lang="ar-JO" dirty="0" smtClean="0"/>
            <a:t>تنظيم التعامل</a:t>
          </a:r>
          <a:endParaRPr lang="en-US" dirty="0"/>
        </a:p>
      </dgm:t>
    </dgm:pt>
    <dgm:pt modelId="{86627EC3-0212-4226-B4B0-606363E38AF3}" type="parTrans" cxnId="{86D20676-773A-4B68-AB9D-31FAFD7E02C6}">
      <dgm:prSet/>
      <dgm:spPr/>
      <dgm:t>
        <a:bodyPr/>
        <a:lstStyle/>
        <a:p>
          <a:endParaRPr lang="en-US"/>
        </a:p>
      </dgm:t>
    </dgm:pt>
    <dgm:pt modelId="{23A16010-29DF-43FC-8C30-0876E4496DF9}" type="sibTrans" cxnId="{86D20676-773A-4B68-AB9D-31FAFD7E02C6}">
      <dgm:prSet/>
      <dgm:spPr/>
      <dgm:t>
        <a:bodyPr/>
        <a:lstStyle/>
        <a:p>
          <a:endParaRPr lang="en-US"/>
        </a:p>
      </dgm:t>
    </dgm:pt>
    <dgm:pt modelId="{97454E1A-3DEC-443F-B39E-1F1E03DBDE1A}">
      <dgm:prSet phldrT="[Text]"/>
      <dgm:spPr/>
      <dgm:t>
        <a:bodyPr/>
        <a:lstStyle/>
        <a:p>
          <a:r>
            <a:rPr lang="ar-JO" dirty="0" smtClean="0"/>
            <a:t>سوق منظم</a:t>
          </a:r>
          <a:endParaRPr lang="en-US" dirty="0"/>
        </a:p>
      </dgm:t>
    </dgm:pt>
    <dgm:pt modelId="{73239A1B-1EEA-40E6-BDA3-D7B29AF47BA7}" type="parTrans" cxnId="{05CA5BF3-FDF9-4257-8729-C7D276266022}">
      <dgm:prSet/>
      <dgm:spPr/>
      <dgm:t>
        <a:bodyPr/>
        <a:lstStyle/>
        <a:p>
          <a:endParaRPr lang="en-US"/>
        </a:p>
      </dgm:t>
    </dgm:pt>
    <dgm:pt modelId="{89BE136C-F8A6-44BA-8C50-6725BC8C96AE}" type="sibTrans" cxnId="{05CA5BF3-FDF9-4257-8729-C7D276266022}">
      <dgm:prSet/>
      <dgm:spPr/>
      <dgm:t>
        <a:bodyPr/>
        <a:lstStyle/>
        <a:p>
          <a:endParaRPr lang="en-US"/>
        </a:p>
      </dgm:t>
    </dgm:pt>
    <dgm:pt modelId="{E0DAA9C4-23DD-40D1-A1E3-2041C77E1076}">
      <dgm:prSet phldrT="[Text]"/>
      <dgm:spPr/>
      <dgm:t>
        <a:bodyPr/>
        <a:lstStyle/>
        <a:p>
          <a:r>
            <a:rPr lang="ar-JO" smtClean="0"/>
            <a:t>سوق </a:t>
          </a:r>
          <a:r>
            <a:rPr lang="ar-JO" smtClean="0"/>
            <a:t>موازي</a:t>
          </a:r>
          <a:endParaRPr lang="en-US" dirty="0"/>
        </a:p>
      </dgm:t>
    </dgm:pt>
    <dgm:pt modelId="{09577BAF-010D-424D-9D26-A92514ED40BD}" type="parTrans" cxnId="{B95948D4-ED0F-49A8-98EB-569B4D35C56C}">
      <dgm:prSet/>
      <dgm:spPr/>
      <dgm:t>
        <a:bodyPr/>
        <a:lstStyle/>
        <a:p>
          <a:endParaRPr lang="en-US"/>
        </a:p>
      </dgm:t>
    </dgm:pt>
    <dgm:pt modelId="{4339A787-7F11-49DD-B76D-1E3DA08AED47}" type="sibTrans" cxnId="{B95948D4-ED0F-49A8-98EB-569B4D35C56C}">
      <dgm:prSet/>
      <dgm:spPr/>
      <dgm:t>
        <a:bodyPr/>
        <a:lstStyle/>
        <a:p>
          <a:endParaRPr lang="en-US"/>
        </a:p>
      </dgm:t>
    </dgm:pt>
    <dgm:pt modelId="{347B707F-401E-4759-A3D2-6F28C1F287C1}">
      <dgm:prSet phldrT="[Text]"/>
      <dgm:spPr/>
      <dgm:t>
        <a:bodyPr/>
        <a:lstStyle/>
        <a:p>
          <a:r>
            <a:rPr lang="ar-JO" dirty="0" smtClean="0"/>
            <a:t>زمن تنفيذ الصفقة</a:t>
          </a:r>
          <a:endParaRPr lang="en-US" dirty="0"/>
        </a:p>
      </dgm:t>
    </dgm:pt>
    <dgm:pt modelId="{DEED67E8-231F-45A7-A474-06EBC5FA7CA8}" type="parTrans" cxnId="{4BBE45DE-EA26-450E-BE08-2853C65EFB8E}">
      <dgm:prSet/>
      <dgm:spPr/>
      <dgm:t>
        <a:bodyPr/>
        <a:lstStyle/>
        <a:p>
          <a:endParaRPr lang="en-US"/>
        </a:p>
      </dgm:t>
    </dgm:pt>
    <dgm:pt modelId="{6A8558D9-ADF3-4ECD-B53B-6630CD66ADD2}" type="sibTrans" cxnId="{4BBE45DE-EA26-450E-BE08-2853C65EFB8E}">
      <dgm:prSet/>
      <dgm:spPr/>
      <dgm:t>
        <a:bodyPr/>
        <a:lstStyle/>
        <a:p>
          <a:endParaRPr lang="en-US"/>
        </a:p>
      </dgm:t>
    </dgm:pt>
    <dgm:pt modelId="{A914916C-2DFB-434C-BFD6-808494F3AA9C}">
      <dgm:prSet phldrT="[Text]"/>
      <dgm:spPr/>
      <dgm:t>
        <a:bodyPr/>
        <a:lstStyle/>
        <a:p>
          <a:r>
            <a:rPr lang="ar-JO" dirty="0" smtClean="0"/>
            <a:t>سوق فوري</a:t>
          </a:r>
          <a:endParaRPr lang="en-US" dirty="0"/>
        </a:p>
      </dgm:t>
    </dgm:pt>
    <dgm:pt modelId="{F24D0860-26C7-4C4E-8126-79CBFE9734BB}" type="parTrans" cxnId="{36D3F7FE-49DA-45AA-B7C1-4551AC21EA50}">
      <dgm:prSet/>
      <dgm:spPr/>
      <dgm:t>
        <a:bodyPr/>
        <a:lstStyle/>
        <a:p>
          <a:endParaRPr lang="en-US"/>
        </a:p>
      </dgm:t>
    </dgm:pt>
    <dgm:pt modelId="{28E5DF94-CBD2-4320-9BBF-E4560415F7E3}" type="sibTrans" cxnId="{36D3F7FE-49DA-45AA-B7C1-4551AC21EA50}">
      <dgm:prSet/>
      <dgm:spPr/>
      <dgm:t>
        <a:bodyPr/>
        <a:lstStyle/>
        <a:p>
          <a:endParaRPr lang="en-US"/>
        </a:p>
      </dgm:t>
    </dgm:pt>
    <dgm:pt modelId="{851E489A-BA71-4073-9E8C-82C1007AB30B}">
      <dgm:prSet phldrT="[Text]"/>
      <dgm:spPr/>
      <dgm:t>
        <a:bodyPr/>
        <a:lstStyle/>
        <a:p>
          <a:r>
            <a:rPr lang="ar-JO" dirty="0" smtClean="0"/>
            <a:t>سوق مستقبلي</a:t>
          </a:r>
          <a:endParaRPr lang="en-US" dirty="0"/>
        </a:p>
      </dgm:t>
    </dgm:pt>
    <dgm:pt modelId="{2B1E3216-0025-4C0C-B139-1396F41FC0A5}" type="parTrans" cxnId="{289B4986-B821-42AB-80AD-5EA8084708E5}">
      <dgm:prSet/>
      <dgm:spPr/>
      <dgm:t>
        <a:bodyPr/>
        <a:lstStyle/>
        <a:p>
          <a:endParaRPr lang="en-US"/>
        </a:p>
      </dgm:t>
    </dgm:pt>
    <dgm:pt modelId="{79E0110C-1CB2-4976-8926-D97B6FFD0B30}" type="sibTrans" cxnId="{289B4986-B821-42AB-80AD-5EA8084708E5}">
      <dgm:prSet/>
      <dgm:spPr/>
      <dgm:t>
        <a:bodyPr/>
        <a:lstStyle/>
        <a:p>
          <a:endParaRPr lang="en-US"/>
        </a:p>
      </dgm:t>
    </dgm:pt>
    <dgm:pt modelId="{503D8DCA-BA52-4752-AA78-39D4E1645BA2}">
      <dgm:prSet/>
      <dgm:spPr/>
      <dgm:t>
        <a:bodyPr/>
        <a:lstStyle/>
        <a:p>
          <a:r>
            <a:rPr lang="ar-JO" dirty="0" smtClean="0"/>
            <a:t>سوق غير منظم</a:t>
          </a:r>
          <a:endParaRPr lang="en-US" dirty="0"/>
        </a:p>
      </dgm:t>
    </dgm:pt>
    <dgm:pt modelId="{F934B91B-EF73-43D4-85A0-353A4D3A42FA}" type="parTrans" cxnId="{553D2276-A29B-42CD-815B-ED29CF77B6A0}">
      <dgm:prSet/>
      <dgm:spPr/>
      <dgm:t>
        <a:bodyPr/>
        <a:lstStyle/>
        <a:p>
          <a:endParaRPr lang="en-US"/>
        </a:p>
      </dgm:t>
    </dgm:pt>
    <dgm:pt modelId="{EC89A23F-9638-4ED8-88B2-B77E9E0CACD2}" type="sibTrans" cxnId="{553D2276-A29B-42CD-815B-ED29CF77B6A0}">
      <dgm:prSet/>
      <dgm:spPr/>
      <dgm:t>
        <a:bodyPr/>
        <a:lstStyle/>
        <a:p>
          <a:endParaRPr lang="en-US"/>
        </a:p>
      </dgm:t>
    </dgm:pt>
    <dgm:pt modelId="{09570816-D8A0-49EC-A1BF-D45A1B6622E6}" type="pres">
      <dgm:prSet presAssocID="{59E08E91-73E0-402B-BECA-0E096F6E9CB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JO"/>
        </a:p>
      </dgm:t>
    </dgm:pt>
    <dgm:pt modelId="{2129AB84-32EE-4F39-90A0-C580EB174BFE}" type="pres">
      <dgm:prSet presAssocID="{9643BFC6-BA3A-4F1E-83C7-0A852A765EAA}" presName="root" presStyleCnt="0"/>
      <dgm:spPr/>
    </dgm:pt>
    <dgm:pt modelId="{EF7B0254-F5B1-4585-A789-6902EC3D0E44}" type="pres">
      <dgm:prSet presAssocID="{9643BFC6-BA3A-4F1E-83C7-0A852A765EAA}" presName="rootComposite" presStyleCnt="0"/>
      <dgm:spPr/>
    </dgm:pt>
    <dgm:pt modelId="{E6B61F0F-DC06-413A-9A81-C9E75537D161}" type="pres">
      <dgm:prSet presAssocID="{9643BFC6-BA3A-4F1E-83C7-0A852A765EAA}" presName="rootText" presStyleLbl="node1" presStyleIdx="0" presStyleCnt="2"/>
      <dgm:spPr/>
      <dgm:t>
        <a:bodyPr/>
        <a:lstStyle/>
        <a:p>
          <a:pPr rtl="1"/>
          <a:endParaRPr lang="ar-JO"/>
        </a:p>
      </dgm:t>
    </dgm:pt>
    <dgm:pt modelId="{41C27D36-28D3-4373-BF10-B4638AFDA308}" type="pres">
      <dgm:prSet presAssocID="{9643BFC6-BA3A-4F1E-83C7-0A852A765EAA}" presName="rootConnector" presStyleLbl="node1" presStyleIdx="0" presStyleCnt="2"/>
      <dgm:spPr/>
      <dgm:t>
        <a:bodyPr/>
        <a:lstStyle/>
        <a:p>
          <a:pPr rtl="1"/>
          <a:endParaRPr lang="ar-JO"/>
        </a:p>
      </dgm:t>
    </dgm:pt>
    <dgm:pt modelId="{16284BAD-988D-4F80-883E-83C9151B88BA}" type="pres">
      <dgm:prSet presAssocID="{9643BFC6-BA3A-4F1E-83C7-0A852A765EAA}" presName="childShape" presStyleCnt="0"/>
      <dgm:spPr/>
    </dgm:pt>
    <dgm:pt modelId="{1EEA4291-21D1-48D2-89F5-3ACB6D02377E}" type="pres">
      <dgm:prSet presAssocID="{73239A1B-1EEA-40E6-BDA3-D7B29AF47BA7}" presName="Name13" presStyleLbl="parChTrans1D2" presStyleIdx="0" presStyleCnt="5"/>
      <dgm:spPr/>
      <dgm:t>
        <a:bodyPr/>
        <a:lstStyle/>
        <a:p>
          <a:pPr rtl="1"/>
          <a:endParaRPr lang="ar-JO"/>
        </a:p>
      </dgm:t>
    </dgm:pt>
    <dgm:pt modelId="{5AA86104-80B6-4E55-8737-8BD09DECFABE}" type="pres">
      <dgm:prSet presAssocID="{97454E1A-3DEC-443F-B39E-1F1E03DBDE1A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72FBB60F-0735-49FF-A078-3130FA5E55EC}" type="pres">
      <dgm:prSet presAssocID="{09577BAF-010D-424D-9D26-A92514ED40BD}" presName="Name13" presStyleLbl="parChTrans1D2" presStyleIdx="1" presStyleCnt="5"/>
      <dgm:spPr/>
      <dgm:t>
        <a:bodyPr/>
        <a:lstStyle/>
        <a:p>
          <a:pPr rtl="1"/>
          <a:endParaRPr lang="ar-JO"/>
        </a:p>
      </dgm:t>
    </dgm:pt>
    <dgm:pt modelId="{F5CD77F6-81AF-4EC8-B155-6EBFD72D292E}" type="pres">
      <dgm:prSet presAssocID="{E0DAA9C4-23DD-40D1-A1E3-2041C77E1076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C4CC9F-F7EC-4561-AE3C-78B702EBB606}" type="pres">
      <dgm:prSet presAssocID="{F934B91B-EF73-43D4-85A0-353A4D3A42FA}" presName="Name13" presStyleLbl="parChTrans1D2" presStyleIdx="2" presStyleCnt="5"/>
      <dgm:spPr/>
      <dgm:t>
        <a:bodyPr/>
        <a:lstStyle/>
        <a:p>
          <a:pPr rtl="1"/>
          <a:endParaRPr lang="ar-JO"/>
        </a:p>
      </dgm:t>
    </dgm:pt>
    <dgm:pt modelId="{D7446245-87C5-4E89-8E22-4C43E508604C}" type="pres">
      <dgm:prSet presAssocID="{503D8DCA-BA52-4752-AA78-39D4E1645BA2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FABC02D1-E12A-4490-8848-9A2662D95F74}" type="pres">
      <dgm:prSet presAssocID="{347B707F-401E-4759-A3D2-6F28C1F287C1}" presName="root" presStyleCnt="0"/>
      <dgm:spPr/>
    </dgm:pt>
    <dgm:pt modelId="{8D036202-1433-41E2-B968-A842288A0D1D}" type="pres">
      <dgm:prSet presAssocID="{347B707F-401E-4759-A3D2-6F28C1F287C1}" presName="rootComposite" presStyleCnt="0"/>
      <dgm:spPr/>
    </dgm:pt>
    <dgm:pt modelId="{59C601FC-7118-4658-812D-AA9159379050}" type="pres">
      <dgm:prSet presAssocID="{347B707F-401E-4759-A3D2-6F28C1F287C1}" presName="rootText" presStyleLbl="node1" presStyleIdx="1" presStyleCnt="2"/>
      <dgm:spPr/>
      <dgm:t>
        <a:bodyPr/>
        <a:lstStyle/>
        <a:p>
          <a:endParaRPr lang="en-US"/>
        </a:p>
      </dgm:t>
    </dgm:pt>
    <dgm:pt modelId="{6E4416B0-1DA5-4007-91BB-36F49097E610}" type="pres">
      <dgm:prSet presAssocID="{347B707F-401E-4759-A3D2-6F28C1F287C1}" presName="rootConnector" presStyleLbl="node1" presStyleIdx="1" presStyleCnt="2"/>
      <dgm:spPr/>
      <dgm:t>
        <a:bodyPr/>
        <a:lstStyle/>
        <a:p>
          <a:pPr rtl="1"/>
          <a:endParaRPr lang="ar-JO"/>
        </a:p>
      </dgm:t>
    </dgm:pt>
    <dgm:pt modelId="{3C729D9A-4F60-4A41-94B1-47FA379AA5F6}" type="pres">
      <dgm:prSet presAssocID="{347B707F-401E-4759-A3D2-6F28C1F287C1}" presName="childShape" presStyleCnt="0"/>
      <dgm:spPr/>
    </dgm:pt>
    <dgm:pt modelId="{9E4F21DA-7EDD-4AAA-A905-E8449B25E4A6}" type="pres">
      <dgm:prSet presAssocID="{F24D0860-26C7-4C4E-8126-79CBFE9734BB}" presName="Name13" presStyleLbl="parChTrans1D2" presStyleIdx="3" presStyleCnt="5"/>
      <dgm:spPr/>
      <dgm:t>
        <a:bodyPr/>
        <a:lstStyle/>
        <a:p>
          <a:pPr rtl="1"/>
          <a:endParaRPr lang="ar-JO"/>
        </a:p>
      </dgm:t>
    </dgm:pt>
    <dgm:pt modelId="{E12A745E-2A2D-4621-81B9-BD3BCDD85B08}" type="pres">
      <dgm:prSet presAssocID="{A914916C-2DFB-434C-BFD6-808494F3AA9C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A3CDA616-6B29-4CCB-841D-E35641E205B3}" type="pres">
      <dgm:prSet presAssocID="{2B1E3216-0025-4C0C-B139-1396F41FC0A5}" presName="Name13" presStyleLbl="parChTrans1D2" presStyleIdx="4" presStyleCnt="5"/>
      <dgm:spPr/>
      <dgm:t>
        <a:bodyPr/>
        <a:lstStyle/>
        <a:p>
          <a:pPr rtl="1"/>
          <a:endParaRPr lang="ar-JO"/>
        </a:p>
      </dgm:t>
    </dgm:pt>
    <dgm:pt modelId="{D5B189A3-EB53-4C2C-9433-DADEE6176E50}" type="pres">
      <dgm:prSet presAssocID="{851E489A-BA71-4073-9E8C-82C1007AB30B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94DECE62-A62B-44C3-A4C4-F98967BCBFAF}" type="presOf" srcId="{851E489A-BA71-4073-9E8C-82C1007AB30B}" destId="{D5B189A3-EB53-4C2C-9433-DADEE6176E50}" srcOrd="0" destOrd="0" presId="urn:microsoft.com/office/officeart/2005/8/layout/hierarchy3"/>
    <dgm:cxn modelId="{572210B5-B1AE-4944-8310-86EE293298A4}" type="presOf" srcId="{503D8DCA-BA52-4752-AA78-39D4E1645BA2}" destId="{D7446245-87C5-4E89-8E22-4C43E508604C}" srcOrd="0" destOrd="0" presId="urn:microsoft.com/office/officeart/2005/8/layout/hierarchy3"/>
    <dgm:cxn modelId="{05CA5BF3-FDF9-4257-8729-C7D276266022}" srcId="{9643BFC6-BA3A-4F1E-83C7-0A852A765EAA}" destId="{97454E1A-3DEC-443F-B39E-1F1E03DBDE1A}" srcOrd="0" destOrd="0" parTransId="{73239A1B-1EEA-40E6-BDA3-D7B29AF47BA7}" sibTransId="{89BE136C-F8A6-44BA-8C50-6725BC8C96AE}"/>
    <dgm:cxn modelId="{12207413-CAE7-450A-86E2-D3FF21D06663}" type="presOf" srcId="{9643BFC6-BA3A-4F1E-83C7-0A852A765EAA}" destId="{E6B61F0F-DC06-413A-9A81-C9E75537D161}" srcOrd="0" destOrd="0" presId="urn:microsoft.com/office/officeart/2005/8/layout/hierarchy3"/>
    <dgm:cxn modelId="{BE62264A-3089-4EE7-83B0-D71B6CCF7B11}" type="presOf" srcId="{F24D0860-26C7-4C4E-8126-79CBFE9734BB}" destId="{9E4F21DA-7EDD-4AAA-A905-E8449B25E4A6}" srcOrd="0" destOrd="0" presId="urn:microsoft.com/office/officeart/2005/8/layout/hierarchy3"/>
    <dgm:cxn modelId="{12D5C3AE-3347-4F90-A15B-E73AC7021B31}" type="presOf" srcId="{97454E1A-3DEC-443F-B39E-1F1E03DBDE1A}" destId="{5AA86104-80B6-4E55-8737-8BD09DECFABE}" srcOrd="0" destOrd="0" presId="urn:microsoft.com/office/officeart/2005/8/layout/hierarchy3"/>
    <dgm:cxn modelId="{36D3F7FE-49DA-45AA-B7C1-4551AC21EA50}" srcId="{347B707F-401E-4759-A3D2-6F28C1F287C1}" destId="{A914916C-2DFB-434C-BFD6-808494F3AA9C}" srcOrd="0" destOrd="0" parTransId="{F24D0860-26C7-4C4E-8126-79CBFE9734BB}" sibTransId="{28E5DF94-CBD2-4320-9BBF-E4560415F7E3}"/>
    <dgm:cxn modelId="{4BBE45DE-EA26-450E-BE08-2853C65EFB8E}" srcId="{59E08E91-73E0-402B-BECA-0E096F6E9CBD}" destId="{347B707F-401E-4759-A3D2-6F28C1F287C1}" srcOrd="1" destOrd="0" parTransId="{DEED67E8-231F-45A7-A474-06EBC5FA7CA8}" sibTransId="{6A8558D9-ADF3-4ECD-B53B-6630CD66ADD2}"/>
    <dgm:cxn modelId="{553D2276-A29B-42CD-815B-ED29CF77B6A0}" srcId="{9643BFC6-BA3A-4F1E-83C7-0A852A765EAA}" destId="{503D8DCA-BA52-4752-AA78-39D4E1645BA2}" srcOrd="2" destOrd="0" parTransId="{F934B91B-EF73-43D4-85A0-353A4D3A42FA}" sibTransId="{EC89A23F-9638-4ED8-88B2-B77E9E0CACD2}"/>
    <dgm:cxn modelId="{95DD1052-2E01-491E-889C-269E972A1729}" type="presOf" srcId="{9643BFC6-BA3A-4F1E-83C7-0A852A765EAA}" destId="{41C27D36-28D3-4373-BF10-B4638AFDA308}" srcOrd="1" destOrd="0" presId="urn:microsoft.com/office/officeart/2005/8/layout/hierarchy3"/>
    <dgm:cxn modelId="{3E25B943-90E6-4B9F-AD84-D9E92FB3D6A3}" type="presOf" srcId="{09577BAF-010D-424D-9D26-A92514ED40BD}" destId="{72FBB60F-0735-49FF-A078-3130FA5E55EC}" srcOrd="0" destOrd="0" presId="urn:microsoft.com/office/officeart/2005/8/layout/hierarchy3"/>
    <dgm:cxn modelId="{289B4986-B821-42AB-80AD-5EA8084708E5}" srcId="{347B707F-401E-4759-A3D2-6F28C1F287C1}" destId="{851E489A-BA71-4073-9E8C-82C1007AB30B}" srcOrd="1" destOrd="0" parTransId="{2B1E3216-0025-4C0C-B139-1396F41FC0A5}" sibTransId="{79E0110C-1CB2-4976-8926-D97B6FFD0B30}"/>
    <dgm:cxn modelId="{107812D3-D6FF-48B2-9258-70C7B6EB038E}" type="presOf" srcId="{2B1E3216-0025-4C0C-B139-1396F41FC0A5}" destId="{A3CDA616-6B29-4CCB-841D-E35641E205B3}" srcOrd="0" destOrd="0" presId="urn:microsoft.com/office/officeart/2005/8/layout/hierarchy3"/>
    <dgm:cxn modelId="{7BF79C57-A974-4660-9549-24FF746C4A56}" type="presOf" srcId="{F934B91B-EF73-43D4-85A0-353A4D3A42FA}" destId="{63C4CC9F-F7EC-4561-AE3C-78B702EBB606}" srcOrd="0" destOrd="0" presId="urn:microsoft.com/office/officeart/2005/8/layout/hierarchy3"/>
    <dgm:cxn modelId="{BC31D278-0FDF-42ED-AF88-B64A0C8849F2}" type="presOf" srcId="{73239A1B-1EEA-40E6-BDA3-D7B29AF47BA7}" destId="{1EEA4291-21D1-48D2-89F5-3ACB6D02377E}" srcOrd="0" destOrd="0" presId="urn:microsoft.com/office/officeart/2005/8/layout/hierarchy3"/>
    <dgm:cxn modelId="{C2B4CF86-5469-4885-BE41-FDAF33EF0093}" type="presOf" srcId="{59E08E91-73E0-402B-BECA-0E096F6E9CBD}" destId="{09570816-D8A0-49EC-A1BF-D45A1B6622E6}" srcOrd="0" destOrd="0" presId="urn:microsoft.com/office/officeart/2005/8/layout/hierarchy3"/>
    <dgm:cxn modelId="{7396A1E8-2A3F-497C-956C-6ACA166A2E18}" type="presOf" srcId="{E0DAA9C4-23DD-40D1-A1E3-2041C77E1076}" destId="{F5CD77F6-81AF-4EC8-B155-6EBFD72D292E}" srcOrd="0" destOrd="0" presId="urn:microsoft.com/office/officeart/2005/8/layout/hierarchy3"/>
    <dgm:cxn modelId="{EB34D7A2-6C98-40FF-A057-2424972E8D40}" type="presOf" srcId="{A914916C-2DFB-434C-BFD6-808494F3AA9C}" destId="{E12A745E-2A2D-4621-81B9-BD3BCDD85B08}" srcOrd="0" destOrd="0" presId="urn:microsoft.com/office/officeart/2005/8/layout/hierarchy3"/>
    <dgm:cxn modelId="{1B15DA0B-2305-4282-A825-8122F2A8E285}" type="presOf" srcId="{347B707F-401E-4759-A3D2-6F28C1F287C1}" destId="{59C601FC-7118-4658-812D-AA9159379050}" srcOrd="0" destOrd="0" presId="urn:microsoft.com/office/officeart/2005/8/layout/hierarchy3"/>
    <dgm:cxn modelId="{86D20676-773A-4B68-AB9D-31FAFD7E02C6}" srcId="{59E08E91-73E0-402B-BECA-0E096F6E9CBD}" destId="{9643BFC6-BA3A-4F1E-83C7-0A852A765EAA}" srcOrd="0" destOrd="0" parTransId="{86627EC3-0212-4226-B4B0-606363E38AF3}" sibTransId="{23A16010-29DF-43FC-8C30-0876E4496DF9}"/>
    <dgm:cxn modelId="{B95948D4-ED0F-49A8-98EB-569B4D35C56C}" srcId="{9643BFC6-BA3A-4F1E-83C7-0A852A765EAA}" destId="{E0DAA9C4-23DD-40D1-A1E3-2041C77E1076}" srcOrd="1" destOrd="0" parTransId="{09577BAF-010D-424D-9D26-A92514ED40BD}" sibTransId="{4339A787-7F11-49DD-B76D-1E3DA08AED47}"/>
    <dgm:cxn modelId="{C18BB5BE-0A49-4EC1-A3D1-D4B6D28096FB}" type="presOf" srcId="{347B707F-401E-4759-A3D2-6F28C1F287C1}" destId="{6E4416B0-1DA5-4007-91BB-36F49097E610}" srcOrd="1" destOrd="0" presId="urn:microsoft.com/office/officeart/2005/8/layout/hierarchy3"/>
    <dgm:cxn modelId="{518431FD-AC5D-4AE4-B8FE-6E942171DAE0}" type="presParOf" srcId="{09570816-D8A0-49EC-A1BF-D45A1B6622E6}" destId="{2129AB84-32EE-4F39-90A0-C580EB174BFE}" srcOrd="0" destOrd="0" presId="urn:microsoft.com/office/officeart/2005/8/layout/hierarchy3"/>
    <dgm:cxn modelId="{922EDCA8-9438-4A89-ACEB-9339781E78DE}" type="presParOf" srcId="{2129AB84-32EE-4F39-90A0-C580EB174BFE}" destId="{EF7B0254-F5B1-4585-A789-6902EC3D0E44}" srcOrd="0" destOrd="0" presId="urn:microsoft.com/office/officeart/2005/8/layout/hierarchy3"/>
    <dgm:cxn modelId="{B6A3E423-6416-462F-863D-77545E61BC3C}" type="presParOf" srcId="{EF7B0254-F5B1-4585-A789-6902EC3D0E44}" destId="{E6B61F0F-DC06-413A-9A81-C9E75537D161}" srcOrd="0" destOrd="0" presId="urn:microsoft.com/office/officeart/2005/8/layout/hierarchy3"/>
    <dgm:cxn modelId="{B64E8333-70C2-4E41-9069-A4326D9120F4}" type="presParOf" srcId="{EF7B0254-F5B1-4585-A789-6902EC3D0E44}" destId="{41C27D36-28D3-4373-BF10-B4638AFDA308}" srcOrd="1" destOrd="0" presId="urn:microsoft.com/office/officeart/2005/8/layout/hierarchy3"/>
    <dgm:cxn modelId="{B8693396-924D-4C05-8F1C-288DAC70C908}" type="presParOf" srcId="{2129AB84-32EE-4F39-90A0-C580EB174BFE}" destId="{16284BAD-988D-4F80-883E-83C9151B88BA}" srcOrd="1" destOrd="0" presId="urn:microsoft.com/office/officeart/2005/8/layout/hierarchy3"/>
    <dgm:cxn modelId="{ADE3DC72-60A4-4A54-8130-ABE0B1FF507D}" type="presParOf" srcId="{16284BAD-988D-4F80-883E-83C9151B88BA}" destId="{1EEA4291-21D1-48D2-89F5-3ACB6D02377E}" srcOrd="0" destOrd="0" presId="urn:microsoft.com/office/officeart/2005/8/layout/hierarchy3"/>
    <dgm:cxn modelId="{319748D2-4A2F-4435-B9AF-FF246CB3435E}" type="presParOf" srcId="{16284BAD-988D-4F80-883E-83C9151B88BA}" destId="{5AA86104-80B6-4E55-8737-8BD09DECFABE}" srcOrd="1" destOrd="0" presId="urn:microsoft.com/office/officeart/2005/8/layout/hierarchy3"/>
    <dgm:cxn modelId="{81F2730D-53C6-4B5E-8C38-E6E813C9492D}" type="presParOf" srcId="{16284BAD-988D-4F80-883E-83C9151B88BA}" destId="{72FBB60F-0735-49FF-A078-3130FA5E55EC}" srcOrd="2" destOrd="0" presId="urn:microsoft.com/office/officeart/2005/8/layout/hierarchy3"/>
    <dgm:cxn modelId="{9ABF05CF-543B-4982-BC6E-ED5F40DB5AE2}" type="presParOf" srcId="{16284BAD-988D-4F80-883E-83C9151B88BA}" destId="{F5CD77F6-81AF-4EC8-B155-6EBFD72D292E}" srcOrd="3" destOrd="0" presId="urn:microsoft.com/office/officeart/2005/8/layout/hierarchy3"/>
    <dgm:cxn modelId="{46138AF1-7054-42FD-9760-4584C2FAB44D}" type="presParOf" srcId="{16284BAD-988D-4F80-883E-83C9151B88BA}" destId="{63C4CC9F-F7EC-4561-AE3C-78B702EBB606}" srcOrd="4" destOrd="0" presId="urn:microsoft.com/office/officeart/2005/8/layout/hierarchy3"/>
    <dgm:cxn modelId="{C51946C7-6722-43B2-8E61-3C607B048675}" type="presParOf" srcId="{16284BAD-988D-4F80-883E-83C9151B88BA}" destId="{D7446245-87C5-4E89-8E22-4C43E508604C}" srcOrd="5" destOrd="0" presId="urn:microsoft.com/office/officeart/2005/8/layout/hierarchy3"/>
    <dgm:cxn modelId="{5CF7C23C-7CBC-4A8F-B825-4778314AE6BF}" type="presParOf" srcId="{09570816-D8A0-49EC-A1BF-D45A1B6622E6}" destId="{FABC02D1-E12A-4490-8848-9A2662D95F74}" srcOrd="1" destOrd="0" presId="urn:microsoft.com/office/officeart/2005/8/layout/hierarchy3"/>
    <dgm:cxn modelId="{5A9512EF-07FC-416B-A57A-180554515C5D}" type="presParOf" srcId="{FABC02D1-E12A-4490-8848-9A2662D95F74}" destId="{8D036202-1433-41E2-B968-A842288A0D1D}" srcOrd="0" destOrd="0" presId="urn:microsoft.com/office/officeart/2005/8/layout/hierarchy3"/>
    <dgm:cxn modelId="{010F1B8F-DD5D-47DA-9B99-64A209D5CD76}" type="presParOf" srcId="{8D036202-1433-41E2-B968-A842288A0D1D}" destId="{59C601FC-7118-4658-812D-AA9159379050}" srcOrd="0" destOrd="0" presId="urn:microsoft.com/office/officeart/2005/8/layout/hierarchy3"/>
    <dgm:cxn modelId="{0218170E-0865-4287-A18A-71CF2674864C}" type="presParOf" srcId="{8D036202-1433-41E2-B968-A842288A0D1D}" destId="{6E4416B0-1DA5-4007-91BB-36F49097E610}" srcOrd="1" destOrd="0" presId="urn:microsoft.com/office/officeart/2005/8/layout/hierarchy3"/>
    <dgm:cxn modelId="{8CFF3AA9-8986-4099-BB14-9EB3F3B047BD}" type="presParOf" srcId="{FABC02D1-E12A-4490-8848-9A2662D95F74}" destId="{3C729D9A-4F60-4A41-94B1-47FA379AA5F6}" srcOrd="1" destOrd="0" presId="urn:microsoft.com/office/officeart/2005/8/layout/hierarchy3"/>
    <dgm:cxn modelId="{39BB6A9B-B252-46A6-A6A3-5A8A34E1D8A4}" type="presParOf" srcId="{3C729D9A-4F60-4A41-94B1-47FA379AA5F6}" destId="{9E4F21DA-7EDD-4AAA-A905-E8449B25E4A6}" srcOrd="0" destOrd="0" presId="urn:microsoft.com/office/officeart/2005/8/layout/hierarchy3"/>
    <dgm:cxn modelId="{3D7D3E4B-74DC-46CB-B242-8CA6B011375E}" type="presParOf" srcId="{3C729D9A-4F60-4A41-94B1-47FA379AA5F6}" destId="{E12A745E-2A2D-4621-81B9-BD3BCDD85B08}" srcOrd="1" destOrd="0" presId="urn:microsoft.com/office/officeart/2005/8/layout/hierarchy3"/>
    <dgm:cxn modelId="{E082BDBF-A93E-409B-9CAB-B0035F0B1556}" type="presParOf" srcId="{3C729D9A-4F60-4A41-94B1-47FA379AA5F6}" destId="{A3CDA616-6B29-4CCB-841D-E35641E205B3}" srcOrd="2" destOrd="0" presId="urn:microsoft.com/office/officeart/2005/8/layout/hierarchy3"/>
    <dgm:cxn modelId="{E6236D5C-1BE7-488E-89D5-FD2C7487ED84}" type="presParOf" srcId="{3C729D9A-4F60-4A41-94B1-47FA379AA5F6}" destId="{D5B189A3-EB53-4C2C-9433-DADEE6176E5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5C475-60C8-4F99-94AE-59DA36818B21}">
      <dsp:nvSpPr>
        <dsp:cNvPr id="0" name=""/>
        <dsp:cNvSpPr/>
      </dsp:nvSpPr>
      <dsp:spPr>
        <a:xfrm>
          <a:off x="764" y="190882"/>
          <a:ext cx="1788448" cy="8942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صفة الإصدار</a:t>
          </a:r>
          <a:endParaRPr lang="en-US" sz="2900" kern="1200" dirty="0"/>
        </a:p>
      </dsp:txBody>
      <dsp:txXfrm>
        <a:off x="26955" y="217073"/>
        <a:ext cx="1736066" cy="841842"/>
      </dsp:txXfrm>
    </dsp:sp>
    <dsp:sp modelId="{DA9A4FAF-EB5E-4661-89EC-9AA525ACBE20}">
      <dsp:nvSpPr>
        <dsp:cNvPr id="0" name=""/>
        <dsp:cNvSpPr/>
      </dsp:nvSpPr>
      <dsp:spPr>
        <a:xfrm>
          <a:off x="179609" y="1085106"/>
          <a:ext cx="178844" cy="67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0668"/>
              </a:lnTo>
              <a:lnTo>
                <a:pt x="178844" y="6706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5C01EC-2955-413E-8B4C-B0AA864A919C}">
      <dsp:nvSpPr>
        <dsp:cNvPr id="0" name=""/>
        <dsp:cNvSpPr/>
      </dsp:nvSpPr>
      <dsp:spPr>
        <a:xfrm>
          <a:off x="358454" y="1308662"/>
          <a:ext cx="1430759" cy="8942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سوق أولي</a:t>
          </a:r>
          <a:endParaRPr lang="en-US" sz="2800" kern="1200" dirty="0"/>
        </a:p>
      </dsp:txBody>
      <dsp:txXfrm>
        <a:off x="384645" y="1334853"/>
        <a:ext cx="1378377" cy="841842"/>
      </dsp:txXfrm>
    </dsp:sp>
    <dsp:sp modelId="{9ACB3770-8C45-4E8B-BADB-6779DCC76DCD}">
      <dsp:nvSpPr>
        <dsp:cNvPr id="0" name=""/>
        <dsp:cNvSpPr/>
      </dsp:nvSpPr>
      <dsp:spPr>
        <a:xfrm>
          <a:off x="179609" y="1085106"/>
          <a:ext cx="178844" cy="1788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448"/>
              </a:lnTo>
              <a:lnTo>
                <a:pt x="178844" y="17884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804DE-4AE2-49CC-89DC-5FD8AC4C7539}">
      <dsp:nvSpPr>
        <dsp:cNvPr id="0" name=""/>
        <dsp:cNvSpPr/>
      </dsp:nvSpPr>
      <dsp:spPr>
        <a:xfrm>
          <a:off x="358454" y="2426443"/>
          <a:ext cx="1430759" cy="8942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سوق ثانوي</a:t>
          </a:r>
          <a:endParaRPr lang="en-US" sz="2800" kern="1200" dirty="0"/>
        </a:p>
      </dsp:txBody>
      <dsp:txXfrm>
        <a:off x="384645" y="2452634"/>
        <a:ext cx="1378377" cy="841842"/>
      </dsp:txXfrm>
    </dsp:sp>
    <dsp:sp modelId="{E6B61F0F-DC06-413A-9A81-C9E75537D161}">
      <dsp:nvSpPr>
        <dsp:cNvPr id="0" name=""/>
        <dsp:cNvSpPr/>
      </dsp:nvSpPr>
      <dsp:spPr>
        <a:xfrm>
          <a:off x="2236325" y="190882"/>
          <a:ext cx="1788448" cy="8942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كيفية التعامل</a:t>
          </a:r>
          <a:endParaRPr lang="en-US" sz="2900" kern="1200" dirty="0"/>
        </a:p>
      </dsp:txBody>
      <dsp:txXfrm>
        <a:off x="2262516" y="217073"/>
        <a:ext cx="1736066" cy="841842"/>
      </dsp:txXfrm>
    </dsp:sp>
    <dsp:sp modelId="{1EEA4291-21D1-48D2-89F5-3ACB6D02377E}">
      <dsp:nvSpPr>
        <dsp:cNvPr id="0" name=""/>
        <dsp:cNvSpPr/>
      </dsp:nvSpPr>
      <dsp:spPr>
        <a:xfrm>
          <a:off x="2415170" y="1085106"/>
          <a:ext cx="178844" cy="67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0668"/>
              </a:lnTo>
              <a:lnTo>
                <a:pt x="178844" y="6706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86104-80B6-4E55-8737-8BD09DECFABE}">
      <dsp:nvSpPr>
        <dsp:cNvPr id="0" name=""/>
        <dsp:cNvSpPr/>
      </dsp:nvSpPr>
      <dsp:spPr>
        <a:xfrm>
          <a:off x="2594015" y="1308662"/>
          <a:ext cx="1430759" cy="8942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سوق مفتوح</a:t>
          </a:r>
          <a:endParaRPr lang="en-US" sz="2800" kern="1200" dirty="0"/>
        </a:p>
      </dsp:txBody>
      <dsp:txXfrm>
        <a:off x="2620206" y="1334853"/>
        <a:ext cx="1378377" cy="841842"/>
      </dsp:txXfrm>
    </dsp:sp>
    <dsp:sp modelId="{72FBB60F-0735-49FF-A078-3130FA5E55EC}">
      <dsp:nvSpPr>
        <dsp:cNvPr id="0" name=""/>
        <dsp:cNvSpPr/>
      </dsp:nvSpPr>
      <dsp:spPr>
        <a:xfrm>
          <a:off x="2415170" y="1085106"/>
          <a:ext cx="178844" cy="1788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448"/>
              </a:lnTo>
              <a:lnTo>
                <a:pt x="178844" y="17884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D77F6-81AF-4EC8-B155-6EBFD72D292E}">
      <dsp:nvSpPr>
        <dsp:cNvPr id="0" name=""/>
        <dsp:cNvSpPr/>
      </dsp:nvSpPr>
      <dsp:spPr>
        <a:xfrm>
          <a:off x="2594015" y="2426443"/>
          <a:ext cx="1430759" cy="8942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سوق التفاوض</a:t>
          </a:r>
          <a:endParaRPr lang="en-US" sz="2800" kern="1200" dirty="0"/>
        </a:p>
      </dsp:txBody>
      <dsp:txXfrm>
        <a:off x="2620206" y="2452634"/>
        <a:ext cx="1378377" cy="841842"/>
      </dsp:txXfrm>
    </dsp:sp>
    <dsp:sp modelId="{59C601FC-7118-4658-812D-AA9159379050}">
      <dsp:nvSpPr>
        <dsp:cNvPr id="0" name=""/>
        <dsp:cNvSpPr/>
      </dsp:nvSpPr>
      <dsp:spPr>
        <a:xfrm>
          <a:off x="4471886" y="190882"/>
          <a:ext cx="1788448" cy="8942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900" kern="1200" dirty="0" smtClean="0"/>
            <a:t>الأجل</a:t>
          </a:r>
          <a:endParaRPr lang="en-US" sz="2900" kern="1200" dirty="0"/>
        </a:p>
      </dsp:txBody>
      <dsp:txXfrm>
        <a:off x="4498077" y="217073"/>
        <a:ext cx="1736066" cy="841842"/>
      </dsp:txXfrm>
    </dsp:sp>
    <dsp:sp modelId="{9E4F21DA-7EDD-4AAA-A905-E8449B25E4A6}">
      <dsp:nvSpPr>
        <dsp:cNvPr id="0" name=""/>
        <dsp:cNvSpPr/>
      </dsp:nvSpPr>
      <dsp:spPr>
        <a:xfrm>
          <a:off x="4650731" y="1085106"/>
          <a:ext cx="178844" cy="67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0668"/>
              </a:lnTo>
              <a:lnTo>
                <a:pt x="178844" y="6706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A745E-2A2D-4621-81B9-BD3BCDD85B08}">
      <dsp:nvSpPr>
        <dsp:cNvPr id="0" name=""/>
        <dsp:cNvSpPr/>
      </dsp:nvSpPr>
      <dsp:spPr>
        <a:xfrm>
          <a:off x="4829576" y="1308662"/>
          <a:ext cx="1430759" cy="8942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سوق نقدي</a:t>
          </a:r>
          <a:endParaRPr lang="en-US" sz="2800" kern="1200" dirty="0"/>
        </a:p>
      </dsp:txBody>
      <dsp:txXfrm>
        <a:off x="4855767" y="1334853"/>
        <a:ext cx="1378377" cy="841842"/>
      </dsp:txXfrm>
    </dsp:sp>
    <dsp:sp modelId="{A3CDA616-6B29-4CCB-841D-E35641E205B3}">
      <dsp:nvSpPr>
        <dsp:cNvPr id="0" name=""/>
        <dsp:cNvSpPr/>
      </dsp:nvSpPr>
      <dsp:spPr>
        <a:xfrm>
          <a:off x="4650731" y="1085106"/>
          <a:ext cx="178844" cy="1788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8448"/>
              </a:lnTo>
              <a:lnTo>
                <a:pt x="178844" y="17884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189A3-EB53-4C2C-9433-DADEE6176E50}">
      <dsp:nvSpPr>
        <dsp:cNvPr id="0" name=""/>
        <dsp:cNvSpPr/>
      </dsp:nvSpPr>
      <dsp:spPr>
        <a:xfrm>
          <a:off x="4829576" y="2426443"/>
          <a:ext cx="1430759" cy="8942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kern="1200" dirty="0" smtClean="0"/>
            <a:t>سوق رأس المال</a:t>
          </a:r>
          <a:endParaRPr lang="en-US" sz="2800" kern="1200" dirty="0"/>
        </a:p>
      </dsp:txBody>
      <dsp:txXfrm>
        <a:off x="4855767" y="2452634"/>
        <a:ext cx="1378377" cy="8418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B61F0F-DC06-413A-9A81-C9E75537D161}">
      <dsp:nvSpPr>
        <dsp:cNvPr id="0" name=""/>
        <dsp:cNvSpPr/>
      </dsp:nvSpPr>
      <dsp:spPr>
        <a:xfrm>
          <a:off x="1467636" y="477"/>
          <a:ext cx="1478145" cy="73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تنظيم التعامل</a:t>
          </a:r>
          <a:endParaRPr lang="en-US" sz="2300" kern="1200" dirty="0"/>
        </a:p>
      </dsp:txBody>
      <dsp:txXfrm>
        <a:off x="1489283" y="22124"/>
        <a:ext cx="1434851" cy="695778"/>
      </dsp:txXfrm>
    </dsp:sp>
    <dsp:sp modelId="{1EEA4291-21D1-48D2-89F5-3ACB6D02377E}">
      <dsp:nvSpPr>
        <dsp:cNvPr id="0" name=""/>
        <dsp:cNvSpPr/>
      </dsp:nvSpPr>
      <dsp:spPr>
        <a:xfrm>
          <a:off x="1615450" y="739550"/>
          <a:ext cx="147814" cy="55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304"/>
              </a:lnTo>
              <a:lnTo>
                <a:pt x="147814" y="5543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86104-80B6-4E55-8737-8BD09DECFABE}">
      <dsp:nvSpPr>
        <dsp:cNvPr id="0" name=""/>
        <dsp:cNvSpPr/>
      </dsp:nvSpPr>
      <dsp:spPr>
        <a:xfrm>
          <a:off x="1763265" y="924318"/>
          <a:ext cx="1182516" cy="739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سوق منظم</a:t>
          </a:r>
          <a:endParaRPr lang="en-US" sz="2300" kern="1200" dirty="0"/>
        </a:p>
      </dsp:txBody>
      <dsp:txXfrm>
        <a:off x="1784912" y="945965"/>
        <a:ext cx="1139222" cy="695778"/>
      </dsp:txXfrm>
    </dsp:sp>
    <dsp:sp modelId="{72FBB60F-0735-49FF-A078-3130FA5E55EC}">
      <dsp:nvSpPr>
        <dsp:cNvPr id="0" name=""/>
        <dsp:cNvSpPr/>
      </dsp:nvSpPr>
      <dsp:spPr>
        <a:xfrm>
          <a:off x="1615450" y="739550"/>
          <a:ext cx="147814" cy="1478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145"/>
              </a:lnTo>
              <a:lnTo>
                <a:pt x="147814" y="1478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D77F6-81AF-4EC8-B155-6EBFD72D292E}">
      <dsp:nvSpPr>
        <dsp:cNvPr id="0" name=""/>
        <dsp:cNvSpPr/>
      </dsp:nvSpPr>
      <dsp:spPr>
        <a:xfrm>
          <a:off x="1763265" y="1848159"/>
          <a:ext cx="1182516" cy="739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smtClean="0"/>
            <a:t>سوق </a:t>
          </a:r>
          <a:r>
            <a:rPr lang="ar-JO" sz="2300" kern="1200" smtClean="0"/>
            <a:t>موازي</a:t>
          </a:r>
          <a:endParaRPr lang="en-US" sz="2300" kern="1200" dirty="0"/>
        </a:p>
      </dsp:txBody>
      <dsp:txXfrm>
        <a:off x="1784912" y="1869806"/>
        <a:ext cx="1139222" cy="695778"/>
      </dsp:txXfrm>
    </dsp:sp>
    <dsp:sp modelId="{63C4CC9F-F7EC-4561-AE3C-78B702EBB606}">
      <dsp:nvSpPr>
        <dsp:cNvPr id="0" name=""/>
        <dsp:cNvSpPr/>
      </dsp:nvSpPr>
      <dsp:spPr>
        <a:xfrm>
          <a:off x="1615450" y="739550"/>
          <a:ext cx="147814" cy="2401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986"/>
              </a:lnTo>
              <a:lnTo>
                <a:pt x="147814" y="2401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46245-87C5-4E89-8E22-4C43E508604C}">
      <dsp:nvSpPr>
        <dsp:cNvPr id="0" name=""/>
        <dsp:cNvSpPr/>
      </dsp:nvSpPr>
      <dsp:spPr>
        <a:xfrm>
          <a:off x="1763265" y="2771999"/>
          <a:ext cx="1182516" cy="739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سوق غير منظم</a:t>
          </a:r>
          <a:endParaRPr lang="en-US" sz="2300" kern="1200" dirty="0"/>
        </a:p>
      </dsp:txBody>
      <dsp:txXfrm>
        <a:off x="1784912" y="2793646"/>
        <a:ext cx="1139222" cy="695778"/>
      </dsp:txXfrm>
    </dsp:sp>
    <dsp:sp modelId="{59C601FC-7118-4658-812D-AA9159379050}">
      <dsp:nvSpPr>
        <dsp:cNvPr id="0" name=""/>
        <dsp:cNvSpPr/>
      </dsp:nvSpPr>
      <dsp:spPr>
        <a:xfrm>
          <a:off x="3315318" y="477"/>
          <a:ext cx="1478145" cy="73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زمن تنفيذ الصفقة</a:t>
          </a:r>
          <a:endParaRPr lang="en-US" sz="2300" kern="1200" dirty="0"/>
        </a:p>
      </dsp:txBody>
      <dsp:txXfrm>
        <a:off x="3336965" y="22124"/>
        <a:ext cx="1434851" cy="695778"/>
      </dsp:txXfrm>
    </dsp:sp>
    <dsp:sp modelId="{9E4F21DA-7EDD-4AAA-A905-E8449B25E4A6}">
      <dsp:nvSpPr>
        <dsp:cNvPr id="0" name=""/>
        <dsp:cNvSpPr/>
      </dsp:nvSpPr>
      <dsp:spPr>
        <a:xfrm>
          <a:off x="3463132" y="739550"/>
          <a:ext cx="147814" cy="55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304"/>
              </a:lnTo>
              <a:lnTo>
                <a:pt x="147814" y="5543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A745E-2A2D-4621-81B9-BD3BCDD85B08}">
      <dsp:nvSpPr>
        <dsp:cNvPr id="0" name=""/>
        <dsp:cNvSpPr/>
      </dsp:nvSpPr>
      <dsp:spPr>
        <a:xfrm>
          <a:off x="3610947" y="924318"/>
          <a:ext cx="1182516" cy="739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سوق فوري</a:t>
          </a:r>
          <a:endParaRPr lang="en-US" sz="2300" kern="1200" dirty="0"/>
        </a:p>
      </dsp:txBody>
      <dsp:txXfrm>
        <a:off x="3632594" y="945965"/>
        <a:ext cx="1139222" cy="695778"/>
      </dsp:txXfrm>
    </dsp:sp>
    <dsp:sp modelId="{A3CDA616-6B29-4CCB-841D-E35641E205B3}">
      <dsp:nvSpPr>
        <dsp:cNvPr id="0" name=""/>
        <dsp:cNvSpPr/>
      </dsp:nvSpPr>
      <dsp:spPr>
        <a:xfrm>
          <a:off x="3463132" y="739550"/>
          <a:ext cx="147814" cy="1478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145"/>
              </a:lnTo>
              <a:lnTo>
                <a:pt x="147814" y="1478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189A3-EB53-4C2C-9433-DADEE6176E50}">
      <dsp:nvSpPr>
        <dsp:cNvPr id="0" name=""/>
        <dsp:cNvSpPr/>
      </dsp:nvSpPr>
      <dsp:spPr>
        <a:xfrm>
          <a:off x="3610947" y="1848159"/>
          <a:ext cx="1182516" cy="739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300" kern="1200" dirty="0" smtClean="0"/>
            <a:t>سوق مستقبلي</a:t>
          </a:r>
          <a:endParaRPr lang="en-US" sz="2300" kern="1200" dirty="0"/>
        </a:p>
      </dsp:txBody>
      <dsp:txXfrm>
        <a:off x="3632594" y="1869806"/>
        <a:ext cx="1139222" cy="695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E2D15-F25E-40A4-A10A-4C9AFA0BFA6E}" type="datetimeFigureOut">
              <a:rPr lang="en-US" smtClean="0"/>
              <a:pPr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AC8A1-FE35-4092-9242-A4D70C7FFD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6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C8A1-FE35-4092-9242-A4D70C7FFD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318" y="2724455"/>
            <a:ext cx="8093364" cy="123111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317" y="1350110"/>
            <a:ext cx="8093366" cy="1068936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B39A-DC32-4827-B136-B6A5D860086A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C3-F030-45F0-9AE9-07C5BF204943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EE6B-0F02-448B-9865-C9FFCD2A982F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1DBD-F7F3-47A3-9815-CD384264265D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C83626FB-E8F8-4803-8EC8-BF03248BCF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916229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1"/>
            <a:ext cx="8246070" cy="335950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EF4F-FCF5-4BB3-8F95-DC0FACE6A942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433880"/>
            <a:ext cx="626090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198559"/>
            <a:ext cx="6260905" cy="351106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04111-4AE1-43FB-816D-07E92EFDE2F8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21ED-9FF5-42C7-B529-74232274C140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369E-6FC4-448E-9AE5-38D627082FAA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128470"/>
            <a:ext cx="8246071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87040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87040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4A15-D9CA-4F8F-87B4-C5F859398FA0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0F00-7B3F-432F-BB51-0AD9ED954E6E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D7CE2-FE45-463A-84AD-8EB48FFC9288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2F78-7FE5-4065-8832-D4AF12E0B4B7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D0989-C98A-4E22-AAF8-A48DCE399429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Mohammad O. Al-Smadi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20DFF02-B701-4741-A3EA-0F184D940169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Dubai" panose="020B0503030403030204" pitchFamily="34" charset="-78"/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Dubai" panose="020B0503030403030204" pitchFamily="34" charset="-78"/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724455"/>
            <a:ext cx="3893977" cy="1679755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جامعة فيلادلفيا</a:t>
            </a:r>
            <a:br>
              <a:rPr lang="ar-JO" dirty="0" smtClean="0"/>
            </a:br>
            <a:r>
              <a:rPr lang="ar-JO" dirty="0" smtClean="0"/>
              <a:t>كلية الأعمال</a:t>
            </a:r>
            <a:br>
              <a:rPr lang="ar-JO" dirty="0" smtClean="0"/>
            </a:br>
            <a:r>
              <a:rPr lang="ar-JO" dirty="0" smtClean="0"/>
              <a:t>قسم العلوم المالية والمصرفية</a:t>
            </a:r>
            <a:br>
              <a:rPr lang="ar-JO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1044700"/>
            <a:ext cx="3206805" cy="1374345"/>
          </a:xfrm>
        </p:spPr>
        <p:txBody>
          <a:bodyPr>
            <a:normAutofit/>
          </a:bodyPr>
          <a:lstStyle/>
          <a:p>
            <a:pPr algn="ctr" rtl="1"/>
            <a:r>
              <a:rPr lang="ar-JO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+mj-cs"/>
              </a:rPr>
              <a:t>الأسواق المالية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+mj-cs"/>
            </a:endParaRPr>
          </a:p>
          <a:p>
            <a:pPr algn="ctr" rtl="1"/>
            <a:r>
              <a:rPr lang="ar-J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+mj-cs"/>
              </a:rPr>
              <a:t>نظرة عامة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61855" y="281175"/>
            <a:ext cx="6260905" cy="57264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dirty="0" smtClean="0"/>
              <a:t> النظام المالي</a:t>
            </a:r>
            <a:r>
              <a:rPr lang="en-US" dirty="0" smtClean="0"/>
              <a:t>Financial System 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56" y="1198559"/>
            <a:ext cx="6566314" cy="3511061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en-US" dirty="0"/>
          </a:p>
          <a:p>
            <a:pPr algn="r" rtl="1">
              <a:buFontTx/>
              <a:buChar char="-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5361-5D91-445B-B59F-92D8E0F30D11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0" y="1044700"/>
            <a:ext cx="5802790" cy="3606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JO" dirty="0" smtClean="0"/>
              <a:t>وظائف السوق المالي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04111-4AE1-43FB-816D-07E92EFDE2F8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dirty="0" smtClean="0"/>
              <a:t>المحافظة على الثروة وتنميتها.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dirty="0" smtClean="0"/>
              <a:t>تسهيل الحصول على السيولة.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dirty="0" smtClean="0"/>
              <a:t>تسهيل الحصول على الائتمان.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dirty="0" smtClean="0"/>
              <a:t>تسهيل المدفوعات.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dirty="0" smtClean="0"/>
              <a:t>تخفيض مخاطر الاستثمار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dirty="0" smtClean="0"/>
              <a:t>المساعدة في تنفيذ السياسة النقدية.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1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JO" dirty="0" smtClean="0"/>
              <a:t>أنواع الأسواق المالية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936319"/>
              </p:ext>
            </p:extLst>
          </p:nvPr>
        </p:nvGraphicFramePr>
        <p:xfrm>
          <a:off x="601663" y="1198563"/>
          <a:ext cx="6261100" cy="351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04111-4AE1-43FB-816D-07E92EFDE2F8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71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1175"/>
            <a:ext cx="6260905" cy="57264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dirty="0" smtClean="0"/>
              <a:t>أنواع الأسواق المالية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398718"/>
              </p:ext>
            </p:extLst>
          </p:nvPr>
        </p:nvGraphicFramePr>
        <p:xfrm>
          <a:off x="296260" y="1197405"/>
          <a:ext cx="6261100" cy="351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04111-4AE1-43FB-816D-07E92EFDE2F8}" type="datetime1">
              <a:rPr lang="en-US" smtClean="0"/>
              <a:pPr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Mohammad O. Al-Smadi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55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114</Words>
  <Application>Microsoft Office PowerPoint</Application>
  <PresentationFormat>On-screen Show (16:9)</PresentationFormat>
  <Paragraphs>42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جامعة فيلادلفيا كلية الأعمال قسم العلوم المالية والمصرفية </vt:lpstr>
      <vt:lpstr> النظام الماليFinancial System   </vt:lpstr>
      <vt:lpstr>وظائف السوق المالي</vt:lpstr>
      <vt:lpstr>أنواع الأسواق المالية</vt:lpstr>
      <vt:lpstr>أنواع الأسواق المالية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Mohammad O. Al-Smadi</dc:creator>
  <cp:lastModifiedBy>Mohamad Al-Smadi</cp:lastModifiedBy>
  <cp:revision>216</cp:revision>
  <dcterms:created xsi:type="dcterms:W3CDTF">2013-08-21T19:17:07Z</dcterms:created>
  <dcterms:modified xsi:type="dcterms:W3CDTF">2020-10-26T08:59:47Z</dcterms:modified>
</cp:coreProperties>
</file>