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3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2" autoAdjust="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4DD7-34D5-4C71-90DA-D414DE4A2CE2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D12BA-624D-4D4D-BC12-55C588DA1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D12BA-624D-4D4D-BC12-55C588DA10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4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11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3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26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8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7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6562BD-AA85-4717-BFB7-E0780B95255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5571BA-DAD0-4229-8A3B-AD6628E05AE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25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85449" y="1370349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200000"/>
              </a:lnSpc>
              <a:spcAft>
                <a:spcPts val="0"/>
              </a:spcAft>
            </a:pPr>
            <a:r>
              <a:rPr lang="ar-SA" sz="2400" b="1" u="heavy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الأبنية في العصور القديمة صنفت إلى أربعة أقسام: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الأبنية السكنية والعسكرية.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العمارة </a:t>
            </a:r>
            <a:r>
              <a:rPr lang="ar-SA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المدفنية</a:t>
            </a:r>
            <a:r>
              <a:rPr lang="ar-S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(القبور)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العمارة الدينية.</a:t>
            </a:r>
            <a:endParaRPr lang="ar-JO" sz="2400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الأعمدة </a:t>
            </a:r>
            <a:r>
              <a:rPr lang="ar-S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والمسلات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61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446068" y="534154"/>
            <a:ext cx="5531668" cy="58213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SA" b="1" u="heavy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أولاً: الأبنية السكنية والعسكرية: - 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spcAft>
                <a:spcPts val="0"/>
              </a:spcAft>
              <a:buFont typeface="+mj-lt"/>
              <a:buAutoNum type="arabicParenR"/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السكنية: </a:t>
            </a:r>
            <a:endParaRPr lang="ar-JO" b="1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spcAft>
                <a:spcPts val="0"/>
              </a:spcAft>
            </a:pPr>
            <a:endParaRPr lang="en-US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لم يهتموا المصريين القدماء بالعمارة السكنية بسبب اعتقادهم بأن الحياة الدنيا فانية والحياة الثانية في حياة البرزخ.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كانت أبنيتهم بسيطة من مواد خفيفة (الطين) مما أدى إلى اندثارها.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أول بيوت ومساكن بناها المصريون في عهد الأسرة الثالثة.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لم يهتم المصريون القدماء بتخطيط المدن كثيراً.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العصر الوسيط تطورت المدن قليلاً وأصبح المسكن يختوي على فناء متصب بالمنزل ومكون من طابق واحد.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الفناء لا يتوسط المسكن على عكس بلاد الرافدين (طابقين).</a:t>
            </a:r>
            <a:endParaRPr lang="ar-JO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عهد المملكة الحديثة تطورت المساكن وأصبحت اختوي على حدائق وبحيرات.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08229" y="470780"/>
            <a:ext cx="5902860" cy="59481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أول منازل اكتشفا في العد الحديث في منطقة تل العمارنة.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العهد الحديث كانت منازل العمال تتكون فقط من صالة وغرفة نوم ومطبخ وهي أبسط من منازل عامة الشعب.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العمارة المصرية تمتاز بالأسلوب العلمي الدقيق من خلال علم الفلك والرياضيات خاصة في توجيه المباني.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اعتمدت العمارة على الهياكل الإنشائية لعمل الأسقف.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تواجدت الأعمدة في منتصف الفراغ.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العهد القديم كانت الأسقف من سعف النخيل.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اهتموا بشكل الأعمدة وكانت في البداية على أشكال نباتات (جذوع النخيل- سيقان البردي) وتيجانها على شكل (زهرة اللوتس</a:t>
            </a:r>
            <a:r>
              <a:rPr lang="ar-S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</a:t>
            </a:r>
            <a:r>
              <a:rPr lang="ar-J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marL="342900" marR="768350" lvl="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امتازت الجدران بسماكتها وعملها بشكل مائل متدرج من أجل عزل المبنى والحفاظ على حرارته الداخلية.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buFont typeface="Wingdings" panose="05000000000000000000" pitchFamily="2" charset="2"/>
              <a:buChar char="ü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بسبب ابتكار </a:t>
            </a:r>
            <a:r>
              <a:rPr lang="ar-SA" b="1" dirty="0" err="1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الكرانيش</a:t>
            </a: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في البداية لخمل الأسقف من سعف النخيل.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64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17671" y="823865"/>
            <a:ext cx="4635374" cy="5260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2</a:t>
            </a:r>
            <a:r>
              <a:rPr lang="ar-JO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 </a:t>
            </a: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العسكري:</a:t>
            </a:r>
            <a:endParaRPr lang="ar-JO" b="1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900"/>
              <a:buFont typeface="Symbol" panose="05050102010706020507" pitchFamily="18" charset="2"/>
              <a:buChar char="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القلاع لم تدم كثيراً بسبب الحروب.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900"/>
              <a:buFont typeface="Symbol" panose="05050102010706020507" pitchFamily="18" charset="2"/>
              <a:buChar char="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أشهر قلعة (قلعة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أهناس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 امتازت بسور مرتفع كثيراً واحتوت على أبواب وهمية ويحتوي سورها على فتحات للرماية.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900"/>
              <a:buFont typeface="Symbol" panose="05050102010706020507" pitchFamily="18" charset="2"/>
              <a:buChar char="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المباني العسكرية يغلب على شكلها المستطيل وهي بسيطة جداً.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5469" y="823865"/>
            <a:ext cx="5069941" cy="5260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</a:pPr>
            <a:r>
              <a:rPr lang="ar-JO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3</a:t>
            </a:r>
            <a:r>
              <a:rPr lang="ar-JO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 </a:t>
            </a:r>
            <a:r>
              <a:rPr lang="ar-SA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القصور: </a:t>
            </a:r>
            <a:endParaRPr lang="ar-JO" b="1" u="sng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50000"/>
              </a:lnSpc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buFont typeface="Simplified Arabic" panose="02020603050405020304" pitchFamily="18" charset="-78"/>
              <a:buChar char="-"/>
            </a:pPr>
            <a:r>
              <a:rPr lang="ar-SA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أشهر قصر فرعوني (تل العمارنة) وامتاز أنه يحتوي على معبد خاص بالملك وأسرته.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buFont typeface="Simplified Arabic" panose="02020603050405020304" pitchFamily="18" charset="-78"/>
              <a:buChar char="-"/>
            </a:pPr>
            <a:r>
              <a:rPr lang="ar-SA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تتسم عمارة القصور في مصر القديمة بالأشكال المزخرفة.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buFont typeface="Simplified Arabic" panose="02020603050405020304" pitchFamily="18" charset="-78"/>
              <a:buChar char="-"/>
            </a:pPr>
            <a:r>
              <a:rPr lang="ar-SA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كتبوا داخل القصور حياة الملك وإنجازاته</a:t>
            </a:r>
            <a:r>
              <a:rPr lang="ar-SA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ar-JO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buFont typeface="Simplified Arabic" panose="02020603050405020304" pitchFamily="18" charset="-78"/>
              <a:buChar char="-"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98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9461" y="368085"/>
            <a:ext cx="10058400" cy="926562"/>
          </a:xfrm>
        </p:spPr>
        <p:txBody>
          <a:bodyPr/>
          <a:lstStyle/>
          <a:p>
            <a:pPr algn="ctr"/>
            <a:r>
              <a:rPr lang="ar-JO" u="sng" dirty="0" smtClean="0">
                <a:cs typeface="Akhbar MT" pitchFamily="2" charset="-78"/>
              </a:rPr>
              <a:t>ثانياً: العمارة المدفنية</a:t>
            </a:r>
            <a:endParaRPr lang="en-US" u="sng" dirty="0"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73228" y="1720157"/>
            <a:ext cx="4961299" cy="51378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عهد الأسرة 1-2 لم تترك الأثر المعماري الكبير في المقابر (كانت عبارة عن سرداب).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عهد الأسرة 3-4 ظهرت الأهرامات.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أول هرم أنشأ هو هرم (سقارة) وهو هرم متدرج شبيه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بالزقورات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بني في عهد الملك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زوسر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 ويتألف من 6 طبقات.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هرم (سقارة) أول بناء معماري منتظم من الحجر.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ثم تطورت الأهرامات وظهر الهرم الحاد.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ثم ظهر الهرم على شكله الخالي وأشهر الأهرامات (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خفزع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/ منقرة/ خوفو).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وجدزا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في مدينة الجيزة.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أكبر هرم هو هرم (خوفو) تصميمه بسيط جداً ولكنه يحتوي على سراديب وقاعات تحت الأرض.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9461" y="1720158"/>
            <a:ext cx="4961299" cy="51378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يوجد قبر الملك في أول الهرم.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القاعات تختوي على سراديب تحت الأرض: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كنوز الملك وأملاكه.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قبر زوجته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معبد.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مكسو من الخارج بالرخام الأبيض / بني في البداية من قوالب من الطين.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قام ببنائه أكثر من 100 ألف عامل لمدة 10 سنوات.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تم سرقة الرخام الأبيض.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يبلغ طول ضلع قاعدته 250 متر وارتفاعه 147 متر.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92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08206" y="751438"/>
            <a:ext cx="4599160" cy="487981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907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heavy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هرم خفرع الخاص بالملك خفرع:-</a:t>
            </a:r>
            <a:endParaRPr lang="en-US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40767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أقل ارتفاع من خوفو/ما زال بعض آثار الرخام عليه.</a:t>
            </a:r>
            <a:endParaRPr lang="en-US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17907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heavy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الأهرامات بشكل عام تحتوي على مدخلين:-</a:t>
            </a:r>
            <a:endParaRPr lang="en-US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مدخل حقيقي   2) مدخل وهمي.</a:t>
            </a:r>
            <a:endParaRPr lang="en-US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والسبب أنها تختوي على كنوز ولعدم سرقة المقابر.</a:t>
            </a:r>
            <a:endParaRPr lang="en-US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كبار الموظفين تم دفنهم في قبور أسمها (مساطب)</a:t>
            </a:r>
            <a:endParaRPr lang="en-US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تشبه الزقورات ولكن مكونة من درجة واحدة.</a:t>
            </a:r>
            <a:endParaRPr lang="en-US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4155" y="633743"/>
            <a:ext cx="5178582" cy="49975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أشهر المساطب هي مسطبة تي.</a:t>
            </a:r>
            <a:endParaRPr lang="en-US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قل الاهتمام في بناء الأهرامات في المملكة الوسطى (مساطب صغيرة)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الدولة الحديثة أصبحت قبور الملوك في مدينة طيبا عاصمة الفراعنة.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بدأ ظهور العمارة المعقدة وكانت قبورهم من الأهرامات بشكل أكثر تعقيداً احتوت على (زخارف- جسور- أعمدة).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كتبوا داخلها قصص الملوك.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انفصل المعبد الجنائزي عن الهرم.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من أشهر المعابد (معبد الكرنك).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26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382693" y="416459"/>
            <a:ext cx="5395865" cy="55316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heavy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ثالثاً: العمارة الدينية:</a:t>
            </a:r>
            <a:endParaRPr lang="ar-JO" b="1" u="heavy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انقسمت المعابد إلى أنواع: 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معابد العبادة الشمس: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-غير مسقوفة.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5143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أشهرها: معبد أبو غريب بني في عهد الأسرة الخامسة.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يحتوي على مسلة منقوش عليها الشمس.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جميع المعابد المصرية تحتوي على مسلات.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معبد قصر الصابة: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لتقديم القرابين (الكنوز).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معبد الكرنك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: تم بنائه منذ عهد الدولة الحديثة ثم تم ترميمه في عهد البطالمة والدولة القبطية.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هو معبد قديم خاص بالآلهة أمون أقيم في الدولة الحديثة مساحته الإجمالية 350، متر.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20713" y="480221"/>
            <a:ext cx="6096000" cy="57708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صفات معبد الكرنك المعمارية:-</a:t>
            </a:r>
            <a:endParaRPr lang="ar-JO" b="1" dirty="0" smtClean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2286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الطريق: 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يحتوي على صفين متوازيين من الأكباش (جسمها جسم أسد ورأسها رأس كبش).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الطريق المؤدي إلى المعبد طوله 72 متر وعرضه 13 متر.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كل صف من الأكباش يحتوي على 20 تمثال كبش.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2286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2)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بناء الصرح: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بناء جداري ضخم حجمه 45 متر وعرضه 113 متر.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القاعدة المبني عليها المعبد ارتفاعها 15 متر.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يحتوي الصرح على مدخل المعبد ويحتوي المدخل على مسلتين للإلهة أمون.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مسلة حتشبسوت 2) مسلة آمون.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2286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3)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الفناء الداخلي: (الصحن):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فناء مفتوح ويحتوي على صفين من الأعمدة.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08230" y="5223850"/>
            <a:ext cx="1466661" cy="2897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749767" y="1466661"/>
            <a:ext cx="4128380" cy="43094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R="2286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4)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بهو الأعمدة (الموزع):-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إضافة من إضافات الملك ستي.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تم إكماله في عهد الملك رمسيس الثاني.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مساحتها 102 متر وعرضها 51 متر.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تحتوي على 134 عامود.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2286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5)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الحجرة المقدسة (قدس الأقداس):-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حجرة مظلمة لا تحتوي على أي فتحة سوى الباب وداخلها تمثال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الألهة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آمون.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8353" y="307817"/>
            <a:ext cx="7016435" cy="629668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معبد أبو سنبل: -</a:t>
            </a:r>
            <a:endParaRPr lang="en-US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وجد في الجنوب من مدينة الأقصر.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وهو معبد منحوت داخل جبل.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صفاته المعمارية:-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المدخل: يحتوي على أربعة تماثيل ضخمة للملك رمسيس الثاني ارتفاعه 33 متر. يمتد أفقياً 30 متر طول التماثيل المحفور عليها في الواجهة 20 متر.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بهو الأعمدة: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يختوي على أعمدة ملتصقة منحوت عليها تماثيل.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يحتوي السقف على رسومات الصقر المجنح – صور من معركة قادش.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وعلى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3)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قاعة: تحتوي على مكان لتقديم القرابين نفس على سقفها رمسيس الثاني وهو يقدم القرابين.</a:t>
            </a:r>
            <a:endParaRPr lang="ar-JO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أقيم المعبد بمواجهة الشمس، تتعامد الشمس مرتين على تمثال رمسيس الثاني: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§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يوم ميلاده.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§"/>
            </a:pP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يوم استلامه العرش.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0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030423" y="497940"/>
            <a:ext cx="3720974" cy="52147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4)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الأعمدة المصرية والمسلات: 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المسلات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هي عبارة عن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قطمة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من الجرانيت يحفر لها من الأرض عن طريق دق أسفين خشبية.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يكتب عليهما اسم الملك وعبارات التوسل والدعاء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للألهة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أشهر مسلة (مسلة حتشبسوت) ارتفاعها 33 متر.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4566" y="185598"/>
            <a:ext cx="7143184" cy="65682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R="6858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2)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الأعمدة: 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78815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تنقسم إلى ثمان أنواع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البسيط: هو أقدم الأعمدة المصرية ليس له تاج ولا قاعدة وهو عبارة عن بدن العامود وبدونه مربع الشكل.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الشبه دوري.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البردي.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النخيلي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:- يشبه ساق النخيل.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اللوتسي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ينقسم إلى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عامود ذو زهرة واحدة مغلقة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914400" lvl="0" indent="-342900" algn="just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عامود ذو زهرة واحدة مفتوحة.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9144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6.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الهاتوري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: على شكل مكعب محفور عليه إله هاتور.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9144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7.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المركب: دمج بين ساق النخيل والعامود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اللوتسي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يمتاز بألوانه الكثيرة.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9144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8.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العامود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الأتلنطي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: عليه إله على شكل فارس موجود في معبد أبو سنبل ومعبد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الداسيوم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47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90115" y="1674891"/>
            <a:ext cx="7251826" cy="307817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6600" dirty="0" smtClean="0"/>
              <a:t>تم بحمد الله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563509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1120</Words>
  <Application>Microsoft Office PowerPoint</Application>
  <PresentationFormat>Widescreen</PresentationFormat>
  <Paragraphs>126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Akhbar MT</vt:lpstr>
      <vt:lpstr>Arial</vt:lpstr>
      <vt:lpstr>Calibri</vt:lpstr>
      <vt:lpstr>Calibri Light</vt:lpstr>
      <vt:lpstr>Simplified Arabic</vt:lpstr>
      <vt:lpstr>Symbol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ثانياً: العمارة المدفنية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FDC</dc:creator>
  <cp:lastModifiedBy>FDC</cp:lastModifiedBy>
  <cp:revision>15</cp:revision>
  <dcterms:created xsi:type="dcterms:W3CDTF">2019-10-20T15:10:26Z</dcterms:created>
  <dcterms:modified xsi:type="dcterms:W3CDTF">2019-10-20T16:11:23Z</dcterms:modified>
</cp:coreProperties>
</file>