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4" r:id="rId2"/>
    <p:sldId id="287" r:id="rId3"/>
    <p:sldId id="288" r:id="rId4"/>
    <p:sldId id="289" r:id="rId5"/>
    <p:sldId id="290" r:id="rId6"/>
    <p:sldId id="291" r:id="rId7"/>
    <p:sldId id="292" r:id="rId8"/>
    <p:sldId id="299" r:id="rId9"/>
    <p:sldId id="293" r:id="rId10"/>
    <p:sldId id="294" r:id="rId11"/>
    <p:sldId id="295" r:id="rId12"/>
    <p:sldId id="296" r:id="rId13"/>
    <p:sldId id="297" r:id="rId14"/>
    <p:sldId id="298" r:id="rId15"/>
    <p:sldId id="256" r:id="rId16"/>
    <p:sldId id="258" r:id="rId17"/>
    <p:sldId id="259" r:id="rId18"/>
    <p:sldId id="264" r:id="rId19"/>
    <p:sldId id="262" r:id="rId20"/>
    <p:sldId id="265" r:id="rId21"/>
    <p:sldId id="263" r:id="rId22"/>
    <p:sldId id="266" r:id="rId23"/>
    <p:sldId id="269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86" d="100"/>
          <a:sy n="86" d="100"/>
        </p:scale>
        <p:origin x="156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BB4DB-578A-46C6-BF04-55177B642635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77CA9-C73C-4083-BA38-C35D15C6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0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77CA9-C73C-4083-BA38-C35D15C6F68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0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4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8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2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2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3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4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5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1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8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8184F-FA64-4162-98F8-23A0A7F2177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EDFFE-0906-462B-89BD-D34FAFBF9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4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938" y="2514600"/>
            <a:ext cx="9109076" cy="10223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Database Security</a:t>
            </a:r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-42863" y="40386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2844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Examples: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examples of popular database software or DBMSs include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MySQL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Microsoft </a:t>
            </a:r>
            <a:r>
              <a:rPr lang="en-US" dirty="0"/>
              <a:t>Access, </a:t>
            </a:r>
            <a:endParaRPr lang="en-US" dirty="0" smtClean="0"/>
          </a:p>
          <a:p>
            <a:pPr lvl="1"/>
            <a:r>
              <a:rPr lang="en-US" dirty="0" smtClean="0"/>
              <a:t>Microsoft </a:t>
            </a:r>
            <a:r>
              <a:rPr lang="en-US" dirty="0"/>
              <a:t>SQL Server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FileMaker Pro, </a:t>
            </a:r>
            <a:endParaRPr lang="en-US" dirty="0" smtClean="0"/>
          </a:p>
          <a:p>
            <a:pPr lvl="1"/>
            <a:r>
              <a:rPr lang="en-US" dirty="0" smtClean="0"/>
              <a:t>Oracle </a:t>
            </a:r>
            <a:r>
              <a:rPr lang="en-US" dirty="0"/>
              <a:t>Database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dBASE</a:t>
            </a:r>
            <a:r>
              <a:rPr lang="en-US" dirty="0"/>
              <a:t>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7806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MySQL </a:t>
            </a:r>
            <a:r>
              <a:rPr lang="en-US" b="1" dirty="0" smtClean="0"/>
              <a:t>Database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MySQL is an open source relational database management system based on SQL.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was designed and optimized for web applications and can run on any platform.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new and different requirements emerged with the internet, MySQL became the platform of choice for web developers and web-based applications.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it’s designed to process millions of queries and thousands of transactions, MySQL is a popular choice for ecommerce businesses that need to manage multiple money transfers. </a:t>
            </a:r>
            <a:endParaRPr lang="en-US" dirty="0" smtClean="0"/>
          </a:p>
          <a:p>
            <a:r>
              <a:rPr lang="en-US" dirty="0" smtClean="0"/>
              <a:t>On-demand </a:t>
            </a:r>
            <a:r>
              <a:rPr lang="en-US" dirty="0"/>
              <a:t>flexibility is the primary feature of MySQL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5704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MySQL Database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MySQL is the DBMS behind some of the top websites and web-based applications in the world, </a:t>
            </a:r>
            <a:r>
              <a:rPr lang="en-US" dirty="0" smtClean="0"/>
              <a:t>including: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Airbnb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Uber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LinkedIn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Facebook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Twitter,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YouTube.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6822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Database </a:t>
            </a:r>
            <a:r>
              <a:rPr lang="en-US" b="1" dirty="0" smtClean="0"/>
              <a:t>Challenges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Absorbing significant increases in data volume</a:t>
            </a:r>
            <a:r>
              <a:rPr lang="en-US" b="1" dirty="0" smtClean="0"/>
              <a:t>.</a:t>
            </a:r>
          </a:p>
          <a:p>
            <a:r>
              <a:rPr lang="en-US" b="1" dirty="0"/>
              <a:t>Ensuring data security</a:t>
            </a:r>
            <a:r>
              <a:rPr lang="en-US" b="1" dirty="0" smtClean="0"/>
              <a:t>.</a:t>
            </a:r>
          </a:p>
          <a:p>
            <a:r>
              <a:rPr lang="en-US" b="1" dirty="0"/>
              <a:t>Keeping up with demand</a:t>
            </a:r>
            <a:r>
              <a:rPr lang="en-US" b="1" dirty="0" smtClean="0"/>
              <a:t>.</a:t>
            </a:r>
          </a:p>
          <a:p>
            <a:r>
              <a:rPr lang="en-US" b="1" dirty="0"/>
              <a:t>Managing and maintaining the database and infrastructure</a:t>
            </a:r>
            <a:r>
              <a:rPr lang="en-US" b="1" dirty="0" smtClean="0"/>
              <a:t>.</a:t>
            </a:r>
          </a:p>
          <a:p>
            <a:r>
              <a:rPr lang="en-US" b="1" dirty="0"/>
              <a:t>Removing limits on scalability</a:t>
            </a:r>
            <a:r>
              <a:rPr lang="en-US" b="1" dirty="0" smtClean="0"/>
              <a:t>.</a:t>
            </a:r>
          </a:p>
          <a:p>
            <a:r>
              <a:rPr lang="en-US" b="1" dirty="0"/>
              <a:t>Ensuring data residency, data sovereignty, or latency requirements.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34711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Ensuring data security</a:t>
            </a:r>
            <a:r>
              <a:rPr lang="en-US" b="1" dirty="0" smtClean="0"/>
              <a:t>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breaches are happening everywhere these days, and hackers are getting more inventive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It’s more important than ever to ensure that data is secure but also easily accessible to users.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278244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Database Security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8001000" cy="4876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Database Confidentiality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Integrity, and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Availability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(CIA components)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Protecting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information from disclosure to unauthorized parties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Data encryption, SSL, permissions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access control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Protecting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information from being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tampered  by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unauthorized parties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Message hash, sign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Ensuring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authorized parties are able to access the information when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needed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DDOS – back up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Confidentiality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Flaws of data Confidentiality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 smtClean="0">
                <a:latin typeface="Times New Roman" pitchFamily="18" charset="0"/>
                <a:cs typeface="Times New Roman" pitchFamily="18" charset="0"/>
              </a:rPr>
            </a:b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Data is stored in an unsecured manner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Lack of compliance with Corporate Data Privacy Policy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Transfer of unsecured data to various individuals.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Lack of control of data usage and access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Leak of personally identifiable data and health  </a:t>
            </a:r>
          </a:p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data, etc.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Data Encryption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encryption for Confidentiality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authorized  users can  read the data with granted keys.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Encryption prevents  unauthorized users  from reading encrypted data and prevents data leakage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Popular Encryption algorithms: Data Encryption Standards (DES) and Advanced Encryption Standards (AES).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6397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Integrity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and information is accurate and protected from tampering by unauthorized persons.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and information is consistent and validated.</a:t>
            </a:r>
          </a:p>
        </p:txBody>
      </p:sp>
    </p:spTree>
    <p:extLst>
      <p:ext uri="{BB962C8B-B14F-4D97-AF65-F5344CB8AC3E}">
        <p14:creationId xmlns:p14="http://schemas.microsoft.com/office/powerpoint/2010/main" val="25379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Permission and Access Controls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Enforce User Access Controls (UAC) that define user/group access control privileges and permission to specific database, tables, columns and associated operations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Once the database is installed, the password to database must be secured and not compromised.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eriodic password checks and modified are recommended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Least privilege policy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Locking user accounts if that are not in use and removing accounts if never used anymore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Database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database is an organized collection of structured information, or data, typically stored electronically in a computer system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 </a:t>
            </a:r>
            <a:r>
              <a:rPr lang="en-US" sz="3600" dirty="0"/>
              <a:t>A database is usually controlled by a database management system (DBMS).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3080230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Availability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Database is available at all times only for authorized users and authenticated persons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Database is protected from being shut down due to external or internal threats or attacks, can not have unplanned downtime.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Overloads, performance constraints and capacity issues resulting in the inability of authorized users to use databases as intended</a:t>
            </a:r>
          </a:p>
        </p:txBody>
      </p:sp>
    </p:spTree>
    <p:extLst>
      <p:ext uri="{BB962C8B-B14F-4D97-AF65-F5344CB8AC3E}">
        <p14:creationId xmlns:p14="http://schemas.microsoft.com/office/powerpoint/2010/main" val="31413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Solutions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Restrict the amount of storage space given to each user in the database.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 the number of concurrent sessions made available to each database user.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Backup the data at periodic intervals to ensure data recovery in case of application issues.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Databases should be secured against security vulnerabilities.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ensure high availability, usage of database clusters is recommended.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hreats to Database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ecurity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943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Granted excessive privileges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permissions, and privilege and permission abuse on database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 Unauthorized privilege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exploitation  by hackers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   SQL injection by hackers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 Weak audit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 Weak authentication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     Database rootkits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7.     Exposure of backup data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Database Security Protection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839200" cy="5715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Impose database security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policies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regulations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Database security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practices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Access control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Auditing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Authentication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Encryption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Integrity controls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Application design security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eplication/synchronization and backups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Intrusion detection for Database rootkits, malicious code injection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066800"/>
            <a:ext cx="769620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Review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questions: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Database security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the common security threats to database systems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protect database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8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Query Language (SQL)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7962"/>
          </a:xfrm>
        </p:spPr>
        <p:txBody>
          <a:bodyPr>
            <a:normAutofit/>
          </a:bodyPr>
          <a:lstStyle/>
          <a:p>
            <a:r>
              <a:rPr lang="en-US" dirty="0"/>
              <a:t>SQL is a programming language used by nearly all relational databases to query, manipulate, and define data, and to provide access control.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SQL is still widely used today, new programming languages are beginning to appear.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5239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and a Spreadsheet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Databases</a:t>
            </a:r>
            <a:r>
              <a:rPr lang="en-US" sz="3600" dirty="0"/>
              <a:t> and </a:t>
            </a:r>
            <a:r>
              <a:rPr lang="en-US" sz="3600" b="1" dirty="0"/>
              <a:t>spreadsheets</a:t>
            </a:r>
            <a:r>
              <a:rPr lang="en-US" sz="3600" dirty="0"/>
              <a:t> (such as Microsoft Excel) are both convenient ways to store information. </a:t>
            </a:r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primary differences between the two are:</a:t>
            </a:r>
          </a:p>
          <a:p>
            <a:pPr lvl="1"/>
            <a:r>
              <a:rPr lang="en-US" sz="3200" dirty="0"/>
              <a:t>How the data is stored and manipulated</a:t>
            </a:r>
          </a:p>
          <a:p>
            <a:pPr lvl="1"/>
            <a:r>
              <a:rPr lang="en-US" sz="3200" dirty="0"/>
              <a:t>Who can access the data</a:t>
            </a:r>
          </a:p>
          <a:p>
            <a:pPr lvl="1"/>
            <a:r>
              <a:rPr lang="en-US" sz="3200" dirty="0"/>
              <a:t>How much data can be stored</a:t>
            </a:r>
          </a:p>
          <a:p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268618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</a:t>
            </a:r>
            <a:r>
              <a:rPr lang="en-US" dirty="0" smtClean="0"/>
              <a:t>VS Spreadsheet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Spreadsheets</a:t>
            </a:r>
            <a:r>
              <a:rPr lang="en-US" dirty="0"/>
              <a:t> were originally designed for one user, and their characteristics reflect that. </a:t>
            </a:r>
            <a:endParaRPr lang="en-US" dirty="0" smtClean="0"/>
          </a:p>
          <a:p>
            <a:r>
              <a:rPr lang="en-US" dirty="0" smtClean="0"/>
              <a:t>They’re </a:t>
            </a:r>
            <a:r>
              <a:rPr lang="en-US" dirty="0"/>
              <a:t>great for a single user or small number of users who don’t need to do a lot of incredibly complicated data manipulation.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/>
              <a:t>Databases </a:t>
            </a:r>
            <a:r>
              <a:rPr lang="en-US" dirty="0" smtClean="0"/>
              <a:t>are </a:t>
            </a:r>
            <a:r>
              <a:rPr lang="en-US" dirty="0"/>
              <a:t>designed to hold much larger collections of organized information—massive amounts, sometimes. </a:t>
            </a:r>
            <a:endParaRPr lang="en-US" dirty="0" smtClean="0"/>
          </a:p>
          <a:p>
            <a:r>
              <a:rPr lang="en-US" dirty="0" smtClean="0"/>
              <a:t>Databases </a:t>
            </a:r>
            <a:r>
              <a:rPr lang="en-US" dirty="0"/>
              <a:t>allow multiple users at the same time to quickly and securely access and query the data using highly complex logic and language.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8426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Databases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Relational databases</a:t>
            </a:r>
          </a:p>
          <a:p>
            <a:r>
              <a:rPr lang="en-US" b="1" dirty="0"/>
              <a:t>Object-oriented databases</a:t>
            </a:r>
          </a:p>
          <a:p>
            <a:r>
              <a:rPr lang="en-US" b="1" dirty="0"/>
              <a:t>Distributed databases</a:t>
            </a:r>
          </a:p>
          <a:p>
            <a:r>
              <a:rPr lang="en-US" b="1" dirty="0"/>
              <a:t>Data warehouses</a:t>
            </a:r>
          </a:p>
          <a:p>
            <a:r>
              <a:rPr lang="en-US" b="1" dirty="0"/>
              <a:t>NoSQL databases</a:t>
            </a:r>
          </a:p>
          <a:p>
            <a:r>
              <a:rPr lang="en-US" b="1" dirty="0"/>
              <a:t>Graph databases</a:t>
            </a:r>
          </a:p>
          <a:p>
            <a:r>
              <a:rPr lang="en-US" b="1" dirty="0"/>
              <a:t>Open source databases</a:t>
            </a:r>
          </a:p>
          <a:p>
            <a:r>
              <a:rPr lang="en-US" dirty="0" smtClean="0"/>
              <a:t>Etc.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5218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Database </a:t>
            </a:r>
            <a:r>
              <a:rPr lang="en-US" b="1" dirty="0" smtClean="0"/>
              <a:t>Software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Database software is used to </a:t>
            </a:r>
            <a:r>
              <a:rPr lang="en-US" u="sng" dirty="0"/>
              <a:t>create</a:t>
            </a:r>
            <a:r>
              <a:rPr lang="en-US" dirty="0"/>
              <a:t>, </a:t>
            </a:r>
            <a:r>
              <a:rPr lang="en-US" u="sng" dirty="0"/>
              <a:t>edit</a:t>
            </a:r>
            <a:r>
              <a:rPr lang="en-US" dirty="0"/>
              <a:t>, and </a:t>
            </a:r>
            <a:r>
              <a:rPr lang="en-US" u="sng" dirty="0"/>
              <a:t>maintain</a:t>
            </a:r>
            <a:r>
              <a:rPr lang="en-US" dirty="0"/>
              <a:t> database files and records, enabling easier file and record creation, data entry, data editing, updating, and reporting.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software also </a:t>
            </a:r>
            <a:r>
              <a:rPr lang="en-US" u="sng" dirty="0"/>
              <a:t>handles data storage</a:t>
            </a:r>
            <a:r>
              <a:rPr lang="en-US" dirty="0"/>
              <a:t>, </a:t>
            </a:r>
            <a:r>
              <a:rPr lang="en-US" u="sng" dirty="0"/>
              <a:t>backup and reporting</a:t>
            </a:r>
            <a:r>
              <a:rPr lang="en-US" dirty="0"/>
              <a:t>, multi-access control, and security.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763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Database Software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database security is especially important today, as data theft becomes more frequent. Database software is sometimes also referred to as a “database management system” (DBMS).</a:t>
            </a:r>
            <a:endParaRPr lang="ar-JO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1178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Database Management System (DBMS</a:t>
            </a:r>
            <a:r>
              <a:rPr lang="en-US" b="1" dirty="0" smtClean="0"/>
              <a:t>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/>
              <a:t> A DBMS serves as an interface between the database and its end users or programs, allowing users to retrieve, update, and manage how the information is organized and optimized.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DBMS also facilitates oversight and control of databases, enabling a variety of administrative operations such as performance monitoring, tuning, and backup and recovery.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64947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</TotalTime>
  <Words>1128</Words>
  <Application>Microsoft Office PowerPoint</Application>
  <PresentationFormat>On-screen Show (4:3)</PresentationFormat>
  <Paragraphs>140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Database Security</vt:lpstr>
      <vt:lpstr>Database</vt:lpstr>
      <vt:lpstr>Structured Query Language (SQL)</vt:lpstr>
      <vt:lpstr>Database and a Spreadsheet</vt:lpstr>
      <vt:lpstr>Database VS Spreadsheet</vt:lpstr>
      <vt:lpstr>Types of Databases</vt:lpstr>
      <vt:lpstr>Database Software</vt:lpstr>
      <vt:lpstr>Database Software</vt:lpstr>
      <vt:lpstr>Database Management System (DBMS)</vt:lpstr>
      <vt:lpstr>DBMS Examples:</vt:lpstr>
      <vt:lpstr>MySQL Database</vt:lpstr>
      <vt:lpstr>MySQL Database</vt:lpstr>
      <vt:lpstr>Database Challenges</vt:lpstr>
      <vt:lpstr>Ensuring data security.</vt:lpstr>
      <vt:lpstr>Database Security</vt:lpstr>
      <vt:lpstr> Confidentiality </vt:lpstr>
      <vt:lpstr>Data Encryption </vt:lpstr>
      <vt:lpstr> Integrity </vt:lpstr>
      <vt:lpstr>Permission and Access Controls</vt:lpstr>
      <vt:lpstr> Availability </vt:lpstr>
      <vt:lpstr>Solutions</vt:lpstr>
      <vt:lpstr>Threats to Database Security </vt:lpstr>
      <vt:lpstr>Database Security Protection</vt:lpstr>
      <vt:lpstr>PowerPoint Presentation</vt:lpstr>
    </vt:vector>
  </TitlesOfParts>
  <Company>Southern Polytechnic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Security</dc:title>
  <dc:creator>kai</dc:creator>
  <cp:lastModifiedBy>Maram Bani Younes</cp:lastModifiedBy>
  <cp:revision>83</cp:revision>
  <dcterms:created xsi:type="dcterms:W3CDTF">2015-11-13T16:56:59Z</dcterms:created>
  <dcterms:modified xsi:type="dcterms:W3CDTF">2024-10-20T07:27:11Z</dcterms:modified>
</cp:coreProperties>
</file>