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0" r:id="rId5"/>
    <p:sldId id="269" r:id="rId6"/>
    <p:sldId id="258" r:id="rId7"/>
    <p:sldId id="259" r:id="rId8"/>
    <p:sldId id="260" r:id="rId9"/>
    <p:sldId id="27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USER ACCOUNT SECURITY CONFIGURATIONS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747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7071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704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5557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8789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822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019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5859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1- select * from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mysql.user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2- insert into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mysql.user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(Host, User,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ssl_cipher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x509_issuer, x509_subject) value ('localhost', '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kinan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', 'BLOB', 'BLOB','BLOB’);</a:t>
            </a:r>
          </a:p>
          <a:p>
            <a:pPr marL="0" indent="0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chemeClr val="tx2">
                    <a:lumMod val="75000"/>
                  </a:schemeClr>
                </a:solidFill>
              </a:rPr>
              <a:t>3- UPDATE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mysql.user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SET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authentication_string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='Kinan@6565',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password_lifetime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= 10,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password_expired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= 'Y',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Password_reuse_time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= 5,Password_require_current= 'Y‘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WHERE user='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fadi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' AND host='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localhost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';</a:t>
            </a:r>
          </a:p>
        </p:txBody>
      </p:sp>
    </p:spTree>
    <p:extLst>
      <p:ext uri="{BB962C8B-B14F-4D97-AF65-F5344CB8AC3E}">
        <p14:creationId xmlns:p14="http://schemas.microsoft.com/office/powerpoint/2010/main" val="118422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better secure database user accounts, a DBMS administrator can employ a variety of security controls that manage user accounts: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CREATE USER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- GRANT </a:t>
            </a:r>
          </a:p>
          <a:p>
            <a:pPr marL="0" indent="0" algn="just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- ALTER </a:t>
            </a:r>
          </a:p>
          <a:p>
            <a:pPr marL="0" indent="0" algn="just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- DROP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219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EC0F4-F068-48EF-B825-2E6DC3E41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0086BEC-B1AA-4D37-81BA-9F29F693BE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81162"/>
            <a:ext cx="8229600" cy="436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63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0BAE5-7195-4952-8EA0-73D202F35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Password expiration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F40CC-4369-4489-8D48-7A658C144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One common control is 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password expiration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or the length of time that a user’s password will remain in effect before the user is required to change that password.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860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F0007-D964-4D46-B8FA-6D9A2A9CE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Password expiration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3F419-5433-42C6-B34A-99ED8CB0B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This control helps protect a user’s account against unauthorized access.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In scenarios such as unauthorized use of an old password that has been compromised without the user’s knowledge.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By requiring the user to eventually change that password, an attacker will no longer be able to use that password to gain unauthorized access.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948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Password expiration can also prevent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potential future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unauthorized use of a password that is in the process of being compromised.</a:t>
            </a:r>
          </a:p>
          <a:p>
            <a:pPr lvl="1" indent="-34290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Such as when an attacker issues a 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brute force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password attack. </a:t>
            </a:r>
          </a:p>
          <a:p>
            <a:pPr lvl="1" indent="-34290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example, if an attacker needs on average one year to brute force compromise a user’s password, and the user’s password expires in 120 days, after that password expires and the user puts a second password into effect, should the attacker compromise the first password, it is no longer used and therefore of no value to the attacker. </a:t>
            </a:r>
          </a:p>
          <a:p>
            <a:pPr lvl="1" indent="-34290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Essentially, password expiration reduces or closes the window of opportunity by which an attack can compromise and use the password for unauthorized access.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72C7C5A-F043-471F-8AED-4C58D81DA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Password expiration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482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87962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Password expiration values exist for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each user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 well as a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system default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Each user can have a unique expiration value, and that value is initially the system default in effect when the user account is created. </a:t>
            </a:r>
          </a:p>
          <a:p>
            <a:pPr lvl="1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After a user account is created, we can change the expiration value for that specific user without affecting the expiration values of other users. </a:t>
            </a:r>
          </a:p>
          <a:p>
            <a:pPr lvl="1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see the number of days for which a specific user account can use a password without changing the password, we can issue the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statement.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9A75D91-6FF0-47E3-9DA9-97C98DC45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Password expiration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116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password_lifetime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mysql.user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WHERE user='root' AND host='localhost’;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Here we would replace username with the user name of the account, and hostname for an optional host specification for that account.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password_lifetime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mysql.user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WHERE user=‘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Ahmd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';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 can show the life time for different users.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password_lifetime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mysql.user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WHERE user=‘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Ahmd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’ OR user = ‘Ali’;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3F5F212-EEF5-42EC-8459-9E2F0B80C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Show Password life time in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125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CEDAF-71BA-4A03-8AB2-3134B5C05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Change the Password Expiration Interval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E58C9-39C1-4340-BFEE-6AEC9A146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change the password expiration interval for a specific user, we can issue the following statement:</a:t>
            </a:r>
          </a:p>
          <a:p>
            <a:pPr marL="0" lvl="0" indent="0" algn="just">
              <a:buNone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UPDATE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mysql.user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SET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password_lifetime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ndays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WHERE user='username' AND host='hostname’;</a:t>
            </a:r>
          </a:p>
          <a:p>
            <a:pPr marL="0" lvl="0" indent="0" algn="just">
              <a:buNone/>
            </a:pPr>
            <a:endParaRPr lang="en-US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 would replace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ndays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with the number of days in the expiration interval.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283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7910</TotalTime>
  <Words>592</Words>
  <Application>Microsoft Office PowerPoint</Application>
  <PresentationFormat>On-screen Show (4:3)</PresentationFormat>
  <Paragraphs>46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USER ACCOUNT SECURITY CONFIGURATIONS</vt:lpstr>
      <vt:lpstr>Overview</vt:lpstr>
      <vt:lpstr>PowerPoint Presentation</vt:lpstr>
      <vt:lpstr>Password expiration </vt:lpstr>
      <vt:lpstr>Password expiration</vt:lpstr>
      <vt:lpstr>Password expiration</vt:lpstr>
      <vt:lpstr>Password expiration</vt:lpstr>
      <vt:lpstr>Show Password life time in days</vt:lpstr>
      <vt:lpstr>Change the Password Expiration Interval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SQL Commands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14</cp:revision>
  <dcterms:created xsi:type="dcterms:W3CDTF">2006-08-16T00:00:00Z</dcterms:created>
  <dcterms:modified xsi:type="dcterms:W3CDTF">2024-11-18T19:27:58Z</dcterms:modified>
</cp:coreProperties>
</file>