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png" ContentType="image/png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FF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FF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6933" y="1668272"/>
            <a:ext cx="4095750" cy="4106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260354" y="1581837"/>
            <a:ext cx="3197225" cy="4158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FF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200" y="45720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69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17598" y="891794"/>
            <a:ext cx="5823203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FF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76350" y="1752219"/>
            <a:ext cx="6838950" cy="2435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2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2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2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8.png"/><Relationship Id="rId8" Type="http://schemas.openxmlformats.org/officeDocument/2006/relationships/image" Target="../media/image4.png"/><Relationship Id="rId9" Type="http://schemas.openxmlformats.org/officeDocument/2006/relationships/image" Target="../media/image5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8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8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4.png"/><Relationship Id="rId10" Type="http://schemas.openxmlformats.org/officeDocument/2006/relationships/image" Target="../media/image5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8.png"/><Relationship Id="rId7" Type="http://schemas.openxmlformats.org/officeDocument/2006/relationships/image" Target="../media/image9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2.png"/><Relationship Id="rId6" Type="http://schemas.openxmlformats.org/officeDocument/2006/relationships/image" Target="../media/image8.png"/><Relationship Id="rId7" Type="http://schemas.openxmlformats.org/officeDocument/2006/relationships/image" Target="../media/image9.png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4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png"/><Relationship Id="rId11" Type="http://schemas.openxmlformats.org/officeDocument/2006/relationships/image" Target="../media/image5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14.png"/><Relationship Id="rId5" Type="http://schemas.openxmlformats.org/officeDocument/2006/relationships/image" Target="../media/image2.png"/><Relationship Id="rId6" Type="http://schemas.openxmlformats.org/officeDocument/2006/relationships/image" Target="../media/image15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6.png"/><Relationship Id="rId4" Type="http://schemas.openxmlformats.org/officeDocument/2006/relationships/image" Target="../media/image16.png"/><Relationship Id="rId5" Type="http://schemas.openxmlformats.org/officeDocument/2006/relationships/image" Target="../media/image2.png"/><Relationship Id="rId6" Type="http://schemas.openxmlformats.org/officeDocument/2006/relationships/image" Target="../media/image17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image" Target="../media/image22.png"/><Relationship Id="rId10" Type="http://schemas.openxmlformats.org/officeDocument/2006/relationships/image" Target="../media/image5.png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7.png"/><Relationship Id="rId9" Type="http://schemas.openxmlformats.org/officeDocument/2006/relationships/image" Target="../media/image28.png"/><Relationship Id="rId10" Type="http://schemas.openxmlformats.org/officeDocument/2006/relationships/image" Target="../media/image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7.png"/><Relationship Id="rId9" Type="http://schemas.openxmlformats.org/officeDocument/2006/relationships/image" Target="../media/image28.png"/><Relationship Id="rId10" Type="http://schemas.openxmlformats.org/officeDocument/2006/relationships/image" Target="../media/image31.png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32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2.png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image" Target="../media/image32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7.png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41.png"/><Relationship Id="rId6" Type="http://schemas.openxmlformats.org/officeDocument/2006/relationships/image" Target="../media/image42.png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3.png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48.png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5.png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5.png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3.pn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45.png"/><Relationship Id="rId6" Type="http://schemas.openxmlformats.org/officeDocument/2006/relationships/image" Target="../media/image48.png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7.png"/><Relationship Id="rId3" Type="http://schemas.openxmlformats.org/officeDocument/2006/relationships/image" Target="../media/image58.png"/><Relationship Id="rId4" Type="http://schemas.openxmlformats.org/officeDocument/2006/relationships/image" Target="../media/image59.png"/><Relationship Id="rId5" Type="http://schemas.openxmlformats.org/officeDocument/2006/relationships/image" Target="../media/image60.png"/><Relationship Id="rId6" Type="http://schemas.openxmlformats.org/officeDocument/2006/relationships/image" Target="../media/image6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image" Target="../media/image64.png"/><Relationship Id="rId5" Type="http://schemas.openxmlformats.org/officeDocument/2006/relationships/image" Target="../media/image65.png"/><Relationship Id="rId6" Type="http://schemas.openxmlformats.org/officeDocument/2006/relationships/image" Target="../media/image66.png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2.png"/><Relationship Id="rId3" Type="http://schemas.openxmlformats.org/officeDocument/2006/relationships/image" Target="../media/image67.png"/><Relationship Id="rId4" Type="http://schemas.openxmlformats.org/officeDocument/2006/relationships/image" Target="../media/image68.png"/><Relationship Id="rId5" Type="http://schemas.openxmlformats.org/officeDocument/2006/relationships/image" Target="../media/image69.png"/><Relationship Id="rId6" Type="http://schemas.openxmlformats.org/officeDocument/2006/relationships/image" Target="../media/image65.png"/><Relationship Id="rId7" Type="http://schemas.openxmlformats.org/officeDocument/2006/relationships/image" Target="../media/image70.png"/><Relationship Id="rId8" Type="http://schemas.openxmlformats.org/officeDocument/2006/relationships/image" Target="../media/image66.png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1.png"/><Relationship Id="rId3" Type="http://schemas.openxmlformats.org/officeDocument/2006/relationships/image" Target="../media/image67.png"/><Relationship Id="rId4" Type="http://schemas.openxmlformats.org/officeDocument/2006/relationships/image" Target="../media/image72.png"/><Relationship Id="rId5" Type="http://schemas.openxmlformats.org/officeDocument/2006/relationships/image" Target="../media/image73.png"/><Relationship Id="rId6" Type="http://schemas.openxmlformats.org/officeDocument/2006/relationships/image" Target="../media/image74.png"/><Relationship Id="rId7" Type="http://schemas.openxmlformats.org/officeDocument/2006/relationships/image" Target="../media/image75.png"/><Relationship Id="rId8" Type="http://schemas.openxmlformats.org/officeDocument/2006/relationships/image" Target="../media/image76.png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77.png"/><Relationship Id="rId4" Type="http://schemas.openxmlformats.org/officeDocument/2006/relationships/image" Target="../media/image2.png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77.png"/><Relationship Id="rId4" Type="http://schemas.openxmlformats.org/officeDocument/2006/relationships/image" Target="../media/image2.png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8.png"/><Relationship Id="rId3" Type="http://schemas.openxmlformats.org/officeDocument/2006/relationships/image" Target="../media/image79.png"/><Relationship Id="rId4" Type="http://schemas.openxmlformats.org/officeDocument/2006/relationships/image" Target="../media/image77.png"/><Relationship Id="rId5" Type="http://schemas.openxmlformats.org/officeDocument/2006/relationships/image" Target="../media/image80.png"/><Relationship Id="rId6" Type="http://schemas.openxmlformats.org/officeDocument/2006/relationships/image" Target="../media/image81.png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8.png"/><Relationship Id="rId3" Type="http://schemas.openxmlformats.org/officeDocument/2006/relationships/image" Target="../media/image79.png"/><Relationship Id="rId4" Type="http://schemas.openxmlformats.org/officeDocument/2006/relationships/image" Target="../media/image82.png"/><Relationship Id="rId5" Type="http://schemas.openxmlformats.org/officeDocument/2006/relationships/image" Target="../media/image83.png"/><Relationship Id="rId6" Type="http://schemas.openxmlformats.org/officeDocument/2006/relationships/image" Target="../media/image80.png"/><Relationship Id="rId7" Type="http://schemas.openxmlformats.org/officeDocument/2006/relationships/image" Target="../media/image84.png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5.png"/><Relationship Id="rId3" Type="http://schemas.openxmlformats.org/officeDocument/2006/relationships/image" Target="../media/image86.png"/><Relationship Id="rId4" Type="http://schemas.openxmlformats.org/officeDocument/2006/relationships/image" Target="../media/image87.png"/><Relationship Id="rId5" Type="http://schemas.openxmlformats.org/officeDocument/2006/relationships/image" Target="../media/image88.png"/><Relationship Id="rId6" Type="http://schemas.openxmlformats.org/officeDocument/2006/relationships/image" Target="../media/image89.png"/><Relationship Id="rId7" Type="http://schemas.openxmlformats.org/officeDocument/2006/relationships/image" Target="../media/image90.png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1.png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1.png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ocw.mit.edu/" TargetMode="External"/><Relationship Id="rId3" Type="http://schemas.openxmlformats.org/officeDocument/2006/relationships/hyperlink" Target="http://ocw.mit.edu/term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25372" y="2027173"/>
            <a:ext cx="733234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MIT</a:t>
            </a:r>
            <a:r>
              <a:rPr dirty="0" spc="-20"/>
              <a:t> </a:t>
            </a:r>
            <a:r>
              <a:rPr dirty="0" spc="-5"/>
              <a:t>6.035</a:t>
            </a:r>
          </a:p>
          <a:p>
            <a:pPr algn="ctr">
              <a:lnSpc>
                <a:spcPct val="100000"/>
              </a:lnSpc>
            </a:pPr>
            <a:r>
              <a:rPr dirty="0" spc="-5"/>
              <a:t>Introduction to </a:t>
            </a:r>
            <a:r>
              <a:rPr dirty="0" spc="-15"/>
              <a:t>Shift-Reduce</a:t>
            </a:r>
            <a:r>
              <a:rPr dirty="0" spc="-25"/>
              <a:t> </a:t>
            </a:r>
            <a:r>
              <a:rPr dirty="0" spc="-15"/>
              <a:t>Parsing</a:t>
            </a:r>
          </a:p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190247" y="3838143"/>
            <a:ext cx="5612765" cy="1452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07670" marR="398145" indent="1419225">
              <a:lnSpc>
                <a:spcPct val="120000"/>
              </a:lnSpc>
              <a:spcBef>
                <a:spcPts val="100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Martin Rinard  Laboratory for Computer</a:t>
            </a:r>
            <a:r>
              <a:rPr dirty="0" sz="2600" spc="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Science</a:t>
            </a:r>
            <a:endParaRPr sz="26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Massachusetts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Institute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r>
              <a:rPr dirty="0" sz="2600" spc="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Technology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829550" y="2724150"/>
            <a:ext cx="1714500" cy="419100"/>
          </a:xfrm>
          <a:custGeom>
            <a:avLst/>
            <a:gdLst/>
            <a:ahLst/>
            <a:cxnLst/>
            <a:rect l="l" t="t" r="r" b="b"/>
            <a:pathLst>
              <a:path w="1714500" h="419100">
                <a:moveTo>
                  <a:pt x="1714500" y="419100"/>
                </a:moveTo>
                <a:lnTo>
                  <a:pt x="1714500" y="0"/>
                </a:lnTo>
                <a:lnTo>
                  <a:pt x="0" y="0"/>
                </a:lnTo>
                <a:lnTo>
                  <a:pt x="0" y="419100"/>
                </a:lnTo>
                <a:lnTo>
                  <a:pt x="19050" y="4191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676400" y="38100"/>
                </a:lnTo>
                <a:lnTo>
                  <a:pt x="1676400" y="19050"/>
                </a:lnTo>
                <a:lnTo>
                  <a:pt x="1695450" y="38100"/>
                </a:lnTo>
                <a:lnTo>
                  <a:pt x="1695450" y="419100"/>
                </a:lnTo>
                <a:lnTo>
                  <a:pt x="1714500" y="419100"/>
                </a:lnTo>
                <a:close/>
              </a:path>
              <a:path w="1714500" h="4191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714500" h="419100">
                <a:moveTo>
                  <a:pt x="38100" y="3810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381000"/>
                </a:lnTo>
                <a:lnTo>
                  <a:pt x="38100" y="381000"/>
                </a:lnTo>
                <a:close/>
              </a:path>
              <a:path w="1714500" h="419100">
                <a:moveTo>
                  <a:pt x="1695450" y="381000"/>
                </a:moveTo>
                <a:lnTo>
                  <a:pt x="19050" y="381000"/>
                </a:lnTo>
                <a:lnTo>
                  <a:pt x="38100" y="400050"/>
                </a:lnTo>
                <a:lnTo>
                  <a:pt x="38100" y="419100"/>
                </a:lnTo>
                <a:lnTo>
                  <a:pt x="1676400" y="419100"/>
                </a:lnTo>
                <a:lnTo>
                  <a:pt x="1676400" y="400050"/>
                </a:lnTo>
                <a:lnTo>
                  <a:pt x="1695450" y="381000"/>
                </a:lnTo>
                <a:close/>
              </a:path>
              <a:path w="1714500" h="419100">
                <a:moveTo>
                  <a:pt x="38100" y="419100"/>
                </a:moveTo>
                <a:lnTo>
                  <a:pt x="38100" y="400050"/>
                </a:lnTo>
                <a:lnTo>
                  <a:pt x="19050" y="381000"/>
                </a:lnTo>
                <a:lnTo>
                  <a:pt x="19050" y="419100"/>
                </a:lnTo>
                <a:lnTo>
                  <a:pt x="38100" y="419100"/>
                </a:lnTo>
                <a:close/>
              </a:path>
              <a:path w="1714500" h="419100">
                <a:moveTo>
                  <a:pt x="1695450" y="38100"/>
                </a:moveTo>
                <a:lnTo>
                  <a:pt x="1676400" y="19050"/>
                </a:lnTo>
                <a:lnTo>
                  <a:pt x="1676400" y="38100"/>
                </a:lnTo>
                <a:lnTo>
                  <a:pt x="1695450" y="38100"/>
                </a:lnTo>
                <a:close/>
              </a:path>
              <a:path w="1714500" h="419100">
                <a:moveTo>
                  <a:pt x="1695450" y="381000"/>
                </a:moveTo>
                <a:lnTo>
                  <a:pt x="1695450" y="38100"/>
                </a:lnTo>
                <a:lnTo>
                  <a:pt x="1676400" y="38100"/>
                </a:lnTo>
                <a:lnTo>
                  <a:pt x="1676400" y="381000"/>
                </a:lnTo>
                <a:lnTo>
                  <a:pt x="1695450" y="381000"/>
                </a:lnTo>
                <a:close/>
              </a:path>
              <a:path w="1714500" h="419100">
                <a:moveTo>
                  <a:pt x="1695450" y="419100"/>
                </a:moveTo>
                <a:lnTo>
                  <a:pt x="1695450" y="381000"/>
                </a:lnTo>
                <a:lnTo>
                  <a:pt x="1676400" y="400050"/>
                </a:lnTo>
                <a:lnTo>
                  <a:pt x="1676400" y="419100"/>
                </a:lnTo>
                <a:lnTo>
                  <a:pt x="1695450" y="4191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95781" y="3832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14933" y="4567428"/>
            <a:ext cx="579120" cy="7856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32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4" y="166116"/>
                </a:moveTo>
                <a:lnTo>
                  <a:pt x="1003554" y="0"/>
                </a:lnTo>
                <a:lnTo>
                  <a:pt x="0" y="0"/>
                </a:lnTo>
                <a:lnTo>
                  <a:pt x="0" y="166116"/>
                </a:lnTo>
                <a:lnTo>
                  <a:pt x="6095" y="16611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4" y="166116"/>
                </a:lnTo>
                <a:close/>
              </a:path>
              <a:path w="1003935" h="16637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166370">
                <a:moveTo>
                  <a:pt x="12953" y="16611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166116"/>
                </a:lnTo>
                <a:lnTo>
                  <a:pt x="12953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4229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413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14933" y="5353050"/>
            <a:ext cx="579120" cy="979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677699" y="4649560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432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1"/>
                </a:lnTo>
                <a:lnTo>
                  <a:pt x="6095" y="313181"/>
                </a:lnTo>
                <a:lnTo>
                  <a:pt x="6095" y="300989"/>
                </a:lnTo>
                <a:lnTo>
                  <a:pt x="12953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5" y="300989"/>
                </a:lnTo>
                <a:lnTo>
                  <a:pt x="12953" y="307085"/>
                </a:lnTo>
                <a:lnTo>
                  <a:pt x="12953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3" y="313181"/>
                </a:moveTo>
                <a:lnTo>
                  <a:pt x="12953" y="307085"/>
                </a:lnTo>
                <a:lnTo>
                  <a:pt x="6095" y="300989"/>
                </a:lnTo>
                <a:lnTo>
                  <a:pt x="6095" y="313181"/>
                </a:lnTo>
                <a:lnTo>
                  <a:pt x="12953" y="313181"/>
                </a:lnTo>
                <a:close/>
              </a:path>
              <a:path w="1003935" h="313690">
                <a:moveTo>
                  <a:pt x="1003554" y="313181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4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4229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413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14933" y="6332220"/>
            <a:ext cx="579120" cy="1371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874256" y="1571803"/>
            <a:ext cx="2571115" cy="221996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988694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1880" marR="5715" indent="-175260">
              <a:lnSpc>
                <a:spcPct val="114300"/>
              </a:lnSpc>
              <a:spcBef>
                <a:spcPts val="65"/>
              </a:spcBef>
              <a:tabLst>
                <a:tab pos="1885314" algn="l"/>
                <a:tab pos="2059939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715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295"/>
              </a:spcBef>
              <a:tabLst>
                <a:tab pos="8864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44800" y="6227739"/>
            <a:ext cx="1778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605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874256" y="1571803"/>
            <a:ext cx="2571115" cy="221996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864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95781" y="3832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00200" y="3534155"/>
            <a:ext cx="916940" cy="840105"/>
          </a:xfrm>
          <a:custGeom>
            <a:avLst/>
            <a:gdLst/>
            <a:ahLst/>
            <a:cxnLst/>
            <a:rect l="l" t="t" r="r" b="b"/>
            <a:pathLst>
              <a:path w="916939" h="840104">
                <a:moveTo>
                  <a:pt x="107442" y="10668"/>
                </a:moveTo>
                <a:lnTo>
                  <a:pt x="102870" y="1524"/>
                </a:lnTo>
                <a:lnTo>
                  <a:pt x="96774" y="0"/>
                </a:lnTo>
                <a:lnTo>
                  <a:pt x="92202" y="2286"/>
                </a:lnTo>
                <a:lnTo>
                  <a:pt x="0" y="52578"/>
                </a:lnTo>
                <a:lnTo>
                  <a:pt x="19050" y="64301"/>
                </a:lnTo>
                <a:lnTo>
                  <a:pt x="19050" y="62484"/>
                </a:lnTo>
                <a:lnTo>
                  <a:pt x="19812" y="43434"/>
                </a:lnTo>
                <a:lnTo>
                  <a:pt x="51342" y="46012"/>
                </a:lnTo>
                <a:lnTo>
                  <a:pt x="101346" y="19050"/>
                </a:lnTo>
                <a:lnTo>
                  <a:pt x="105918" y="16764"/>
                </a:lnTo>
                <a:lnTo>
                  <a:pt x="107442" y="10668"/>
                </a:lnTo>
                <a:close/>
              </a:path>
              <a:path w="916939" h="840104">
                <a:moveTo>
                  <a:pt x="51342" y="46012"/>
                </a:moveTo>
                <a:lnTo>
                  <a:pt x="19812" y="43434"/>
                </a:lnTo>
                <a:lnTo>
                  <a:pt x="19050" y="62484"/>
                </a:lnTo>
                <a:lnTo>
                  <a:pt x="23621" y="62860"/>
                </a:lnTo>
                <a:lnTo>
                  <a:pt x="23621" y="60960"/>
                </a:lnTo>
                <a:lnTo>
                  <a:pt x="24384" y="44958"/>
                </a:lnTo>
                <a:lnTo>
                  <a:pt x="37805" y="53312"/>
                </a:lnTo>
                <a:lnTo>
                  <a:pt x="51342" y="46012"/>
                </a:lnTo>
                <a:close/>
              </a:path>
              <a:path w="916939" h="840104">
                <a:moveTo>
                  <a:pt x="105156" y="100584"/>
                </a:moveTo>
                <a:lnTo>
                  <a:pt x="103632" y="94488"/>
                </a:lnTo>
                <a:lnTo>
                  <a:pt x="99060" y="91440"/>
                </a:lnTo>
                <a:lnTo>
                  <a:pt x="57649" y="65664"/>
                </a:lnTo>
                <a:lnTo>
                  <a:pt x="19050" y="62484"/>
                </a:lnTo>
                <a:lnTo>
                  <a:pt x="19050" y="64301"/>
                </a:lnTo>
                <a:lnTo>
                  <a:pt x="89154" y="107442"/>
                </a:lnTo>
                <a:lnTo>
                  <a:pt x="93726" y="110490"/>
                </a:lnTo>
                <a:lnTo>
                  <a:pt x="99060" y="108966"/>
                </a:lnTo>
                <a:lnTo>
                  <a:pt x="102108" y="104394"/>
                </a:lnTo>
                <a:lnTo>
                  <a:pt x="105156" y="100584"/>
                </a:lnTo>
                <a:close/>
              </a:path>
              <a:path w="916939" h="840104">
                <a:moveTo>
                  <a:pt x="37805" y="53312"/>
                </a:moveTo>
                <a:lnTo>
                  <a:pt x="24384" y="44958"/>
                </a:lnTo>
                <a:lnTo>
                  <a:pt x="23621" y="60960"/>
                </a:lnTo>
                <a:lnTo>
                  <a:pt x="37805" y="53312"/>
                </a:lnTo>
                <a:close/>
              </a:path>
              <a:path w="916939" h="840104">
                <a:moveTo>
                  <a:pt x="57649" y="65664"/>
                </a:moveTo>
                <a:lnTo>
                  <a:pt x="37805" y="53312"/>
                </a:lnTo>
                <a:lnTo>
                  <a:pt x="23621" y="60960"/>
                </a:lnTo>
                <a:lnTo>
                  <a:pt x="23621" y="62860"/>
                </a:lnTo>
                <a:lnTo>
                  <a:pt x="57649" y="65664"/>
                </a:lnTo>
                <a:close/>
              </a:path>
              <a:path w="916939" h="840104">
                <a:moveTo>
                  <a:pt x="916921" y="839724"/>
                </a:moveTo>
                <a:lnTo>
                  <a:pt x="877824" y="766572"/>
                </a:lnTo>
                <a:lnTo>
                  <a:pt x="855968" y="728316"/>
                </a:lnTo>
                <a:lnTo>
                  <a:pt x="832691" y="689190"/>
                </a:lnTo>
                <a:lnTo>
                  <a:pt x="808020" y="649407"/>
                </a:lnTo>
                <a:lnTo>
                  <a:pt x="781986" y="609182"/>
                </a:lnTo>
                <a:lnTo>
                  <a:pt x="754617" y="568732"/>
                </a:lnTo>
                <a:lnTo>
                  <a:pt x="725943" y="528271"/>
                </a:lnTo>
                <a:lnTo>
                  <a:pt x="695992" y="488014"/>
                </a:lnTo>
                <a:lnTo>
                  <a:pt x="664794" y="448177"/>
                </a:lnTo>
                <a:lnTo>
                  <a:pt x="632378" y="408974"/>
                </a:lnTo>
                <a:lnTo>
                  <a:pt x="598773" y="370622"/>
                </a:lnTo>
                <a:lnTo>
                  <a:pt x="564008" y="333334"/>
                </a:lnTo>
                <a:lnTo>
                  <a:pt x="528113" y="297327"/>
                </a:lnTo>
                <a:lnTo>
                  <a:pt x="491117" y="262815"/>
                </a:lnTo>
                <a:lnTo>
                  <a:pt x="453048" y="230014"/>
                </a:lnTo>
                <a:lnTo>
                  <a:pt x="413937" y="199139"/>
                </a:lnTo>
                <a:lnTo>
                  <a:pt x="373811" y="170405"/>
                </a:lnTo>
                <a:lnTo>
                  <a:pt x="332701" y="144027"/>
                </a:lnTo>
                <a:lnTo>
                  <a:pt x="290636" y="120221"/>
                </a:lnTo>
                <a:lnTo>
                  <a:pt x="247644" y="99201"/>
                </a:lnTo>
                <a:lnTo>
                  <a:pt x="203755" y="81183"/>
                </a:lnTo>
                <a:lnTo>
                  <a:pt x="158998" y="66382"/>
                </a:lnTo>
                <a:lnTo>
                  <a:pt x="113403" y="55014"/>
                </a:lnTo>
                <a:lnTo>
                  <a:pt x="66997" y="47292"/>
                </a:lnTo>
                <a:lnTo>
                  <a:pt x="51342" y="46012"/>
                </a:lnTo>
                <a:lnTo>
                  <a:pt x="37805" y="53312"/>
                </a:lnTo>
                <a:lnTo>
                  <a:pt x="57649" y="65664"/>
                </a:lnTo>
                <a:lnTo>
                  <a:pt x="65224" y="66288"/>
                </a:lnTo>
                <a:lnTo>
                  <a:pt x="110674" y="73931"/>
                </a:lnTo>
                <a:lnTo>
                  <a:pt x="155367" y="85198"/>
                </a:lnTo>
                <a:lnTo>
                  <a:pt x="199269" y="99872"/>
                </a:lnTo>
                <a:lnTo>
                  <a:pt x="242348" y="117737"/>
                </a:lnTo>
                <a:lnTo>
                  <a:pt x="284571" y="138578"/>
                </a:lnTo>
                <a:lnTo>
                  <a:pt x="325907" y="162179"/>
                </a:lnTo>
                <a:lnTo>
                  <a:pt x="366321" y="188324"/>
                </a:lnTo>
                <a:lnTo>
                  <a:pt x="405782" y="216796"/>
                </a:lnTo>
                <a:lnTo>
                  <a:pt x="444257" y="247381"/>
                </a:lnTo>
                <a:lnTo>
                  <a:pt x="481712" y="279863"/>
                </a:lnTo>
                <a:lnTo>
                  <a:pt x="518117" y="314024"/>
                </a:lnTo>
                <a:lnTo>
                  <a:pt x="553437" y="349651"/>
                </a:lnTo>
                <a:lnTo>
                  <a:pt x="587640" y="386526"/>
                </a:lnTo>
                <a:lnTo>
                  <a:pt x="620694" y="424435"/>
                </a:lnTo>
                <a:lnTo>
                  <a:pt x="652565" y="463160"/>
                </a:lnTo>
                <a:lnTo>
                  <a:pt x="683222" y="502487"/>
                </a:lnTo>
                <a:lnTo>
                  <a:pt x="712631" y="542199"/>
                </a:lnTo>
                <a:lnTo>
                  <a:pt x="740760" y="582080"/>
                </a:lnTo>
                <a:lnTo>
                  <a:pt x="767576" y="621916"/>
                </a:lnTo>
                <a:lnTo>
                  <a:pt x="793047" y="661489"/>
                </a:lnTo>
                <a:lnTo>
                  <a:pt x="817139" y="700584"/>
                </a:lnTo>
                <a:lnTo>
                  <a:pt x="839821" y="738986"/>
                </a:lnTo>
                <a:lnTo>
                  <a:pt x="861060" y="776478"/>
                </a:lnTo>
                <a:lnTo>
                  <a:pt x="884282" y="819012"/>
                </a:lnTo>
                <a:lnTo>
                  <a:pt x="895173" y="839724"/>
                </a:lnTo>
                <a:lnTo>
                  <a:pt x="916921" y="839724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95373" y="4373879"/>
            <a:ext cx="363220" cy="979169"/>
          </a:xfrm>
          <a:custGeom>
            <a:avLst/>
            <a:gdLst/>
            <a:ahLst/>
            <a:cxnLst/>
            <a:rect l="l" t="t" r="r" b="b"/>
            <a:pathLst>
              <a:path w="363219" h="979170">
                <a:moveTo>
                  <a:pt x="363039" y="979170"/>
                </a:moveTo>
                <a:lnTo>
                  <a:pt x="347556" y="906844"/>
                </a:lnTo>
                <a:lnTo>
                  <a:pt x="336189" y="857635"/>
                </a:lnTo>
                <a:lnTo>
                  <a:pt x="324218" y="808573"/>
                </a:lnTo>
                <a:lnTo>
                  <a:pt x="311644" y="759674"/>
                </a:lnTo>
                <a:lnTo>
                  <a:pt x="298466" y="710956"/>
                </a:lnTo>
                <a:lnTo>
                  <a:pt x="284685" y="662436"/>
                </a:lnTo>
                <a:lnTo>
                  <a:pt x="270302" y="614130"/>
                </a:lnTo>
                <a:lnTo>
                  <a:pt x="255318" y="566056"/>
                </a:lnTo>
                <a:lnTo>
                  <a:pt x="239732" y="518230"/>
                </a:lnTo>
                <a:lnTo>
                  <a:pt x="223546" y="470670"/>
                </a:lnTo>
                <a:lnTo>
                  <a:pt x="206759" y="423393"/>
                </a:lnTo>
                <a:lnTo>
                  <a:pt x="189373" y="376415"/>
                </a:lnTo>
                <a:lnTo>
                  <a:pt x="171388" y="329753"/>
                </a:lnTo>
                <a:lnTo>
                  <a:pt x="152805" y="283425"/>
                </a:lnTo>
                <a:lnTo>
                  <a:pt x="133623" y="237448"/>
                </a:lnTo>
                <a:lnTo>
                  <a:pt x="113844" y="191838"/>
                </a:lnTo>
                <a:lnTo>
                  <a:pt x="93468" y="146613"/>
                </a:lnTo>
                <a:lnTo>
                  <a:pt x="72495" y="101789"/>
                </a:lnTo>
                <a:lnTo>
                  <a:pt x="50926" y="57383"/>
                </a:lnTo>
                <a:lnTo>
                  <a:pt x="28762" y="13413"/>
                </a:lnTo>
                <a:lnTo>
                  <a:pt x="21747" y="0"/>
                </a:lnTo>
                <a:lnTo>
                  <a:pt x="0" y="0"/>
                </a:lnTo>
                <a:lnTo>
                  <a:pt x="11743" y="22334"/>
                </a:lnTo>
                <a:lnTo>
                  <a:pt x="33789" y="65874"/>
                </a:lnTo>
                <a:lnTo>
                  <a:pt x="55246" y="109888"/>
                </a:lnTo>
                <a:lnTo>
                  <a:pt x="76112" y="154356"/>
                </a:lnTo>
                <a:lnTo>
                  <a:pt x="96387" y="199259"/>
                </a:lnTo>
                <a:lnTo>
                  <a:pt x="116071" y="244579"/>
                </a:lnTo>
                <a:lnTo>
                  <a:pt x="135162" y="290296"/>
                </a:lnTo>
                <a:lnTo>
                  <a:pt x="153660" y="336389"/>
                </a:lnTo>
                <a:lnTo>
                  <a:pt x="171564" y="382841"/>
                </a:lnTo>
                <a:lnTo>
                  <a:pt x="188874" y="429632"/>
                </a:lnTo>
                <a:lnTo>
                  <a:pt x="205588" y="476743"/>
                </a:lnTo>
                <a:lnTo>
                  <a:pt x="221706" y="524154"/>
                </a:lnTo>
                <a:lnTo>
                  <a:pt x="237228" y="571846"/>
                </a:lnTo>
                <a:lnTo>
                  <a:pt x="252152" y="619800"/>
                </a:lnTo>
                <a:lnTo>
                  <a:pt x="266478" y="667996"/>
                </a:lnTo>
                <a:lnTo>
                  <a:pt x="280204" y="716415"/>
                </a:lnTo>
                <a:lnTo>
                  <a:pt x="293331" y="765039"/>
                </a:lnTo>
                <a:lnTo>
                  <a:pt x="305858" y="813847"/>
                </a:lnTo>
                <a:lnTo>
                  <a:pt x="317784" y="862820"/>
                </a:lnTo>
                <a:lnTo>
                  <a:pt x="329107" y="911939"/>
                </a:lnTo>
                <a:lnTo>
                  <a:pt x="339828" y="961185"/>
                </a:lnTo>
                <a:lnTo>
                  <a:pt x="343515" y="979170"/>
                </a:lnTo>
                <a:lnTo>
                  <a:pt x="36303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432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4" y="166116"/>
                </a:moveTo>
                <a:lnTo>
                  <a:pt x="1003554" y="0"/>
                </a:lnTo>
                <a:lnTo>
                  <a:pt x="0" y="0"/>
                </a:lnTo>
                <a:lnTo>
                  <a:pt x="0" y="166116"/>
                </a:lnTo>
                <a:lnTo>
                  <a:pt x="6095" y="16611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4" y="166116"/>
                </a:lnTo>
                <a:close/>
              </a:path>
              <a:path w="1003935" h="16637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166370">
                <a:moveTo>
                  <a:pt x="12953" y="16611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166116"/>
                </a:lnTo>
                <a:lnTo>
                  <a:pt x="12953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4229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413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838888" y="5353050"/>
            <a:ext cx="104775" cy="820419"/>
          </a:xfrm>
          <a:custGeom>
            <a:avLst/>
            <a:gdLst/>
            <a:ahLst/>
            <a:cxnLst/>
            <a:rect l="l" t="t" r="r" b="b"/>
            <a:pathLst>
              <a:path w="104775" h="820420">
                <a:moveTo>
                  <a:pt x="104717" y="819150"/>
                </a:moveTo>
                <a:lnTo>
                  <a:pt x="104316" y="770205"/>
                </a:lnTo>
                <a:lnTo>
                  <a:pt x="103301" y="721102"/>
                </a:lnTo>
                <a:lnTo>
                  <a:pt x="101674" y="671857"/>
                </a:lnTo>
                <a:lnTo>
                  <a:pt x="99434" y="622487"/>
                </a:lnTo>
                <a:lnTo>
                  <a:pt x="96581" y="573008"/>
                </a:lnTo>
                <a:lnTo>
                  <a:pt x="93118" y="523438"/>
                </a:lnTo>
                <a:lnTo>
                  <a:pt x="89043" y="473794"/>
                </a:lnTo>
                <a:lnTo>
                  <a:pt x="84358" y="424093"/>
                </a:lnTo>
                <a:lnTo>
                  <a:pt x="79062" y="374352"/>
                </a:lnTo>
                <a:lnTo>
                  <a:pt x="73157" y="324587"/>
                </a:lnTo>
                <a:lnTo>
                  <a:pt x="66644" y="274817"/>
                </a:lnTo>
                <a:lnTo>
                  <a:pt x="59522" y="225057"/>
                </a:lnTo>
                <a:lnTo>
                  <a:pt x="51791" y="175324"/>
                </a:lnTo>
                <a:lnTo>
                  <a:pt x="43454" y="125637"/>
                </a:lnTo>
                <a:lnTo>
                  <a:pt x="34510" y="76011"/>
                </a:lnTo>
                <a:lnTo>
                  <a:pt x="24959" y="26464"/>
                </a:lnTo>
                <a:lnTo>
                  <a:pt x="19523" y="0"/>
                </a:lnTo>
                <a:lnTo>
                  <a:pt x="0" y="0"/>
                </a:lnTo>
                <a:lnTo>
                  <a:pt x="6430" y="31369"/>
                </a:lnTo>
                <a:lnTo>
                  <a:pt x="15944" y="80811"/>
                </a:lnTo>
                <a:lnTo>
                  <a:pt x="24853" y="130322"/>
                </a:lnTo>
                <a:lnTo>
                  <a:pt x="33156" y="179882"/>
                </a:lnTo>
                <a:lnTo>
                  <a:pt x="40853" y="229473"/>
                </a:lnTo>
                <a:lnTo>
                  <a:pt x="47944" y="279075"/>
                </a:lnTo>
                <a:lnTo>
                  <a:pt x="54426" y="328669"/>
                </a:lnTo>
                <a:lnTo>
                  <a:pt x="60300" y="378235"/>
                </a:lnTo>
                <a:lnTo>
                  <a:pt x="65565" y="427754"/>
                </a:lnTo>
                <a:lnTo>
                  <a:pt x="70220" y="477208"/>
                </a:lnTo>
                <a:lnTo>
                  <a:pt x="74264" y="526576"/>
                </a:lnTo>
                <a:lnTo>
                  <a:pt x="77697" y="575839"/>
                </a:lnTo>
                <a:lnTo>
                  <a:pt x="80518" y="624978"/>
                </a:lnTo>
                <a:lnTo>
                  <a:pt x="82726" y="673975"/>
                </a:lnTo>
                <a:lnTo>
                  <a:pt x="84321" y="722809"/>
                </a:lnTo>
                <a:lnTo>
                  <a:pt x="85301" y="771461"/>
                </a:lnTo>
                <a:lnTo>
                  <a:pt x="85667" y="819912"/>
                </a:lnTo>
                <a:lnTo>
                  <a:pt x="104717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432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1"/>
                </a:lnTo>
                <a:lnTo>
                  <a:pt x="6095" y="313181"/>
                </a:lnTo>
                <a:lnTo>
                  <a:pt x="6095" y="300989"/>
                </a:lnTo>
                <a:lnTo>
                  <a:pt x="12953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5" y="300989"/>
                </a:lnTo>
                <a:lnTo>
                  <a:pt x="12953" y="307085"/>
                </a:lnTo>
                <a:lnTo>
                  <a:pt x="12953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3" y="313181"/>
                </a:moveTo>
                <a:lnTo>
                  <a:pt x="12953" y="307085"/>
                </a:lnTo>
                <a:lnTo>
                  <a:pt x="6095" y="300989"/>
                </a:lnTo>
                <a:lnTo>
                  <a:pt x="6095" y="313181"/>
                </a:lnTo>
                <a:lnTo>
                  <a:pt x="12953" y="313181"/>
                </a:lnTo>
                <a:close/>
              </a:path>
              <a:path w="1003935" h="313690">
                <a:moveTo>
                  <a:pt x="1003554" y="313181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4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4229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413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844800" y="6227739"/>
            <a:ext cx="1778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8605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808481" y="38323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00200" y="3534155"/>
            <a:ext cx="916940" cy="840105"/>
          </a:xfrm>
          <a:custGeom>
            <a:avLst/>
            <a:gdLst/>
            <a:ahLst/>
            <a:cxnLst/>
            <a:rect l="l" t="t" r="r" b="b"/>
            <a:pathLst>
              <a:path w="916939" h="840104">
                <a:moveTo>
                  <a:pt x="107442" y="10668"/>
                </a:moveTo>
                <a:lnTo>
                  <a:pt x="102870" y="1524"/>
                </a:lnTo>
                <a:lnTo>
                  <a:pt x="96774" y="0"/>
                </a:lnTo>
                <a:lnTo>
                  <a:pt x="92202" y="2286"/>
                </a:lnTo>
                <a:lnTo>
                  <a:pt x="0" y="52578"/>
                </a:lnTo>
                <a:lnTo>
                  <a:pt x="19050" y="64301"/>
                </a:lnTo>
                <a:lnTo>
                  <a:pt x="19050" y="62484"/>
                </a:lnTo>
                <a:lnTo>
                  <a:pt x="19812" y="43434"/>
                </a:lnTo>
                <a:lnTo>
                  <a:pt x="51342" y="46012"/>
                </a:lnTo>
                <a:lnTo>
                  <a:pt x="101346" y="19050"/>
                </a:lnTo>
                <a:lnTo>
                  <a:pt x="105918" y="16764"/>
                </a:lnTo>
                <a:lnTo>
                  <a:pt x="107442" y="10668"/>
                </a:lnTo>
                <a:close/>
              </a:path>
              <a:path w="916939" h="840104">
                <a:moveTo>
                  <a:pt x="51342" y="46012"/>
                </a:moveTo>
                <a:lnTo>
                  <a:pt x="19812" y="43434"/>
                </a:lnTo>
                <a:lnTo>
                  <a:pt x="19050" y="62484"/>
                </a:lnTo>
                <a:lnTo>
                  <a:pt x="23621" y="62860"/>
                </a:lnTo>
                <a:lnTo>
                  <a:pt x="23621" y="60960"/>
                </a:lnTo>
                <a:lnTo>
                  <a:pt x="24384" y="44958"/>
                </a:lnTo>
                <a:lnTo>
                  <a:pt x="37805" y="53312"/>
                </a:lnTo>
                <a:lnTo>
                  <a:pt x="51342" y="46012"/>
                </a:lnTo>
                <a:close/>
              </a:path>
              <a:path w="916939" h="840104">
                <a:moveTo>
                  <a:pt x="105156" y="100584"/>
                </a:moveTo>
                <a:lnTo>
                  <a:pt x="103632" y="94488"/>
                </a:lnTo>
                <a:lnTo>
                  <a:pt x="99060" y="91440"/>
                </a:lnTo>
                <a:lnTo>
                  <a:pt x="57649" y="65664"/>
                </a:lnTo>
                <a:lnTo>
                  <a:pt x="19050" y="62484"/>
                </a:lnTo>
                <a:lnTo>
                  <a:pt x="19050" y="64301"/>
                </a:lnTo>
                <a:lnTo>
                  <a:pt x="89154" y="107442"/>
                </a:lnTo>
                <a:lnTo>
                  <a:pt x="93726" y="110490"/>
                </a:lnTo>
                <a:lnTo>
                  <a:pt x="99060" y="108966"/>
                </a:lnTo>
                <a:lnTo>
                  <a:pt x="102108" y="104394"/>
                </a:lnTo>
                <a:lnTo>
                  <a:pt x="105156" y="100584"/>
                </a:lnTo>
                <a:close/>
              </a:path>
              <a:path w="916939" h="840104">
                <a:moveTo>
                  <a:pt x="37805" y="53312"/>
                </a:moveTo>
                <a:lnTo>
                  <a:pt x="24384" y="44958"/>
                </a:lnTo>
                <a:lnTo>
                  <a:pt x="23621" y="60960"/>
                </a:lnTo>
                <a:lnTo>
                  <a:pt x="37805" y="53312"/>
                </a:lnTo>
                <a:close/>
              </a:path>
              <a:path w="916939" h="840104">
                <a:moveTo>
                  <a:pt x="57649" y="65664"/>
                </a:moveTo>
                <a:lnTo>
                  <a:pt x="37805" y="53312"/>
                </a:lnTo>
                <a:lnTo>
                  <a:pt x="23621" y="60960"/>
                </a:lnTo>
                <a:lnTo>
                  <a:pt x="23621" y="62860"/>
                </a:lnTo>
                <a:lnTo>
                  <a:pt x="57649" y="65664"/>
                </a:lnTo>
                <a:close/>
              </a:path>
              <a:path w="916939" h="840104">
                <a:moveTo>
                  <a:pt x="916921" y="839724"/>
                </a:moveTo>
                <a:lnTo>
                  <a:pt x="877824" y="766572"/>
                </a:lnTo>
                <a:lnTo>
                  <a:pt x="855968" y="728316"/>
                </a:lnTo>
                <a:lnTo>
                  <a:pt x="832691" y="689190"/>
                </a:lnTo>
                <a:lnTo>
                  <a:pt x="808020" y="649407"/>
                </a:lnTo>
                <a:lnTo>
                  <a:pt x="781986" y="609182"/>
                </a:lnTo>
                <a:lnTo>
                  <a:pt x="754617" y="568732"/>
                </a:lnTo>
                <a:lnTo>
                  <a:pt x="725943" y="528271"/>
                </a:lnTo>
                <a:lnTo>
                  <a:pt x="695992" y="488014"/>
                </a:lnTo>
                <a:lnTo>
                  <a:pt x="664794" y="448177"/>
                </a:lnTo>
                <a:lnTo>
                  <a:pt x="632378" y="408974"/>
                </a:lnTo>
                <a:lnTo>
                  <a:pt x="598773" y="370622"/>
                </a:lnTo>
                <a:lnTo>
                  <a:pt x="564008" y="333334"/>
                </a:lnTo>
                <a:lnTo>
                  <a:pt x="528113" y="297327"/>
                </a:lnTo>
                <a:lnTo>
                  <a:pt x="491117" y="262815"/>
                </a:lnTo>
                <a:lnTo>
                  <a:pt x="453048" y="230014"/>
                </a:lnTo>
                <a:lnTo>
                  <a:pt x="413937" y="199139"/>
                </a:lnTo>
                <a:lnTo>
                  <a:pt x="373811" y="170405"/>
                </a:lnTo>
                <a:lnTo>
                  <a:pt x="332701" y="144027"/>
                </a:lnTo>
                <a:lnTo>
                  <a:pt x="290636" y="120221"/>
                </a:lnTo>
                <a:lnTo>
                  <a:pt x="247644" y="99201"/>
                </a:lnTo>
                <a:lnTo>
                  <a:pt x="203755" y="81183"/>
                </a:lnTo>
                <a:lnTo>
                  <a:pt x="158998" y="66382"/>
                </a:lnTo>
                <a:lnTo>
                  <a:pt x="113403" y="55014"/>
                </a:lnTo>
                <a:lnTo>
                  <a:pt x="66997" y="47292"/>
                </a:lnTo>
                <a:lnTo>
                  <a:pt x="51342" y="46012"/>
                </a:lnTo>
                <a:lnTo>
                  <a:pt x="37805" y="53312"/>
                </a:lnTo>
                <a:lnTo>
                  <a:pt x="57649" y="65664"/>
                </a:lnTo>
                <a:lnTo>
                  <a:pt x="65224" y="66288"/>
                </a:lnTo>
                <a:lnTo>
                  <a:pt x="110674" y="73931"/>
                </a:lnTo>
                <a:lnTo>
                  <a:pt x="155367" y="85198"/>
                </a:lnTo>
                <a:lnTo>
                  <a:pt x="199269" y="99872"/>
                </a:lnTo>
                <a:lnTo>
                  <a:pt x="242348" y="117737"/>
                </a:lnTo>
                <a:lnTo>
                  <a:pt x="284571" y="138578"/>
                </a:lnTo>
                <a:lnTo>
                  <a:pt x="325907" y="162179"/>
                </a:lnTo>
                <a:lnTo>
                  <a:pt x="366321" y="188324"/>
                </a:lnTo>
                <a:lnTo>
                  <a:pt x="405782" y="216796"/>
                </a:lnTo>
                <a:lnTo>
                  <a:pt x="444257" y="247381"/>
                </a:lnTo>
                <a:lnTo>
                  <a:pt x="481712" y="279863"/>
                </a:lnTo>
                <a:lnTo>
                  <a:pt x="518117" y="314024"/>
                </a:lnTo>
                <a:lnTo>
                  <a:pt x="553437" y="349651"/>
                </a:lnTo>
                <a:lnTo>
                  <a:pt x="587640" y="386526"/>
                </a:lnTo>
                <a:lnTo>
                  <a:pt x="620694" y="424435"/>
                </a:lnTo>
                <a:lnTo>
                  <a:pt x="652565" y="463160"/>
                </a:lnTo>
                <a:lnTo>
                  <a:pt x="683222" y="502487"/>
                </a:lnTo>
                <a:lnTo>
                  <a:pt x="712631" y="542199"/>
                </a:lnTo>
                <a:lnTo>
                  <a:pt x="740760" y="582080"/>
                </a:lnTo>
                <a:lnTo>
                  <a:pt x="767576" y="621916"/>
                </a:lnTo>
                <a:lnTo>
                  <a:pt x="793047" y="661489"/>
                </a:lnTo>
                <a:lnTo>
                  <a:pt x="817139" y="700584"/>
                </a:lnTo>
                <a:lnTo>
                  <a:pt x="839821" y="738986"/>
                </a:lnTo>
                <a:lnTo>
                  <a:pt x="861060" y="776478"/>
                </a:lnTo>
                <a:lnTo>
                  <a:pt x="884282" y="819012"/>
                </a:lnTo>
                <a:lnTo>
                  <a:pt x="895173" y="839724"/>
                </a:lnTo>
                <a:lnTo>
                  <a:pt x="916921" y="839724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028700" y="3375152"/>
            <a:ext cx="1524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95373" y="4373879"/>
            <a:ext cx="363220" cy="979169"/>
          </a:xfrm>
          <a:custGeom>
            <a:avLst/>
            <a:gdLst/>
            <a:ahLst/>
            <a:cxnLst/>
            <a:rect l="l" t="t" r="r" b="b"/>
            <a:pathLst>
              <a:path w="363219" h="979170">
                <a:moveTo>
                  <a:pt x="363039" y="979170"/>
                </a:moveTo>
                <a:lnTo>
                  <a:pt x="347556" y="906844"/>
                </a:lnTo>
                <a:lnTo>
                  <a:pt x="336189" y="857635"/>
                </a:lnTo>
                <a:lnTo>
                  <a:pt x="324218" y="808573"/>
                </a:lnTo>
                <a:lnTo>
                  <a:pt x="311644" y="759674"/>
                </a:lnTo>
                <a:lnTo>
                  <a:pt x="298466" y="710956"/>
                </a:lnTo>
                <a:lnTo>
                  <a:pt x="284685" y="662436"/>
                </a:lnTo>
                <a:lnTo>
                  <a:pt x="270302" y="614130"/>
                </a:lnTo>
                <a:lnTo>
                  <a:pt x="255318" y="566056"/>
                </a:lnTo>
                <a:lnTo>
                  <a:pt x="239732" y="518230"/>
                </a:lnTo>
                <a:lnTo>
                  <a:pt x="223546" y="470670"/>
                </a:lnTo>
                <a:lnTo>
                  <a:pt x="206759" y="423393"/>
                </a:lnTo>
                <a:lnTo>
                  <a:pt x="189373" y="376415"/>
                </a:lnTo>
                <a:lnTo>
                  <a:pt x="171388" y="329753"/>
                </a:lnTo>
                <a:lnTo>
                  <a:pt x="152805" y="283425"/>
                </a:lnTo>
                <a:lnTo>
                  <a:pt x="133623" y="237448"/>
                </a:lnTo>
                <a:lnTo>
                  <a:pt x="113844" y="191838"/>
                </a:lnTo>
                <a:lnTo>
                  <a:pt x="93468" y="146613"/>
                </a:lnTo>
                <a:lnTo>
                  <a:pt x="72495" y="101789"/>
                </a:lnTo>
                <a:lnTo>
                  <a:pt x="50926" y="57383"/>
                </a:lnTo>
                <a:lnTo>
                  <a:pt x="28762" y="13413"/>
                </a:lnTo>
                <a:lnTo>
                  <a:pt x="21747" y="0"/>
                </a:lnTo>
                <a:lnTo>
                  <a:pt x="0" y="0"/>
                </a:lnTo>
                <a:lnTo>
                  <a:pt x="11743" y="22334"/>
                </a:lnTo>
                <a:lnTo>
                  <a:pt x="33789" y="65874"/>
                </a:lnTo>
                <a:lnTo>
                  <a:pt x="55246" y="109888"/>
                </a:lnTo>
                <a:lnTo>
                  <a:pt x="76112" y="154356"/>
                </a:lnTo>
                <a:lnTo>
                  <a:pt x="96387" y="199259"/>
                </a:lnTo>
                <a:lnTo>
                  <a:pt x="116071" y="244579"/>
                </a:lnTo>
                <a:lnTo>
                  <a:pt x="135162" y="290296"/>
                </a:lnTo>
                <a:lnTo>
                  <a:pt x="153660" y="336389"/>
                </a:lnTo>
                <a:lnTo>
                  <a:pt x="171564" y="382841"/>
                </a:lnTo>
                <a:lnTo>
                  <a:pt x="188874" y="429632"/>
                </a:lnTo>
                <a:lnTo>
                  <a:pt x="205588" y="476743"/>
                </a:lnTo>
                <a:lnTo>
                  <a:pt x="221706" y="524154"/>
                </a:lnTo>
                <a:lnTo>
                  <a:pt x="237228" y="571846"/>
                </a:lnTo>
                <a:lnTo>
                  <a:pt x="252152" y="619800"/>
                </a:lnTo>
                <a:lnTo>
                  <a:pt x="266478" y="667996"/>
                </a:lnTo>
                <a:lnTo>
                  <a:pt x="280204" y="716415"/>
                </a:lnTo>
                <a:lnTo>
                  <a:pt x="293331" y="765039"/>
                </a:lnTo>
                <a:lnTo>
                  <a:pt x="305858" y="813847"/>
                </a:lnTo>
                <a:lnTo>
                  <a:pt x="317784" y="862820"/>
                </a:lnTo>
                <a:lnTo>
                  <a:pt x="329107" y="911939"/>
                </a:lnTo>
                <a:lnTo>
                  <a:pt x="339828" y="961185"/>
                </a:lnTo>
                <a:lnTo>
                  <a:pt x="343515" y="979170"/>
                </a:lnTo>
                <a:lnTo>
                  <a:pt x="36303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4229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413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838888" y="5353050"/>
            <a:ext cx="104775" cy="820419"/>
          </a:xfrm>
          <a:custGeom>
            <a:avLst/>
            <a:gdLst/>
            <a:ahLst/>
            <a:cxnLst/>
            <a:rect l="l" t="t" r="r" b="b"/>
            <a:pathLst>
              <a:path w="104775" h="820420">
                <a:moveTo>
                  <a:pt x="104717" y="819150"/>
                </a:moveTo>
                <a:lnTo>
                  <a:pt x="104316" y="770205"/>
                </a:lnTo>
                <a:lnTo>
                  <a:pt x="103301" y="721102"/>
                </a:lnTo>
                <a:lnTo>
                  <a:pt x="101674" y="671857"/>
                </a:lnTo>
                <a:lnTo>
                  <a:pt x="99434" y="622487"/>
                </a:lnTo>
                <a:lnTo>
                  <a:pt x="96581" y="573008"/>
                </a:lnTo>
                <a:lnTo>
                  <a:pt x="93118" y="523438"/>
                </a:lnTo>
                <a:lnTo>
                  <a:pt x="89043" y="473794"/>
                </a:lnTo>
                <a:lnTo>
                  <a:pt x="84358" y="424093"/>
                </a:lnTo>
                <a:lnTo>
                  <a:pt x="79062" y="374352"/>
                </a:lnTo>
                <a:lnTo>
                  <a:pt x="73157" y="324587"/>
                </a:lnTo>
                <a:lnTo>
                  <a:pt x="66644" y="274817"/>
                </a:lnTo>
                <a:lnTo>
                  <a:pt x="59522" y="225057"/>
                </a:lnTo>
                <a:lnTo>
                  <a:pt x="51791" y="175324"/>
                </a:lnTo>
                <a:lnTo>
                  <a:pt x="43454" y="125637"/>
                </a:lnTo>
                <a:lnTo>
                  <a:pt x="34510" y="76011"/>
                </a:lnTo>
                <a:lnTo>
                  <a:pt x="24959" y="26464"/>
                </a:lnTo>
                <a:lnTo>
                  <a:pt x="19523" y="0"/>
                </a:lnTo>
                <a:lnTo>
                  <a:pt x="0" y="0"/>
                </a:lnTo>
                <a:lnTo>
                  <a:pt x="6430" y="31369"/>
                </a:lnTo>
                <a:lnTo>
                  <a:pt x="15944" y="80811"/>
                </a:lnTo>
                <a:lnTo>
                  <a:pt x="24853" y="130322"/>
                </a:lnTo>
                <a:lnTo>
                  <a:pt x="33156" y="179882"/>
                </a:lnTo>
                <a:lnTo>
                  <a:pt x="40853" y="229473"/>
                </a:lnTo>
                <a:lnTo>
                  <a:pt x="47944" y="279075"/>
                </a:lnTo>
                <a:lnTo>
                  <a:pt x="54426" y="328669"/>
                </a:lnTo>
                <a:lnTo>
                  <a:pt x="60300" y="378235"/>
                </a:lnTo>
                <a:lnTo>
                  <a:pt x="65565" y="427754"/>
                </a:lnTo>
                <a:lnTo>
                  <a:pt x="70220" y="477208"/>
                </a:lnTo>
                <a:lnTo>
                  <a:pt x="74264" y="526576"/>
                </a:lnTo>
                <a:lnTo>
                  <a:pt x="77697" y="575839"/>
                </a:lnTo>
                <a:lnTo>
                  <a:pt x="80518" y="624978"/>
                </a:lnTo>
                <a:lnTo>
                  <a:pt x="82726" y="673975"/>
                </a:lnTo>
                <a:lnTo>
                  <a:pt x="84321" y="722809"/>
                </a:lnTo>
                <a:lnTo>
                  <a:pt x="85301" y="771461"/>
                </a:lnTo>
                <a:lnTo>
                  <a:pt x="85667" y="819912"/>
                </a:lnTo>
                <a:lnTo>
                  <a:pt x="104717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4229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413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38605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05027" y="3348228"/>
            <a:ext cx="1000760" cy="46990"/>
          </a:xfrm>
          <a:custGeom>
            <a:avLst/>
            <a:gdLst/>
            <a:ahLst/>
            <a:cxnLst/>
            <a:rect l="l" t="t" r="r" b="b"/>
            <a:pathLst>
              <a:path w="1000760" h="46989">
                <a:moveTo>
                  <a:pt x="1000506" y="46482"/>
                </a:moveTo>
                <a:lnTo>
                  <a:pt x="1000506" y="0"/>
                </a:lnTo>
                <a:lnTo>
                  <a:pt x="0" y="0"/>
                </a:lnTo>
                <a:lnTo>
                  <a:pt x="0" y="46482"/>
                </a:lnTo>
                <a:lnTo>
                  <a:pt x="4571" y="46482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6482"/>
                </a:lnTo>
                <a:lnTo>
                  <a:pt x="1000506" y="46482"/>
                </a:lnTo>
                <a:close/>
              </a:path>
              <a:path w="1000760" h="46989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6989">
                <a:moveTo>
                  <a:pt x="9906" y="46482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482"/>
                </a:lnTo>
                <a:lnTo>
                  <a:pt x="9906" y="46482"/>
                </a:lnTo>
                <a:close/>
              </a:path>
              <a:path w="1000760" h="46989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6989">
                <a:moveTo>
                  <a:pt x="995172" y="4648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482"/>
                </a:lnTo>
                <a:lnTo>
                  <a:pt x="995172" y="464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874256" y="1571905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3495">
              <a:lnSpc>
                <a:spcPts val="2880"/>
              </a:lnSpc>
              <a:spcBef>
                <a:spcPts val="155"/>
              </a:spcBef>
              <a:tabLst>
                <a:tab pos="1864360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204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40118" y="3444429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473693" y="3810301"/>
            <a:ext cx="971550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5027" y="38054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1" y="9906"/>
                </a:lnTo>
                <a:lnTo>
                  <a:pt x="995171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4571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1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1" y="99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995171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5171" y="476250"/>
                </a:moveTo>
                <a:lnTo>
                  <a:pt x="995171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1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5027" y="3394709"/>
            <a:ext cx="1000760" cy="429895"/>
          </a:xfrm>
          <a:custGeom>
            <a:avLst/>
            <a:gdLst/>
            <a:ahLst/>
            <a:cxnLst/>
            <a:rect l="l" t="t" r="r" b="b"/>
            <a:pathLst>
              <a:path w="1000760" h="429895">
                <a:moveTo>
                  <a:pt x="9906" y="420624"/>
                </a:moveTo>
                <a:lnTo>
                  <a:pt x="9906" y="0"/>
                </a:lnTo>
                <a:lnTo>
                  <a:pt x="0" y="0"/>
                </a:lnTo>
                <a:lnTo>
                  <a:pt x="0" y="429768"/>
                </a:lnTo>
                <a:lnTo>
                  <a:pt x="4572" y="429768"/>
                </a:lnTo>
                <a:lnTo>
                  <a:pt x="4572" y="420624"/>
                </a:lnTo>
                <a:lnTo>
                  <a:pt x="9906" y="420624"/>
                </a:lnTo>
                <a:close/>
              </a:path>
              <a:path w="1000760" h="429895">
                <a:moveTo>
                  <a:pt x="995172" y="420624"/>
                </a:moveTo>
                <a:lnTo>
                  <a:pt x="4572" y="420624"/>
                </a:lnTo>
                <a:lnTo>
                  <a:pt x="9906" y="425196"/>
                </a:lnTo>
                <a:lnTo>
                  <a:pt x="9906" y="429768"/>
                </a:lnTo>
                <a:lnTo>
                  <a:pt x="990600" y="429768"/>
                </a:lnTo>
                <a:lnTo>
                  <a:pt x="990600" y="425196"/>
                </a:lnTo>
                <a:lnTo>
                  <a:pt x="995172" y="420624"/>
                </a:lnTo>
                <a:close/>
              </a:path>
              <a:path w="1000760" h="429895">
                <a:moveTo>
                  <a:pt x="9906" y="429768"/>
                </a:moveTo>
                <a:lnTo>
                  <a:pt x="9906" y="425196"/>
                </a:lnTo>
                <a:lnTo>
                  <a:pt x="4572" y="420624"/>
                </a:lnTo>
                <a:lnTo>
                  <a:pt x="4572" y="429768"/>
                </a:lnTo>
                <a:lnTo>
                  <a:pt x="9906" y="429768"/>
                </a:lnTo>
                <a:close/>
              </a:path>
              <a:path w="1000760" h="429895">
                <a:moveTo>
                  <a:pt x="1000506" y="429768"/>
                </a:moveTo>
                <a:lnTo>
                  <a:pt x="1000506" y="0"/>
                </a:lnTo>
                <a:lnTo>
                  <a:pt x="990600" y="0"/>
                </a:lnTo>
                <a:lnTo>
                  <a:pt x="990600" y="420624"/>
                </a:lnTo>
                <a:lnTo>
                  <a:pt x="995172" y="420624"/>
                </a:lnTo>
                <a:lnTo>
                  <a:pt x="995172" y="429768"/>
                </a:lnTo>
                <a:lnTo>
                  <a:pt x="1000506" y="429768"/>
                </a:lnTo>
                <a:close/>
              </a:path>
              <a:path w="1000760" h="429895">
                <a:moveTo>
                  <a:pt x="995172" y="429768"/>
                </a:moveTo>
                <a:lnTo>
                  <a:pt x="995172" y="420624"/>
                </a:lnTo>
                <a:lnTo>
                  <a:pt x="990600" y="425196"/>
                </a:lnTo>
                <a:lnTo>
                  <a:pt x="990600" y="429768"/>
                </a:lnTo>
                <a:lnTo>
                  <a:pt x="995172" y="4297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95781" y="3283711"/>
            <a:ext cx="6184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362950" y="3790950"/>
            <a:ext cx="1181100" cy="419100"/>
          </a:xfrm>
          <a:custGeom>
            <a:avLst/>
            <a:gdLst/>
            <a:ahLst/>
            <a:cxnLst/>
            <a:rect l="l" t="t" r="r" b="b"/>
            <a:pathLst>
              <a:path w="1181100" h="419100">
                <a:moveTo>
                  <a:pt x="1181100" y="419100"/>
                </a:moveTo>
                <a:lnTo>
                  <a:pt x="1181100" y="0"/>
                </a:lnTo>
                <a:lnTo>
                  <a:pt x="0" y="0"/>
                </a:lnTo>
                <a:lnTo>
                  <a:pt x="0" y="419100"/>
                </a:lnTo>
                <a:lnTo>
                  <a:pt x="19050" y="4191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143000" y="38100"/>
                </a:lnTo>
                <a:lnTo>
                  <a:pt x="1143000" y="19050"/>
                </a:lnTo>
                <a:lnTo>
                  <a:pt x="1162050" y="38100"/>
                </a:lnTo>
                <a:lnTo>
                  <a:pt x="1162050" y="419100"/>
                </a:lnTo>
                <a:lnTo>
                  <a:pt x="1181100" y="419100"/>
                </a:lnTo>
                <a:close/>
              </a:path>
              <a:path w="1181100" h="4191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181100" h="419100">
                <a:moveTo>
                  <a:pt x="38100" y="3810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381000"/>
                </a:lnTo>
                <a:lnTo>
                  <a:pt x="38100" y="381000"/>
                </a:lnTo>
                <a:close/>
              </a:path>
              <a:path w="1181100" h="419100">
                <a:moveTo>
                  <a:pt x="1162050" y="381000"/>
                </a:moveTo>
                <a:lnTo>
                  <a:pt x="19050" y="381000"/>
                </a:lnTo>
                <a:lnTo>
                  <a:pt x="38100" y="400050"/>
                </a:lnTo>
                <a:lnTo>
                  <a:pt x="38100" y="419100"/>
                </a:lnTo>
                <a:lnTo>
                  <a:pt x="1143000" y="419100"/>
                </a:lnTo>
                <a:lnTo>
                  <a:pt x="1143000" y="400050"/>
                </a:lnTo>
                <a:lnTo>
                  <a:pt x="1162050" y="381000"/>
                </a:lnTo>
                <a:close/>
              </a:path>
              <a:path w="1181100" h="419100">
                <a:moveTo>
                  <a:pt x="38100" y="419100"/>
                </a:moveTo>
                <a:lnTo>
                  <a:pt x="38100" y="400050"/>
                </a:lnTo>
                <a:lnTo>
                  <a:pt x="19050" y="381000"/>
                </a:lnTo>
                <a:lnTo>
                  <a:pt x="19050" y="419100"/>
                </a:lnTo>
                <a:lnTo>
                  <a:pt x="38100" y="419100"/>
                </a:lnTo>
                <a:close/>
              </a:path>
              <a:path w="1181100" h="419100">
                <a:moveTo>
                  <a:pt x="1162050" y="38100"/>
                </a:moveTo>
                <a:lnTo>
                  <a:pt x="1143000" y="19050"/>
                </a:lnTo>
                <a:lnTo>
                  <a:pt x="1143000" y="38100"/>
                </a:lnTo>
                <a:lnTo>
                  <a:pt x="1162050" y="38100"/>
                </a:lnTo>
                <a:close/>
              </a:path>
              <a:path w="1181100" h="419100">
                <a:moveTo>
                  <a:pt x="1162050" y="381000"/>
                </a:moveTo>
                <a:lnTo>
                  <a:pt x="1162050" y="38100"/>
                </a:lnTo>
                <a:lnTo>
                  <a:pt x="1143000" y="38100"/>
                </a:lnTo>
                <a:lnTo>
                  <a:pt x="1143000" y="381000"/>
                </a:lnTo>
                <a:lnTo>
                  <a:pt x="1162050" y="381000"/>
                </a:lnTo>
                <a:close/>
              </a:path>
              <a:path w="1181100" h="419100">
                <a:moveTo>
                  <a:pt x="1162050" y="419100"/>
                </a:moveTo>
                <a:lnTo>
                  <a:pt x="1162050" y="381000"/>
                </a:lnTo>
                <a:lnTo>
                  <a:pt x="1143000" y="400050"/>
                </a:lnTo>
                <a:lnTo>
                  <a:pt x="1143000" y="419100"/>
                </a:lnTo>
                <a:lnTo>
                  <a:pt x="1162050" y="4191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14933" y="4567428"/>
            <a:ext cx="579120" cy="7856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90399" y="5226690"/>
            <a:ext cx="450215" cy="293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10"/>
              </a:lnSpc>
            </a:pPr>
            <a:r>
              <a:rPr dirty="0" sz="3200" spc="-5" b="1">
                <a:latin typeface="Times New Roman"/>
                <a:cs typeface="Times New Roman"/>
              </a:rPr>
              <a:t>U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4244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60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64592"/>
                </a:lnTo>
                <a:lnTo>
                  <a:pt x="1000505" y="164592"/>
                </a:lnTo>
                <a:close/>
              </a:path>
              <a:path w="1000760" h="16510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165100">
                <a:moveTo>
                  <a:pt x="9906" y="16459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6" y="164592"/>
                </a:lnTo>
                <a:close/>
              </a:path>
              <a:path w="1000760" h="16510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165100">
                <a:moveTo>
                  <a:pt x="995172" y="16459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64592"/>
                </a:lnTo>
                <a:lnTo>
                  <a:pt x="995172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4056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60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64592"/>
                </a:lnTo>
                <a:lnTo>
                  <a:pt x="1000505" y="164592"/>
                </a:lnTo>
                <a:close/>
              </a:path>
              <a:path w="1000760" h="16510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165100">
                <a:moveTo>
                  <a:pt x="9906" y="16459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6" y="164592"/>
                </a:lnTo>
                <a:close/>
              </a:path>
              <a:path w="1000760" h="16510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165100">
                <a:moveTo>
                  <a:pt x="995172" y="16459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64592"/>
                </a:lnTo>
                <a:lnTo>
                  <a:pt x="995172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3962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59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599" y="9906"/>
                </a:lnTo>
                <a:lnTo>
                  <a:pt x="990599" y="4572"/>
                </a:lnTo>
                <a:lnTo>
                  <a:pt x="995171" y="9906"/>
                </a:lnTo>
                <a:lnTo>
                  <a:pt x="995171" y="164592"/>
                </a:lnTo>
                <a:lnTo>
                  <a:pt x="1000505" y="164592"/>
                </a:lnTo>
                <a:close/>
              </a:path>
              <a:path w="1000759" h="16510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59" h="165100">
                <a:moveTo>
                  <a:pt x="9906" y="16459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6" y="164592"/>
                </a:lnTo>
                <a:close/>
              </a:path>
              <a:path w="1000759" h="165100">
                <a:moveTo>
                  <a:pt x="995171" y="9906"/>
                </a:moveTo>
                <a:lnTo>
                  <a:pt x="990599" y="4572"/>
                </a:lnTo>
                <a:lnTo>
                  <a:pt x="990599" y="9906"/>
                </a:lnTo>
                <a:lnTo>
                  <a:pt x="995171" y="9906"/>
                </a:lnTo>
                <a:close/>
              </a:path>
              <a:path w="1000759" h="165100">
                <a:moveTo>
                  <a:pt x="995171" y="164592"/>
                </a:moveTo>
                <a:lnTo>
                  <a:pt x="995171" y="9906"/>
                </a:lnTo>
                <a:lnTo>
                  <a:pt x="990599" y="9906"/>
                </a:lnTo>
                <a:lnTo>
                  <a:pt x="990599" y="164592"/>
                </a:lnTo>
                <a:lnTo>
                  <a:pt x="995171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3868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59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5" y="4572"/>
                </a:lnTo>
                <a:lnTo>
                  <a:pt x="9905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64592"/>
                </a:lnTo>
                <a:lnTo>
                  <a:pt x="1000505" y="164592"/>
                </a:lnTo>
                <a:close/>
              </a:path>
              <a:path w="1000759" h="165100">
                <a:moveTo>
                  <a:pt x="9905" y="9906"/>
                </a:moveTo>
                <a:lnTo>
                  <a:pt x="9905" y="4572"/>
                </a:lnTo>
                <a:lnTo>
                  <a:pt x="4572" y="9906"/>
                </a:lnTo>
                <a:lnTo>
                  <a:pt x="9905" y="9906"/>
                </a:lnTo>
                <a:close/>
              </a:path>
              <a:path w="1000759" h="165100">
                <a:moveTo>
                  <a:pt x="9905" y="164592"/>
                </a:moveTo>
                <a:lnTo>
                  <a:pt x="9905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5" y="164592"/>
                </a:lnTo>
                <a:close/>
              </a:path>
              <a:path w="1000759" h="16510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59" h="165100">
                <a:moveTo>
                  <a:pt x="995172" y="16459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64592"/>
                </a:lnTo>
                <a:lnTo>
                  <a:pt x="995172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4150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60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64592"/>
                </a:lnTo>
                <a:lnTo>
                  <a:pt x="1000505" y="164592"/>
                </a:lnTo>
                <a:close/>
              </a:path>
              <a:path w="1000760" h="16510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165100">
                <a:moveTo>
                  <a:pt x="9906" y="16459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6" y="164592"/>
                </a:lnTo>
                <a:close/>
              </a:path>
              <a:path w="1000760" h="16510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165100">
                <a:moveTo>
                  <a:pt x="995172" y="16459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64592"/>
                </a:lnTo>
                <a:lnTo>
                  <a:pt x="995172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443227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599" y="9906"/>
                </a:lnTo>
                <a:lnTo>
                  <a:pt x="990599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1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599" y="476250"/>
                </a:lnTo>
                <a:lnTo>
                  <a:pt x="990599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599" y="4572"/>
                </a:lnTo>
                <a:lnTo>
                  <a:pt x="990599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599" y="9906"/>
                </a:lnTo>
                <a:lnTo>
                  <a:pt x="990599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599" y="471677"/>
                </a:lnTo>
                <a:lnTo>
                  <a:pt x="990599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14933" y="5353050"/>
            <a:ext cx="579120" cy="9791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433827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599" y="9906"/>
                </a:lnTo>
                <a:lnTo>
                  <a:pt x="990599" y="4572"/>
                </a:lnTo>
                <a:lnTo>
                  <a:pt x="995171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1" y="9906"/>
                </a:moveTo>
                <a:lnTo>
                  <a:pt x="990599" y="4572"/>
                </a:lnTo>
                <a:lnTo>
                  <a:pt x="990599" y="9906"/>
                </a:lnTo>
                <a:lnTo>
                  <a:pt x="995171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1" y="9906"/>
                </a:lnTo>
                <a:lnTo>
                  <a:pt x="990599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4244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60" h="311784">
                <a:moveTo>
                  <a:pt x="9906" y="302513"/>
                </a:moveTo>
                <a:lnTo>
                  <a:pt x="9906" y="0"/>
                </a:lnTo>
                <a:lnTo>
                  <a:pt x="0" y="0"/>
                </a:lnTo>
                <a:lnTo>
                  <a:pt x="0" y="311657"/>
                </a:lnTo>
                <a:lnTo>
                  <a:pt x="4572" y="311657"/>
                </a:lnTo>
                <a:lnTo>
                  <a:pt x="4572" y="302513"/>
                </a:lnTo>
                <a:lnTo>
                  <a:pt x="9906" y="302513"/>
                </a:lnTo>
                <a:close/>
              </a:path>
              <a:path w="1000760" h="311784">
                <a:moveTo>
                  <a:pt x="995172" y="302513"/>
                </a:moveTo>
                <a:lnTo>
                  <a:pt x="4572" y="302513"/>
                </a:lnTo>
                <a:lnTo>
                  <a:pt x="9906" y="307085"/>
                </a:lnTo>
                <a:lnTo>
                  <a:pt x="9906" y="311657"/>
                </a:lnTo>
                <a:lnTo>
                  <a:pt x="990600" y="311657"/>
                </a:lnTo>
                <a:lnTo>
                  <a:pt x="990600" y="307085"/>
                </a:lnTo>
                <a:lnTo>
                  <a:pt x="995172" y="302513"/>
                </a:lnTo>
                <a:close/>
              </a:path>
              <a:path w="1000760" h="311784">
                <a:moveTo>
                  <a:pt x="9906" y="311657"/>
                </a:moveTo>
                <a:lnTo>
                  <a:pt x="9906" y="307085"/>
                </a:lnTo>
                <a:lnTo>
                  <a:pt x="4572" y="302513"/>
                </a:lnTo>
                <a:lnTo>
                  <a:pt x="4572" y="311657"/>
                </a:lnTo>
                <a:lnTo>
                  <a:pt x="9906" y="311657"/>
                </a:lnTo>
                <a:close/>
              </a:path>
              <a:path w="1000760" h="311784">
                <a:moveTo>
                  <a:pt x="1000505" y="311657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302513"/>
                </a:lnTo>
                <a:lnTo>
                  <a:pt x="995172" y="302513"/>
                </a:lnTo>
                <a:lnTo>
                  <a:pt x="995172" y="311657"/>
                </a:lnTo>
                <a:lnTo>
                  <a:pt x="1000505" y="311657"/>
                </a:lnTo>
                <a:close/>
              </a:path>
              <a:path w="1000760" h="311784">
                <a:moveTo>
                  <a:pt x="995172" y="311657"/>
                </a:moveTo>
                <a:lnTo>
                  <a:pt x="995172" y="302513"/>
                </a:lnTo>
                <a:lnTo>
                  <a:pt x="990600" y="307085"/>
                </a:lnTo>
                <a:lnTo>
                  <a:pt x="990600" y="311657"/>
                </a:lnTo>
                <a:lnTo>
                  <a:pt x="995172" y="31165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4056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60" h="311784">
                <a:moveTo>
                  <a:pt x="9906" y="302513"/>
                </a:moveTo>
                <a:lnTo>
                  <a:pt x="9906" y="0"/>
                </a:lnTo>
                <a:lnTo>
                  <a:pt x="0" y="0"/>
                </a:lnTo>
                <a:lnTo>
                  <a:pt x="0" y="311658"/>
                </a:lnTo>
                <a:lnTo>
                  <a:pt x="4572" y="311658"/>
                </a:lnTo>
                <a:lnTo>
                  <a:pt x="4572" y="302513"/>
                </a:lnTo>
                <a:lnTo>
                  <a:pt x="9906" y="302513"/>
                </a:lnTo>
                <a:close/>
              </a:path>
              <a:path w="1000760" h="311784">
                <a:moveTo>
                  <a:pt x="995172" y="302513"/>
                </a:moveTo>
                <a:lnTo>
                  <a:pt x="4572" y="302513"/>
                </a:lnTo>
                <a:lnTo>
                  <a:pt x="9906" y="307086"/>
                </a:lnTo>
                <a:lnTo>
                  <a:pt x="9906" y="311658"/>
                </a:lnTo>
                <a:lnTo>
                  <a:pt x="990600" y="311658"/>
                </a:lnTo>
                <a:lnTo>
                  <a:pt x="990600" y="307086"/>
                </a:lnTo>
                <a:lnTo>
                  <a:pt x="995172" y="302513"/>
                </a:lnTo>
                <a:close/>
              </a:path>
              <a:path w="1000760" h="311784">
                <a:moveTo>
                  <a:pt x="9906" y="311658"/>
                </a:moveTo>
                <a:lnTo>
                  <a:pt x="9906" y="307086"/>
                </a:lnTo>
                <a:lnTo>
                  <a:pt x="4572" y="302513"/>
                </a:lnTo>
                <a:lnTo>
                  <a:pt x="4572" y="311658"/>
                </a:lnTo>
                <a:lnTo>
                  <a:pt x="9906" y="311658"/>
                </a:lnTo>
                <a:close/>
              </a:path>
              <a:path w="1000760" h="311784">
                <a:moveTo>
                  <a:pt x="1000505" y="311658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302513"/>
                </a:lnTo>
                <a:lnTo>
                  <a:pt x="995172" y="302513"/>
                </a:lnTo>
                <a:lnTo>
                  <a:pt x="995172" y="311658"/>
                </a:lnTo>
                <a:lnTo>
                  <a:pt x="1000505" y="311658"/>
                </a:lnTo>
                <a:close/>
              </a:path>
              <a:path w="1000760" h="311784">
                <a:moveTo>
                  <a:pt x="995172" y="311658"/>
                </a:moveTo>
                <a:lnTo>
                  <a:pt x="995172" y="302513"/>
                </a:lnTo>
                <a:lnTo>
                  <a:pt x="990600" y="307086"/>
                </a:lnTo>
                <a:lnTo>
                  <a:pt x="990600" y="311658"/>
                </a:lnTo>
                <a:lnTo>
                  <a:pt x="995172" y="31165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3962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59" h="311784">
                <a:moveTo>
                  <a:pt x="9906" y="302513"/>
                </a:moveTo>
                <a:lnTo>
                  <a:pt x="9906" y="0"/>
                </a:lnTo>
                <a:lnTo>
                  <a:pt x="0" y="0"/>
                </a:lnTo>
                <a:lnTo>
                  <a:pt x="0" y="311658"/>
                </a:lnTo>
                <a:lnTo>
                  <a:pt x="4572" y="311658"/>
                </a:lnTo>
                <a:lnTo>
                  <a:pt x="4572" y="302513"/>
                </a:lnTo>
                <a:lnTo>
                  <a:pt x="9906" y="302513"/>
                </a:lnTo>
                <a:close/>
              </a:path>
              <a:path w="1000759" h="311784">
                <a:moveTo>
                  <a:pt x="995171" y="302513"/>
                </a:moveTo>
                <a:lnTo>
                  <a:pt x="4572" y="302513"/>
                </a:lnTo>
                <a:lnTo>
                  <a:pt x="9906" y="307086"/>
                </a:lnTo>
                <a:lnTo>
                  <a:pt x="9906" y="311658"/>
                </a:lnTo>
                <a:lnTo>
                  <a:pt x="990599" y="311658"/>
                </a:lnTo>
                <a:lnTo>
                  <a:pt x="990599" y="307086"/>
                </a:lnTo>
                <a:lnTo>
                  <a:pt x="995171" y="302513"/>
                </a:lnTo>
                <a:close/>
              </a:path>
              <a:path w="1000759" h="311784">
                <a:moveTo>
                  <a:pt x="9906" y="311658"/>
                </a:moveTo>
                <a:lnTo>
                  <a:pt x="9906" y="307086"/>
                </a:lnTo>
                <a:lnTo>
                  <a:pt x="4572" y="302513"/>
                </a:lnTo>
                <a:lnTo>
                  <a:pt x="4572" y="311658"/>
                </a:lnTo>
                <a:lnTo>
                  <a:pt x="9906" y="311658"/>
                </a:lnTo>
                <a:close/>
              </a:path>
              <a:path w="1000759" h="311784">
                <a:moveTo>
                  <a:pt x="1000505" y="311658"/>
                </a:moveTo>
                <a:lnTo>
                  <a:pt x="1000505" y="0"/>
                </a:lnTo>
                <a:lnTo>
                  <a:pt x="990599" y="0"/>
                </a:lnTo>
                <a:lnTo>
                  <a:pt x="990599" y="302513"/>
                </a:lnTo>
                <a:lnTo>
                  <a:pt x="995171" y="302513"/>
                </a:lnTo>
                <a:lnTo>
                  <a:pt x="995171" y="311658"/>
                </a:lnTo>
                <a:lnTo>
                  <a:pt x="1000505" y="311658"/>
                </a:lnTo>
                <a:close/>
              </a:path>
              <a:path w="1000759" h="311784">
                <a:moveTo>
                  <a:pt x="995171" y="311658"/>
                </a:moveTo>
                <a:lnTo>
                  <a:pt x="995171" y="302513"/>
                </a:lnTo>
                <a:lnTo>
                  <a:pt x="990599" y="307086"/>
                </a:lnTo>
                <a:lnTo>
                  <a:pt x="990599" y="311658"/>
                </a:lnTo>
                <a:lnTo>
                  <a:pt x="995171" y="31165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3868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59" h="311784">
                <a:moveTo>
                  <a:pt x="9905" y="302513"/>
                </a:moveTo>
                <a:lnTo>
                  <a:pt x="9905" y="0"/>
                </a:lnTo>
                <a:lnTo>
                  <a:pt x="0" y="0"/>
                </a:lnTo>
                <a:lnTo>
                  <a:pt x="0" y="311658"/>
                </a:lnTo>
                <a:lnTo>
                  <a:pt x="4572" y="311658"/>
                </a:lnTo>
                <a:lnTo>
                  <a:pt x="4572" y="302513"/>
                </a:lnTo>
                <a:lnTo>
                  <a:pt x="9905" y="302513"/>
                </a:lnTo>
                <a:close/>
              </a:path>
              <a:path w="1000759" h="311784">
                <a:moveTo>
                  <a:pt x="995172" y="302513"/>
                </a:moveTo>
                <a:lnTo>
                  <a:pt x="4572" y="302513"/>
                </a:lnTo>
                <a:lnTo>
                  <a:pt x="9905" y="307086"/>
                </a:lnTo>
                <a:lnTo>
                  <a:pt x="9905" y="311658"/>
                </a:lnTo>
                <a:lnTo>
                  <a:pt x="990600" y="311658"/>
                </a:lnTo>
                <a:lnTo>
                  <a:pt x="990600" y="307086"/>
                </a:lnTo>
                <a:lnTo>
                  <a:pt x="995172" y="302513"/>
                </a:lnTo>
                <a:close/>
              </a:path>
              <a:path w="1000759" h="311784">
                <a:moveTo>
                  <a:pt x="9905" y="311658"/>
                </a:moveTo>
                <a:lnTo>
                  <a:pt x="9905" y="307086"/>
                </a:lnTo>
                <a:lnTo>
                  <a:pt x="4572" y="302513"/>
                </a:lnTo>
                <a:lnTo>
                  <a:pt x="4572" y="311658"/>
                </a:lnTo>
                <a:lnTo>
                  <a:pt x="9905" y="311658"/>
                </a:lnTo>
                <a:close/>
              </a:path>
              <a:path w="1000759" h="311784">
                <a:moveTo>
                  <a:pt x="1000505" y="311658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302513"/>
                </a:lnTo>
                <a:lnTo>
                  <a:pt x="995172" y="302513"/>
                </a:lnTo>
                <a:lnTo>
                  <a:pt x="995172" y="311658"/>
                </a:lnTo>
                <a:lnTo>
                  <a:pt x="1000505" y="311658"/>
                </a:lnTo>
                <a:close/>
              </a:path>
              <a:path w="1000759" h="311784">
                <a:moveTo>
                  <a:pt x="995172" y="311658"/>
                </a:moveTo>
                <a:lnTo>
                  <a:pt x="995172" y="302513"/>
                </a:lnTo>
                <a:lnTo>
                  <a:pt x="990600" y="307086"/>
                </a:lnTo>
                <a:lnTo>
                  <a:pt x="990600" y="311658"/>
                </a:lnTo>
                <a:lnTo>
                  <a:pt x="995172" y="31165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4150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60" h="311784">
                <a:moveTo>
                  <a:pt x="9906" y="302513"/>
                </a:moveTo>
                <a:lnTo>
                  <a:pt x="9906" y="0"/>
                </a:lnTo>
                <a:lnTo>
                  <a:pt x="0" y="0"/>
                </a:lnTo>
                <a:lnTo>
                  <a:pt x="0" y="311657"/>
                </a:lnTo>
                <a:lnTo>
                  <a:pt x="4572" y="311657"/>
                </a:lnTo>
                <a:lnTo>
                  <a:pt x="4572" y="302513"/>
                </a:lnTo>
                <a:lnTo>
                  <a:pt x="9906" y="302513"/>
                </a:lnTo>
                <a:close/>
              </a:path>
              <a:path w="1000760" h="311784">
                <a:moveTo>
                  <a:pt x="995172" y="302513"/>
                </a:moveTo>
                <a:lnTo>
                  <a:pt x="4572" y="302513"/>
                </a:lnTo>
                <a:lnTo>
                  <a:pt x="9906" y="307085"/>
                </a:lnTo>
                <a:lnTo>
                  <a:pt x="9906" y="311657"/>
                </a:lnTo>
                <a:lnTo>
                  <a:pt x="990600" y="311657"/>
                </a:lnTo>
                <a:lnTo>
                  <a:pt x="990600" y="307085"/>
                </a:lnTo>
                <a:lnTo>
                  <a:pt x="995172" y="302513"/>
                </a:lnTo>
                <a:close/>
              </a:path>
              <a:path w="1000760" h="311784">
                <a:moveTo>
                  <a:pt x="9906" y="311657"/>
                </a:moveTo>
                <a:lnTo>
                  <a:pt x="9906" y="307085"/>
                </a:lnTo>
                <a:lnTo>
                  <a:pt x="4572" y="302513"/>
                </a:lnTo>
                <a:lnTo>
                  <a:pt x="4572" y="311657"/>
                </a:lnTo>
                <a:lnTo>
                  <a:pt x="9906" y="311657"/>
                </a:lnTo>
                <a:close/>
              </a:path>
              <a:path w="1000760" h="311784">
                <a:moveTo>
                  <a:pt x="1000505" y="311657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302513"/>
                </a:lnTo>
                <a:lnTo>
                  <a:pt x="995172" y="302513"/>
                </a:lnTo>
                <a:lnTo>
                  <a:pt x="995172" y="311657"/>
                </a:lnTo>
                <a:lnTo>
                  <a:pt x="1000505" y="311657"/>
                </a:lnTo>
                <a:close/>
              </a:path>
              <a:path w="1000760" h="311784">
                <a:moveTo>
                  <a:pt x="995172" y="311657"/>
                </a:moveTo>
                <a:lnTo>
                  <a:pt x="995172" y="302513"/>
                </a:lnTo>
                <a:lnTo>
                  <a:pt x="990600" y="307085"/>
                </a:lnTo>
                <a:lnTo>
                  <a:pt x="990600" y="311657"/>
                </a:lnTo>
                <a:lnTo>
                  <a:pt x="995172" y="31165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14933" y="6332220"/>
            <a:ext cx="579120" cy="1371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677699" y="4649694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spc="-5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73246" y="6240439"/>
            <a:ext cx="4064000" cy="337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20"/>
              </a:lnSpc>
              <a:tabLst>
                <a:tab pos="1945005" algn="l"/>
                <a:tab pos="3961765" algn="l"/>
              </a:tabLst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	+	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8605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95781" y="3283711"/>
            <a:ext cx="6184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4229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413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4229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13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38605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413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13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600200" y="2618232"/>
            <a:ext cx="1891664" cy="776605"/>
          </a:xfrm>
          <a:custGeom>
            <a:avLst/>
            <a:gdLst/>
            <a:ahLst/>
            <a:cxnLst/>
            <a:rect l="l" t="t" r="r" b="b"/>
            <a:pathLst>
              <a:path w="1891664" h="776604">
                <a:moveTo>
                  <a:pt x="106679" y="10668"/>
                </a:moveTo>
                <a:lnTo>
                  <a:pt x="102107" y="1524"/>
                </a:lnTo>
                <a:lnTo>
                  <a:pt x="96011" y="0"/>
                </a:lnTo>
                <a:lnTo>
                  <a:pt x="91439" y="3048"/>
                </a:lnTo>
                <a:lnTo>
                  <a:pt x="0" y="54102"/>
                </a:lnTo>
                <a:lnTo>
                  <a:pt x="19050" y="65564"/>
                </a:lnTo>
                <a:lnTo>
                  <a:pt x="19050" y="44958"/>
                </a:lnTo>
                <a:lnTo>
                  <a:pt x="53595" y="45568"/>
                </a:lnTo>
                <a:lnTo>
                  <a:pt x="100583" y="19050"/>
                </a:lnTo>
                <a:lnTo>
                  <a:pt x="105155" y="16764"/>
                </a:lnTo>
                <a:lnTo>
                  <a:pt x="106679" y="10668"/>
                </a:lnTo>
                <a:close/>
              </a:path>
              <a:path w="1891664" h="776604">
                <a:moveTo>
                  <a:pt x="53595" y="45568"/>
                </a:moveTo>
                <a:lnTo>
                  <a:pt x="19050" y="44958"/>
                </a:lnTo>
                <a:lnTo>
                  <a:pt x="19050" y="64008"/>
                </a:lnTo>
                <a:lnTo>
                  <a:pt x="23621" y="64086"/>
                </a:lnTo>
                <a:lnTo>
                  <a:pt x="23621" y="62484"/>
                </a:lnTo>
                <a:lnTo>
                  <a:pt x="24384" y="45720"/>
                </a:lnTo>
                <a:lnTo>
                  <a:pt x="38339" y="54177"/>
                </a:lnTo>
                <a:lnTo>
                  <a:pt x="53595" y="45568"/>
                </a:lnTo>
                <a:close/>
              </a:path>
              <a:path w="1891664" h="776604">
                <a:moveTo>
                  <a:pt x="105917" y="100584"/>
                </a:moveTo>
                <a:lnTo>
                  <a:pt x="104393" y="94488"/>
                </a:lnTo>
                <a:lnTo>
                  <a:pt x="99822" y="91440"/>
                </a:lnTo>
                <a:lnTo>
                  <a:pt x="55594" y="64635"/>
                </a:lnTo>
                <a:lnTo>
                  <a:pt x="19050" y="64008"/>
                </a:lnTo>
                <a:lnTo>
                  <a:pt x="19050" y="65564"/>
                </a:lnTo>
                <a:lnTo>
                  <a:pt x="89915" y="108204"/>
                </a:lnTo>
                <a:lnTo>
                  <a:pt x="94487" y="110490"/>
                </a:lnTo>
                <a:lnTo>
                  <a:pt x="99822" y="108966"/>
                </a:lnTo>
                <a:lnTo>
                  <a:pt x="102869" y="105156"/>
                </a:lnTo>
                <a:lnTo>
                  <a:pt x="105917" y="100584"/>
                </a:lnTo>
                <a:close/>
              </a:path>
              <a:path w="1891664" h="776604">
                <a:moveTo>
                  <a:pt x="38339" y="54177"/>
                </a:moveTo>
                <a:lnTo>
                  <a:pt x="24384" y="45720"/>
                </a:lnTo>
                <a:lnTo>
                  <a:pt x="23621" y="62484"/>
                </a:lnTo>
                <a:lnTo>
                  <a:pt x="38339" y="54177"/>
                </a:lnTo>
                <a:close/>
              </a:path>
              <a:path w="1891664" h="776604">
                <a:moveTo>
                  <a:pt x="55594" y="64635"/>
                </a:moveTo>
                <a:lnTo>
                  <a:pt x="38339" y="54177"/>
                </a:lnTo>
                <a:lnTo>
                  <a:pt x="23621" y="62484"/>
                </a:lnTo>
                <a:lnTo>
                  <a:pt x="23621" y="64086"/>
                </a:lnTo>
                <a:lnTo>
                  <a:pt x="55594" y="64635"/>
                </a:lnTo>
                <a:close/>
              </a:path>
              <a:path w="1891664" h="776604">
                <a:moveTo>
                  <a:pt x="1891303" y="776478"/>
                </a:moveTo>
                <a:lnTo>
                  <a:pt x="1847616" y="741751"/>
                </a:lnTo>
                <a:lnTo>
                  <a:pt x="1808080" y="711235"/>
                </a:lnTo>
                <a:lnTo>
                  <a:pt x="1768122" y="681215"/>
                </a:lnTo>
                <a:lnTo>
                  <a:pt x="1727749" y="651703"/>
                </a:lnTo>
                <a:lnTo>
                  <a:pt x="1686970" y="622714"/>
                </a:lnTo>
                <a:lnTo>
                  <a:pt x="1645793" y="594262"/>
                </a:lnTo>
                <a:lnTo>
                  <a:pt x="1604227" y="566360"/>
                </a:lnTo>
                <a:lnTo>
                  <a:pt x="1562279" y="539024"/>
                </a:lnTo>
                <a:lnTo>
                  <a:pt x="1519959" y="512266"/>
                </a:lnTo>
                <a:lnTo>
                  <a:pt x="1477275" y="486100"/>
                </a:lnTo>
                <a:lnTo>
                  <a:pt x="1434234" y="460541"/>
                </a:lnTo>
                <a:lnTo>
                  <a:pt x="1390846" y="435603"/>
                </a:lnTo>
                <a:lnTo>
                  <a:pt x="1347119" y="411299"/>
                </a:lnTo>
                <a:lnTo>
                  <a:pt x="1303061" y="387643"/>
                </a:lnTo>
                <a:lnTo>
                  <a:pt x="1258681" y="364650"/>
                </a:lnTo>
                <a:lnTo>
                  <a:pt x="1213986" y="342333"/>
                </a:lnTo>
                <a:lnTo>
                  <a:pt x="1168986" y="320706"/>
                </a:lnTo>
                <a:lnTo>
                  <a:pt x="1123688" y="299783"/>
                </a:lnTo>
                <a:lnTo>
                  <a:pt x="1078102" y="279578"/>
                </a:lnTo>
                <a:lnTo>
                  <a:pt x="1032235" y="260105"/>
                </a:lnTo>
                <a:lnTo>
                  <a:pt x="986095" y="241378"/>
                </a:lnTo>
                <a:lnTo>
                  <a:pt x="939692" y="223411"/>
                </a:lnTo>
                <a:lnTo>
                  <a:pt x="893034" y="206218"/>
                </a:lnTo>
                <a:lnTo>
                  <a:pt x="846128" y="189813"/>
                </a:lnTo>
                <a:lnTo>
                  <a:pt x="798984" y="174209"/>
                </a:lnTo>
                <a:lnTo>
                  <a:pt x="751610" y="159421"/>
                </a:lnTo>
                <a:lnTo>
                  <a:pt x="704013" y="145463"/>
                </a:lnTo>
                <a:lnTo>
                  <a:pt x="656203" y="132348"/>
                </a:lnTo>
                <a:lnTo>
                  <a:pt x="608188" y="120090"/>
                </a:lnTo>
                <a:lnTo>
                  <a:pt x="559976" y="108704"/>
                </a:lnTo>
                <a:lnTo>
                  <a:pt x="511575" y="98203"/>
                </a:lnTo>
                <a:lnTo>
                  <a:pt x="462995" y="88602"/>
                </a:lnTo>
                <a:lnTo>
                  <a:pt x="414242" y="79914"/>
                </a:lnTo>
                <a:lnTo>
                  <a:pt x="365327" y="72153"/>
                </a:lnTo>
                <a:lnTo>
                  <a:pt x="316256" y="65333"/>
                </a:lnTo>
                <a:lnTo>
                  <a:pt x="267040" y="59468"/>
                </a:lnTo>
                <a:lnTo>
                  <a:pt x="217684" y="54572"/>
                </a:lnTo>
                <a:lnTo>
                  <a:pt x="168199" y="50659"/>
                </a:lnTo>
                <a:lnTo>
                  <a:pt x="118593" y="47743"/>
                </a:lnTo>
                <a:lnTo>
                  <a:pt x="68499" y="45831"/>
                </a:lnTo>
                <a:lnTo>
                  <a:pt x="53595" y="45568"/>
                </a:lnTo>
                <a:lnTo>
                  <a:pt x="38339" y="54177"/>
                </a:lnTo>
                <a:lnTo>
                  <a:pt x="55594" y="64635"/>
                </a:lnTo>
                <a:lnTo>
                  <a:pt x="68874" y="64870"/>
                </a:lnTo>
                <a:lnTo>
                  <a:pt x="117853" y="66729"/>
                </a:lnTo>
                <a:lnTo>
                  <a:pt x="167101" y="69612"/>
                </a:lnTo>
                <a:lnTo>
                  <a:pt x="216236" y="73491"/>
                </a:lnTo>
                <a:lnTo>
                  <a:pt x="265250" y="78352"/>
                </a:lnTo>
                <a:lnTo>
                  <a:pt x="314132" y="84180"/>
                </a:lnTo>
                <a:lnTo>
                  <a:pt x="362875" y="90962"/>
                </a:lnTo>
                <a:lnTo>
                  <a:pt x="411470" y="98684"/>
                </a:lnTo>
                <a:lnTo>
                  <a:pt x="459909" y="107331"/>
                </a:lnTo>
                <a:lnTo>
                  <a:pt x="508182" y="116889"/>
                </a:lnTo>
                <a:lnTo>
                  <a:pt x="556282" y="127345"/>
                </a:lnTo>
                <a:lnTo>
                  <a:pt x="604199" y="138684"/>
                </a:lnTo>
                <a:lnTo>
                  <a:pt x="651926" y="150892"/>
                </a:lnTo>
                <a:lnTo>
                  <a:pt x="699452" y="163954"/>
                </a:lnTo>
                <a:lnTo>
                  <a:pt x="746770" y="177858"/>
                </a:lnTo>
                <a:lnTo>
                  <a:pt x="793872" y="192588"/>
                </a:lnTo>
                <a:lnTo>
                  <a:pt x="840747" y="208130"/>
                </a:lnTo>
                <a:lnTo>
                  <a:pt x="887389" y="224471"/>
                </a:lnTo>
                <a:lnTo>
                  <a:pt x="933788" y="241597"/>
                </a:lnTo>
                <a:lnTo>
                  <a:pt x="979935" y="259493"/>
                </a:lnTo>
                <a:lnTo>
                  <a:pt x="1025822" y="278144"/>
                </a:lnTo>
                <a:lnTo>
                  <a:pt x="1071441" y="297538"/>
                </a:lnTo>
                <a:lnTo>
                  <a:pt x="1116782" y="317660"/>
                </a:lnTo>
                <a:lnTo>
                  <a:pt x="1161837" y="338496"/>
                </a:lnTo>
                <a:lnTo>
                  <a:pt x="1206598" y="360031"/>
                </a:lnTo>
                <a:lnTo>
                  <a:pt x="1251056" y="382252"/>
                </a:lnTo>
                <a:lnTo>
                  <a:pt x="1295202" y="405144"/>
                </a:lnTo>
                <a:lnTo>
                  <a:pt x="1339027" y="428694"/>
                </a:lnTo>
                <a:lnTo>
                  <a:pt x="1382523" y="452887"/>
                </a:lnTo>
                <a:lnTo>
                  <a:pt x="1425682" y="477710"/>
                </a:lnTo>
                <a:lnTo>
                  <a:pt x="1468494" y="503147"/>
                </a:lnTo>
                <a:lnTo>
                  <a:pt x="1510952" y="529185"/>
                </a:lnTo>
                <a:lnTo>
                  <a:pt x="1553046" y="555811"/>
                </a:lnTo>
                <a:lnTo>
                  <a:pt x="1594767" y="583009"/>
                </a:lnTo>
                <a:lnTo>
                  <a:pt x="1636108" y="610765"/>
                </a:lnTo>
                <a:lnTo>
                  <a:pt x="1677060" y="639066"/>
                </a:lnTo>
                <a:lnTo>
                  <a:pt x="1717613" y="667898"/>
                </a:lnTo>
                <a:lnTo>
                  <a:pt x="1757760" y="697246"/>
                </a:lnTo>
                <a:lnTo>
                  <a:pt x="1797491" y="727096"/>
                </a:lnTo>
                <a:lnTo>
                  <a:pt x="1836799" y="757434"/>
                </a:lnTo>
                <a:lnTo>
                  <a:pt x="1860826" y="776478"/>
                </a:lnTo>
                <a:lnTo>
                  <a:pt x="1891303" y="776478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461026" y="3394709"/>
            <a:ext cx="904875" cy="979169"/>
          </a:xfrm>
          <a:custGeom>
            <a:avLst/>
            <a:gdLst/>
            <a:ahLst/>
            <a:cxnLst/>
            <a:rect l="l" t="t" r="r" b="b"/>
            <a:pathLst>
              <a:path w="904875" h="979170">
                <a:moveTo>
                  <a:pt x="904751" y="979170"/>
                </a:moveTo>
                <a:lnTo>
                  <a:pt x="857942" y="907178"/>
                </a:lnTo>
                <a:lnTo>
                  <a:pt x="829973" y="865782"/>
                </a:lnTo>
                <a:lnTo>
                  <a:pt x="801514" y="824763"/>
                </a:lnTo>
                <a:lnTo>
                  <a:pt x="772572" y="784130"/>
                </a:lnTo>
                <a:lnTo>
                  <a:pt x="743159" y="743891"/>
                </a:lnTo>
                <a:lnTo>
                  <a:pt x="713283" y="704055"/>
                </a:lnTo>
                <a:lnTo>
                  <a:pt x="682955" y="664629"/>
                </a:lnTo>
                <a:lnTo>
                  <a:pt x="652183" y="625622"/>
                </a:lnTo>
                <a:lnTo>
                  <a:pt x="620977" y="587042"/>
                </a:lnTo>
                <a:lnTo>
                  <a:pt x="589347" y="548898"/>
                </a:lnTo>
                <a:lnTo>
                  <a:pt x="557303" y="511197"/>
                </a:lnTo>
                <a:lnTo>
                  <a:pt x="524854" y="473948"/>
                </a:lnTo>
                <a:lnTo>
                  <a:pt x="492010" y="437160"/>
                </a:lnTo>
                <a:lnTo>
                  <a:pt x="458780" y="400840"/>
                </a:lnTo>
                <a:lnTo>
                  <a:pt x="425173" y="364998"/>
                </a:lnTo>
                <a:lnTo>
                  <a:pt x="391367" y="329629"/>
                </a:lnTo>
                <a:lnTo>
                  <a:pt x="357037" y="294589"/>
                </a:lnTo>
                <a:lnTo>
                  <a:pt x="322192" y="259890"/>
                </a:lnTo>
                <a:lnTo>
                  <a:pt x="286840" y="225546"/>
                </a:lnTo>
                <a:lnTo>
                  <a:pt x="250990" y="191572"/>
                </a:lnTo>
                <a:lnTo>
                  <a:pt x="214650" y="157982"/>
                </a:lnTo>
                <a:lnTo>
                  <a:pt x="177828" y="124789"/>
                </a:lnTo>
                <a:lnTo>
                  <a:pt x="140533" y="92007"/>
                </a:lnTo>
                <a:lnTo>
                  <a:pt x="102774" y="59651"/>
                </a:lnTo>
                <a:lnTo>
                  <a:pt x="64558" y="27734"/>
                </a:lnTo>
                <a:lnTo>
                  <a:pt x="30476" y="0"/>
                </a:lnTo>
                <a:lnTo>
                  <a:pt x="0" y="0"/>
                </a:lnTo>
                <a:lnTo>
                  <a:pt x="14848" y="11768"/>
                </a:lnTo>
                <a:lnTo>
                  <a:pt x="53281" y="43040"/>
                </a:lnTo>
                <a:lnTo>
                  <a:pt x="91265" y="74758"/>
                </a:lnTo>
                <a:lnTo>
                  <a:pt x="128791" y="106908"/>
                </a:lnTo>
                <a:lnTo>
                  <a:pt x="165850" y="139475"/>
                </a:lnTo>
                <a:lnTo>
                  <a:pt x="202432" y="172445"/>
                </a:lnTo>
                <a:lnTo>
                  <a:pt x="238531" y="205805"/>
                </a:lnTo>
                <a:lnTo>
                  <a:pt x="274137" y="239540"/>
                </a:lnTo>
                <a:lnTo>
                  <a:pt x="309241" y="273637"/>
                </a:lnTo>
                <a:lnTo>
                  <a:pt x="343834" y="308080"/>
                </a:lnTo>
                <a:lnTo>
                  <a:pt x="377910" y="342856"/>
                </a:lnTo>
                <a:lnTo>
                  <a:pt x="411457" y="377952"/>
                </a:lnTo>
                <a:lnTo>
                  <a:pt x="444900" y="413699"/>
                </a:lnTo>
                <a:lnTo>
                  <a:pt x="477968" y="449911"/>
                </a:lnTo>
                <a:lnTo>
                  <a:pt x="510650" y="486580"/>
                </a:lnTo>
                <a:lnTo>
                  <a:pt x="542938" y="523699"/>
                </a:lnTo>
                <a:lnTo>
                  <a:pt x="574822" y="561259"/>
                </a:lnTo>
                <a:lnTo>
                  <a:pt x="606293" y="599252"/>
                </a:lnTo>
                <a:lnTo>
                  <a:pt x="637341" y="637671"/>
                </a:lnTo>
                <a:lnTo>
                  <a:pt x="667956" y="676508"/>
                </a:lnTo>
                <a:lnTo>
                  <a:pt x="698130" y="715755"/>
                </a:lnTo>
                <a:lnTo>
                  <a:pt x="727852" y="755403"/>
                </a:lnTo>
                <a:lnTo>
                  <a:pt x="757113" y="795446"/>
                </a:lnTo>
                <a:lnTo>
                  <a:pt x="785904" y="835875"/>
                </a:lnTo>
                <a:lnTo>
                  <a:pt x="814215" y="876682"/>
                </a:lnTo>
                <a:lnTo>
                  <a:pt x="842037" y="917860"/>
                </a:lnTo>
                <a:lnTo>
                  <a:pt x="869360" y="959400"/>
                </a:lnTo>
                <a:lnTo>
                  <a:pt x="882013" y="979170"/>
                </a:lnTo>
                <a:lnTo>
                  <a:pt x="904751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343039" y="4373879"/>
            <a:ext cx="465455" cy="979169"/>
          </a:xfrm>
          <a:custGeom>
            <a:avLst/>
            <a:gdLst/>
            <a:ahLst/>
            <a:cxnLst/>
            <a:rect l="l" t="t" r="r" b="b"/>
            <a:pathLst>
              <a:path w="465454" h="979170">
                <a:moveTo>
                  <a:pt x="465424" y="979170"/>
                </a:moveTo>
                <a:lnTo>
                  <a:pt x="447543" y="917467"/>
                </a:lnTo>
                <a:lnTo>
                  <a:pt x="432808" y="869862"/>
                </a:lnTo>
                <a:lnTo>
                  <a:pt x="417371" y="822451"/>
                </a:lnTo>
                <a:lnTo>
                  <a:pt x="401241" y="775245"/>
                </a:lnTo>
                <a:lnTo>
                  <a:pt x="384428" y="728250"/>
                </a:lnTo>
                <a:lnTo>
                  <a:pt x="366941" y="681475"/>
                </a:lnTo>
                <a:lnTo>
                  <a:pt x="348791" y="634928"/>
                </a:lnTo>
                <a:lnTo>
                  <a:pt x="329987" y="588619"/>
                </a:lnTo>
                <a:lnTo>
                  <a:pt x="310537" y="542554"/>
                </a:lnTo>
                <a:lnTo>
                  <a:pt x="290453" y="496743"/>
                </a:lnTo>
                <a:lnTo>
                  <a:pt x="269743" y="451193"/>
                </a:lnTo>
                <a:lnTo>
                  <a:pt x="248417" y="405913"/>
                </a:lnTo>
                <a:lnTo>
                  <a:pt x="226485" y="360911"/>
                </a:lnTo>
                <a:lnTo>
                  <a:pt x="203957" y="316195"/>
                </a:lnTo>
                <a:lnTo>
                  <a:pt x="180841" y="271774"/>
                </a:lnTo>
                <a:lnTo>
                  <a:pt x="157147" y="227656"/>
                </a:lnTo>
                <a:lnTo>
                  <a:pt x="132886" y="183849"/>
                </a:lnTo>
                <a:lnTo>
                  <a:pt x="108066" y="140362"/>
                </a:lnTo>
                <a:lnTo>
                  <a:pt x="82698" y="97202"/>
                </a:lnTo>
                <a:lnTo>
                  <a:pt x="56790" y="54379"/>
                </a:lnTo>
                <a:lnTo>
                  <a:pt x="30353" y="11900"/>
                </a:lnTo>
                <a:lnTo>
                  <a:pt x="22738" y="0"/>
                </a:lnTo>
                <a:lnTo>
                  <a:pt x="0" y="0"/>
                </a:lnTo>
                <a:lnTo>
                  <a:pt x="14161" y="22125"/>
                </a:lnTo>
                <a:lnTo>
                  <a:pt x="40458" y="64367"/>
                </a:lnTo>
                <a:lnTo>
                  <a:pt x="66227" y="106948"/>
                </a:lnTo>
                <a:lnTo>
                  <a:pt x="91460" y="149859"/>
                </a:lnTo>
                <a:lnTo>
                  <a:pt x="116147" y="193094"/>
                </a:lnTo>
                <a:lnTo>
                  <a:pt x="140278" y="236644"/>
                </a:lnTo>
                <a:lnTo>
                  <a:pt x="163843" y="280502"/>
                </a:lnTo>
                <a:lnTo>
                  <a:pt x="186834" y="324659"/>
                </a:lnTo>
                <a:lnTo>
                  <a:pt x="209241" y="369107"/>
                </a:lnTo>
                <a:lnTo>
                  <a:pt x="231053" y="413840"/>
                </a:lnTo>
                <a:lnTo>
                  <a:pt x="252263" y="458848"/>
                </a:lnTo>
                <a:lnTo>
                  <a:pt x="272860" y="504124"/>
                </a:lnTo>
                <a:lnTo>
                  <a:pt x="292835" y="549661"/>
                </a:lnTo>
                <a:lnTo>
                  <a:pt x="312178" y="595449"/>
                </a:lnTo>
                <a:lnTo>
                  <a:pt x="330880" y="641482"/>
                </a:lnTo>
                <a:lnTo>
                  <a:pt x="348932" y="687752"/>
                </a:lnTo>
                <a:lnTo>
                  <a:pt x="366323" y="734250"/>
                </a:lnTo>
                <a:lnTo>
                  <a:pt x="383045" y="780968"/>
                </a:lnTo>
                <a:lnTo>
                  <a:pt x="399087" y="827900"/>
                </a:lnTo>
                <a:lnTo>
                  <a:pt x="414442" y="875036"/>
                </a:lnTo>
                <a:lnTo>
                  <a:pt x="429097" y="922369"/>
                </a:lnTo>
                <a:lnTo>
                  <a:pt x="443046" y="969892"/>
                </a:lnTo>
                <a:lnTo>
                  <a:pt x="445619" y="979170"/>
                </a:lnTo>
                <a:lnTo>
                  <a:pt x="465424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413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788659" y="5353050"/>
            <a:ext cx="136525" cy="820419"/>
          </a:xfrm>
          <a:custGeom>
            <a:avLst/>
            <a:gdLst/>
            <a:ahLst/>
            <a:cxnLst/>
            <a:rect l="l" t="t" r="r" b="b"/>
            <a:pathLst>
              <a:path w="136525" h="820420">
                <a:moveTo>
                  <a:pt x="136146" y="819150"/>
                </a:moveTo>
                <a:lnTo>
                  <a:pt x="135691" y="769445"/>
                </a:lnTo>
                <a:lnTo>
                  <a:pt x="134360" y="719787"/>
                </a:lnTo>
                <a:lnTo>
                  <a:pt x="132165" y="670183"/>
                </a:lnTo>
                <a:lnTo>
                  <a:pt x="129114" y="620642"/>
                </a:lnTo>
                <a:lnTo>
                  <a:pt x="125216" y="571172"/>
                </a:lnTo>
                <a:lnTo>
                  <a:pt x="120483" y="521782"/>
                </a:lnTo>
                <a:lnTo>
                  <a:pt x="114922" y="472479"/>
                </a:lnTo>
                <a:lnTo>
                  <a:pt x="108544" y="423272"/>
                </a:lnTo>
                <a:lnTo>
                  <a:pt x="101359" y="374169"/>
                </a:lnTo>
                <a:lnTo>
                  <a:pt x="93375" y="325178"/>
                </a:lnTo>
                <a:lnTo>
                  <a:pt x="84603" y="276309"/>
                </a:lnTo>
                <a:lnTo>
                  <a:pt x="75051" y="227568"/>
                </a:lnTo>
                <a:lnTo>
                  <a:pt x="64731" y="178965"/>
                </a:lnTo>
                <a:lnTo>
                  <a:pt x="53651" y="130507"/>
                </a:lnTo>
                <a:lnTo>
                  <a:pt x="41820" y="82203"/>
                </a:lnTo>
                <a:lnTo>
                  <a:pt x="29249" y="34061"/>
                </a:lnTo>
                <a:lnTo>
                  <a:pt x="19804" y="0"/>
                </a:lnTo>
                <a:lnTo>
                  <a:pt x="0" y="0"/>
                </a:lnTo>
                <a:lnTo>
                  <a:pt x="10658" y="38426"/>
                </a:lnTo>
                <a:lnTo>
                  <a:pt x="23162" y="86303"/>
                </a:lnTo>
                <a:lnTo>
                  <a:pt x="34931" y="134346"/>
                </a:lnTo>
                <a:lnTo>
                  <a:pt x="45954" y="182546"/>
                </a:lnTo>
                <a:lnTo>
                  <a:pt x="56222" y="230897"/>
                </a:lnTo>
                <a:lnTo>
                  <a:pt x="65726" y="279389"/>
                </a:lnTo>
                <a:lnTo>
                  <a:pt x="74456" y="328015"/>
                </a:lnTo>
                <a:lnTo>
                  <a:pt x="82402" y="376767"/>
                </a:lnTo>
                <a:lnTo>
                  <a:pt x="89555" y="425637"/>
                </a:lnTo>
                <a:lnTo>
                  <a:pt x="95906" y="474618"/>
                </a:lnTo>
                <a:lnTo>
                  <a:pt x="101445" y="523702"/>
                </a:lnTo>
                <a:lnTo>
                  <a:pt x="106162" y="572879"/>
                </a:lnTo>
                <a:lnTo>
                  <a:pt x="110049" y="622144"/>
                </a:lnTo>
                <a:lnTo>
                  <a:pt x="113095" y="671487"/>
                </a:lnTo>
                <a:lnTo>
                  <a:pt x="115291" y="720902"/>
                </a:lnTo>
                <a:lnTo>
                  <a:pt x="116628" y="770379"/>
                </a:lnTo>
                <a:lnTo>
                  <a:pt x="117096" y="819912"/>
                </a:lnTo>
                <a:lnTo>
                  <a:pt x="136146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413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3504" y="2432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833627" y="2460752"/>
            <a:ext cx="5422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00200" y="2618232"/>
            <a:ext cx="1891664" cy="776605"/>
          </a:xfrm>
          <a:custGeom>
            <a:avLst/>
            <a:gdLst/>
            <a:ahLst/>
            <a:cxnLst/>
            <a:rect l="l" t="t" r="r" b="b"/>
            <a:pathLst>
              <a:path w="1891664" h="776604">
                <a:moveTo>
                  <a:pt x="106679" y="10668"/>
                </a:moveTo>
                <a:lnTo>
                  <a:pt x="102107" y="1524"/>
                </a:lnTo>
                <a:lnTo>
                  <a:pt x="96011" y="0"/>
                </a:lnTo>
                <a:lnTo>
                  <a:pt x="91439" y="3048"/>
                </a:lnTo>
                <a:lnTo>
                  <a:pt x="0" y="54102"/>
                </a:lnTo>
                <a:lnTo>
                  <a:pt x="19050" y="65564"/>
                </a:lnTo>
                <a:lnTo>
                  <a:pt x="19050" y="44958"/>
                </a:lnTo>
                <a:lnTo>
                  <a:pt x="53595" y="45568"/>
                </a:lnTo>
                <a:lnTo>
                  <a:pt x="100583" y="19050"/>
                </a:lnTo>
                <a:lnTo>
                  <a:pt x="105155" y="16764"/>
                </a:lnTo>
                <a:lnTo>
                  <a:pt x="106679" y="10668"/>
                </a:lnTo>
                <a:close/>
              </a:path>
              <a:path w="1891664" h="776604">
                <a:moveTo>
                  <a:pt x="53595" y="45568"/>
                </a:moveTo>
                <a:lnTo>
                  <a:pt x="19050" y="44958"/>
                </a:lnTo>
                <a:lnTo>
                  <a:pt x="19050" y="64008"/>
                </a:lnTo>
                <a:lnTo>
                  <a:pt x="23621" y="64086"/>
                </a:lnTo>
                <a:lnTo>
                  <a:pt x="23621" y="62484"/>
                </a:lnTo>
                <a:lnTo>
                  <a:pt x="24384" y="45720"/>
                </a:lnTo>
                <a:lnTo>
                  <a:pt x="38339" y="54177"/>
                </a:lnTo>
                <a:lnTo>
                  <a:pt x="53595" y="45568"/>
                </a:lnTo>
                <a:close/>
              </a:path>
              <a:path w="1891664" h="776604">
                <a:moveTo>
                  <a:pt x="105917" y="100584"/>
                </a:moveTo>
                <a:lnTo>
                  <a:pt x="104393" y="94488"/>
                </a:lnTo>
                <a:lnTo>
                  <a:pt x="99822" y="91440"/>
                </a:lnTo>
                <a:lnTo>
                  <a:pt x="55594" y="64635"/>
                </a:lnTo>
                <a:lnTo>
                  <a:pt x="19050" y="64008"/>
                </a:lnTo>
                <a:lnTo>
                  <a:pt x="19050" y="65564"/>
                </a:lnTo>
                <a:lnTo>
                  <a:pt x="89915" y="108204"/>
                </a:lnTo>
                <a:lnTo>
                  <a:pt x="94487" y="110490"/>
                </a:lnTo>
                <a:lnTo>
                  <a:pt x="99822" y="108966"/>
                </a:lnTo>
                <a:lnTo>
                  <a:pt x="102869" y="105156"/>
                </a:lnTo>
                <a:lnTo>
                  <a:pt x="105917" y="100584"/>
                </a:lnTo>
                <a:close/>
              </a:path>
              <a:path w="1891664" h="776604">
                <a:moveTo>
                  <a:pt x="38339" y="54177"/>
                </a:moveTo>
                <a:lnTo>
                  <a:pt x="24384" y="45720"/>
                </a:lnTo>
                <a:lnTo>
                  <a:pt x="23621" y="62484"/>
                </a:lnTo>
                <a:lnTo>
                  <a:pt x="38339" y="54177"/>
                </a:lnTo>
                <a:close/>
              </a:path>
              <a:path w="1891664" h="776604">
                <a:moveTo>
                  <a:pt x="55594" y="64635"/>
                </a:moveTo>
                <a:lnTo>
                  <a:pt x="38339" y="54177"/>
                </a:lnTo>
                <a:lnTo>
                  <a:pt x="23621" y="62484"/>
                </a:lnTo>
                <a:lnTo>
                  <a:pt x="23621" y="64086"/>
                </a:lnTo>
                <a:lnTo>
                  <a:pt x="55594" y="64635"/>
                </a:lnTo>
                <a:close/>
              </a:path>
              <a:path w="1891664" h="776604">
                <a:moveTo>
                  <a:pt x="1891303" y="776478"/>
                </a:moveTo>
                <a:lnTo>
                  <a:pt x="1847616" y="741751"/>
                </a:lnTo>
                <a:lnTo>
                  <a:pt x="1808080" y="711235"/>
                </a:lnTo>
                <a:lnTo>
                  <a:pt x="1768122" y="681215"/>
                </a:lnTo>
                <a:lnTo>
                  <a:pt x="1727749" y="651703"/>
                </a:lnTo>
                <a:lnTo>
                  <a:pt x="1686970" y="622714"/>
                </a:lnTo>
                <a:lnTo>
                  <a:pt x="1645793" y="594262"/>
                </a:lnTo>
                <a:lnTo>
                  <a:pt x="1604227" y="566360"/>
                </a:lnTo>
                <a:lnTo>
                  <a:pt x="1562279" y="539024"/>
                </a:lnTo>
                <a:lnTo>
                  <a:pt x="1519959" y="512266"/>
                </a:lnTo>
                <a:lnTo>
                  <a:pt x="1477275" y="486100"/>
                </a:lnTo>
                <a:lnTo>
                  <a:pt x="1434234" y="460541"/>
                </a:lnTo>
                <a:lnTo>
                  <a:pt x="1390846" y="435603"/>
                </a:lnTo>
                <a:lnTo>
                  <a:pt x="1347119" y="411299"/>
                </a:lnTo>
                <a:lnTo>
                  <a:pt x="1303061" y="387643"/>
                </a:lnTo>
                <a:lnTo>
                  <a:pt x="1258681" y="364650"/>
                </a:lnTo>
                <a:lnTo>
                  <a:pt x="1213986" y="342333"/>
                </a:lnTo>
                <a:lnTo>
                  <a:pt x="1168986" y="320706"/>
                </a:lnTo>
                <a:lnTo>
                  <a:pt x="1123688" y="299783"/>
                </a:lnTo>
                <a:lnTo>
                  <a:pt x="1078102" y="279578"/>
                </a:lnTo>
                <a:lnTo>
                  <a:pt x="1032235" y="260105"/>
                </a:lnTo>
                <a:lnTo>
                  <a:pt x="986095" y="241378"/>
                </a:lnTo>
                <a:lnTo>
                  <a:pt x="939692" y="223411"/>
                </a:lnTo>
                <a:lnTo>
                  <a:pt x="893034" y="206218"/>
                </a:lnTo>
                <a:lnTo>
                  <a:pt x="846128" y="189813"/>
                </a:lnTo>
                <a:lnTo>
                  <a:pt x="798984" y="174209"/>
                </a:lnTo>
                <a:lnTo>
                  <a:pt x="751610" y="159421"/>
                </a:lnTo>
                <a:lnTo>
                  <a:pt x="704013" y="145463"/>
                </a:lnTo>
                <a:lnTo>
                  <a:pt x="656203" y="132348"/>
                </a:lnTo>
                <a:lnTo>
                  <a:pt x="608188" y="120090"/>
                </a:lnTo>
                <a:lnTo>
                  <a:pt x="559976" y="108704"/>
                </a:lnTo>
                <a:lnTo>
                  <a:pt x="511575" y="98203"/>
                </a:lnTo>
                <a:lnTo>
                  <a:pt x="462995" y="88602"/>
                </a:lnTo>
                <a:lnTo>
                  <a:pt x="414242" y="79914"/>
                </a:lnTo>
                <a:lnTo>
                  <a:pt x="365327" y="72153"/>
                </a:lnTo>
                <a:lnTo>
                  <a:pt x="316256" y="65333"/>
                </a:lnTo>
                <a:lnTo>
                  <a:pt x="267040" y="59468"/>
                </a:lnTo>
                <a:lnTo>
                  <a:pt x="217684" y="54572"/>
                </a:lnTo>
                <a:lnTo>
                  <a:pt x="168199" y="50659"/>
                </a:lnTo>
                <a:lnTo>
                  <a:pt x="118593" y="47743"/>
                </a:lnTo>
                <a:lnTo>
                  <a:pt x="68499" y="45831"/>
                </a:lnTo>
                <a:lnTo>
                  <a:pt x="53595" y="45568"/>
                </a:lnTo>
                <a:lnTo>
                  <a:pt x="38339" y="54177"/>
                </a:lnTo>
                <a:lnTo>
                  <a:pt x="55594" y="64635"/>
                </a:lnTo>
                <a:lnTo>
                  <a:pt x="68874" y="64870"/>
                </a:lnTo>
                <a:lnTo>
                  <a:pt x="117853" y="66729"/>
                </a:lnTo>
                <a:lnTo>
                  <a:pt x="167101" y="69612"/>
                </a:lnTo>
                <a:lnTo>
                  <a:pt x="216236" y="73491"/>
                </a:lnTo>
                <a:lnTo>
                  <a:pt x="265250" y="78352"/>
                </a:lnTo>
                <a:lnTo>
                  <a:pt x="314132" y="84180"/>
                </a:lnTo>
                <a:lnTo>
                  <a:pt x="362875" y="90962"/>
                </a:lnTo>
                <a:lnTo>
                  <a:pt x="411470" y="98684"/>
                </a:lnTo>
                <a:lnTo>
                  <a:pt x="459909" y="107331"/>
                </a:lnTo>
                <a:lnTo>
                  <a:pt x="508182" y="116889"/>
                </a:lnTo>
                <a:lnTo>
                  <a:pt x="556282" y="127345"/>
                </a:lnTo>
                <a:lnTo>
                  <a:pt x="604199" y="138684"/>
                </a:lnTo>
                <a:lnTo>
                  <a:pt x="651926" y="150892"/>
                </a:lnTo>
                <a:lnTo>
                  <a:pt x="699452" y="163954"/>
                </a:lnTo>
                <a:lnTo>
                  <a:pt x="746770" y="177858"/>
                </a:lnTo>
                <a:lnTo>
                  <a:pt x="793872" y="192588"/>
                </a:lnTo>
                <a:lnTo>
                  <a:pt x="840747" y="208130"/>
                </a:lnTo>
                <a:lnTo>
                  <a:pt x="887389" y="224471"/>
                </a:lnTo>
                <a:lnTo>
                  <a:pt x="933788" y="241597"/>
                </a:lnTo>
                <a:lnTo>
                  <a:pt x="979935" y="259493"/>
                </a:lnTo>
                <a:lnTo>
                  <a:pt x="1025822" y="278144"/>
                </a:lnTo>
                <a:lnTo>
                  <a:pt x="1071441" y="297538"/>
                </a:lnTo>
                <a:lnTo>
                  <a:pt x="1116782" y="317660"/>
                </a:lnTo>
                <a:lnTo>
                  <a:pt x="1161837" y="338496"/>
                </a:lnTo>
                <a:lnTo>
                  <a:pt x="1206598" y="360031"/>
                </a:lnTo>
                <a:lnTo>
                  <a:pt x="1251056" y="382252"/>
                </a:lnTo>
                <a:lnTo>
                  <a:pt x="1295202" y="405144"/>
                </a:lnTo>
                <a:lnTo>
                  <a:pt x="1339027" y="428694"/>
                </a:lnTo>
                <a:lnTo>
                  <a:pt x="1382523" y="452887"/>
                </a:lnTo>
                <a:lnTo>
                  <a:pt x="1425682" y="477710"/>
                </a:lnTo>
                <a:lnTo>
                  <a:pt x="1468494" y="503147"/>
                </a:lnTo>
                <a:lnTo>
                  <a:pt x="1510952" y="529185"/>
                </a:lnTo>
                <a:lnTo>
                  <a:pt x="1553046" y="555811"/>
                </a:lnTo>
                <a:lnTo>
                  <a:pt x="1594767" y="583009"/>
                </a:lnTo>
                <a:lnTo>
                  <a:pt x="1636108" y="610765"/>
                </a:lnTo>
                <a:lnTo>
                  <a:pt x="1677060" y="639066"/>
                </a:lnTo>
                <a:lnTo>
                  <a:pt x="1717613" y="667898"/>
                </a:lnTo>
                <a:lnTo>
                  <a:pt x="1757760" y="697246"/>
                </a:lnTo>
                <a:lnTo>
                  <a:pt x="1797491" y="727096"/>
                </a:lnTo>
                <a:lnTo>
                  <a:pt x="1836799" y="757434"/>
                </a:lnTo>
                <a:lnTo>
                  <a:pt x="1860826" y="776478"/>
                </a:lnTo>
                <a:lnTo>
                  <a:pt x="1891303" y="776478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461026" y="3394709"/>
            <a:ext cx="904875" cy="979169"/>
          </a:xfrm>
          <a:custGeom>
            <a:avLst/>
            <a:gdLst/>
            <a:ahLst/>
            <a:cxnLst/>
            <a:rect l="l" t="t" r="r" b="b"/>
            <a:pathLst>
              <a:path w="904875" h="979170">
                <a:moveTo>
                  <a:pt x="904751" y="979170"/>
                </a:moveTo>
                <a:lnTo>
                  <a:pt x="857942" y="907178"/>
                </a:lnTo>
                <a:lnTo>
                  <a:pt x="829973" y="865782"/>
                </a:lnTo>
                <a:lnTo>
                  <a:pt x="801514" y="824763"/>
                </a:lnTo>
                <a:lnTo>
                  <a:pt x="772572" y="784130"/>
                </a:lnTo>
                <a:lnTo>
                  <a:pt x="743159" y="743891"/>
                </a:lnTo>
                <a:lnTo>
                  <a:pt x="713283" y="704055"/>
                </a:lnTo>
                <a:lnTo>
                  <a:pt x="682955" y="664629"/>
                </a:lnTo>
                <a:lnTo>
                  <a:pt x="652183" y="625622"/>
                </a:lnTo>
                <a:lnTo>
                  <a:pt x="620977" y="587042"/>
                </a:lnTo>
                <a:lnTo>
                  <a:pt x="589347" y="548898"/>
                </a:lnTo>
                <a:lnTo>
                  <a:pt x="557303" y="511197"/>
                </a:lnTo>
                <a:lnTo>
                  <a:pt x="524854" y="473948"/>
                </a:lnTo>
                <a:lnTo>
                  <a:pt x="492010" y="437160"/>
                </a:lnTo>
                <a:lnTo>
                  <a:pt x="458780" y="400840"/>
                </a:lnTo>
                <a:lnTo>
                  <a:pt x="425173" y="364998"/>
                </a:lnTo>
                <a:lnTo>
                  <a:pt x="391367" y="329629"/>
                </a:lnTo>
                <a:lnTo>
                  <a:pt x="357037" y="294589"/>
                </a:lnTo>
                <a:lnTo>
                  <a:pt x="322192" y="259890"/>
                </a:lnTo>
                <a:lnTo>
                  <a:pt x="286840" y="225546"/>
                </a:lnTo>
                <a:lnTo>
                  <a:pt x="250990" y="191572"/>
                </a:lnTo>
                <a:lnTo>
                  <a:pt x="214650" y="157982"/>
                </a:lnTo>
                <a:lnTo>
                  <a:pt x="177828" y="124789"/>
                </a:lnTo>
                <a:lnTo>
                  <a:pt x="140533" y="92007"/>
                </a:lnTo>
                <a:lnTo>
                  <a:pt x="102774" y="59651"/>
                </a:lnTo>
                <a:lnTo>
                  <a:pt x="64558" y="27734"/>
                </a:lnTo>
                <a:lnTo>
                  <a:pt x="30476" y="0"/>
                </a:lnTo>
                <a:lnTo>
                  <a:pt x="0" y="0"/>
                </a:lnTo>
                <a:lnTo>
                  <a:pt x="14848" y="11768"/>
                </a:lnTo>
                <a:lnTo>
                  <a:pt x="53281" y="43040"/>
                </a:lnTo>
                <a:lnTo>
                  <a:pt x="91265" y="74758"/>
                </a:lnTo>
                <a:lnTo>
                  <a:pt x="128791" y="106908"/>
                </a:lnTo>
                <a:lnTo>
                  <a:pt x="165850" y="139475"/>
                </a:lnTo>
                <a:lnTo>
                  <a:pt x="202432" y="172445"/>
                </a:lnTo>
                <a:lnTo>
                  <a:pt x="238531" y="205805"/>
                </a:lnTo>
                <a:lnTo>
                  <a:pt x="274137" y="239540"/>
                </a:lnTo>
                <a:lnTo>
                  <a:pt x="309241" y="273637"/>
                </a:lnTo>
                <a:lnTo>
                  <a:pt x="343834" y="308080"/>
                </a:lnTo>
                <a:lnTo>
                  <a:pt x="377910" y="342856"/>
                </a:lnTo>
                <a:lnTo>
                  <a:pt x="411457" y="377952"/>
                </a:lnTo>
                <a:lnTo>
                  <a:pt x="444900" y="413699"/>
                </a:lnTo>
                <a:lnTo>
                  <a:pt x="477968" y="449911"/>
                </a:lnTo>
                <a:lnTo>
                  <a:pt x="510650" y="486580"/>
                </a:lnTo>
                <a:lnTo>
                  <a:pt x="542938" y="523699"/>
                </a:lnTo>
                <a:lnTo>
                  <a:pt x="574822" y="561259"/>
                </a:lnTo>
                <a:lnTo>
                  <a:pt x="606293" y="599252"/>
                </a:lnTo>
                <a:lnTo>
                  <a:pt x="637341" y="637671"/>
                </a:lnTo>
                <a:lnTo>
                  <a:pt x="667956" y="676508"/>
                </a:lnTo>
                <a:lnTo>
                  <a:pt x="698130" y="715755"/>
                </a:lnTo>
                <a:lnTo>
                  <a:pt x="727852" y="755403"/>
                </a:lnTo>
                <a:lnTo>
                  <a:pt x="757113" y="795446"/>
                </a:lnTo>
                <a:lnTo>
                  <a:pt x="785904" y="835875"/>
                </a:lnTo>
                <a:lnTo>
                  <a:pt x="814215" y="876682"/>
                </a:lnTo>
                <a:lnTo>
                  <a:pt x="842037" y="917860"/>
                </a:lnTo>
                <a:lnTo>
                  <a:pt x="869360" y="959400"/>
                </a:lnTo>
                <a:lnTo>
                  <a:pt x="882013" y="979170"/>
                </a:lnTo>
                <a:lnTo>
                  <a:pt x="904751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343039" y="4373879"/>
            <a:ext cx="465455" cy="979169"/>
          </a:xfrm>
          <a:custGeom>
            <a:avLst/>
            <a:gdLst/>
            <a:ahLst/>
            <a:cxnLst/>
            <a:rect l="l" t="t" r="r" b="b"/>
            <a:pathLst>
              <a:path w="465454" h="979170">
                <a:moveTo>
                  <a:pt x="465424" y="979170"/>
                </a:moveTo>
                <a:lnTo>
                  <a:pt x="447543" y="917467"/>
                </a:lnTo>
                <a:lnTo>
                  <a:pt x="432808" y="869862"/>
                </a:lnTo>
                <a:lnTo>
                  <a:pt x="417371" y="822451"/>
                </a:lnTo>
                <a:lnTo>
                  <a:pt x="401241" y="775245"/>
                </a:lnTo>
                <a:lnTo>
                  <a:pt x="384428" y="728250"/>
                </a:lnTo>
                <a:lnTo>
                  <a:pt x="366941" y="681475"/>
                </a:lnTo>
                <a:lnTo>
                  <a:pt x="348791" y="634928"/>
                </a:lnTo>
                <a:lnTo>
                  <a:pt x="329987" y="588619"/>
                </a:lnTo>
                <a:lnTo>
                  <a:pt x="310537" y="542554"/>
                </a:lnTo>
                <a:lnTo>
                  <a:pt x="290453" y="496743"/>
                </a:lnTo>
                <a:lnTo>
                  <a:pt x="269743" y="451193"/>
                </a:lnTo>
                <a:lnTo>
                  <a:pt x="248417" y="405913"/>
                </a:lnTo>
                <a:lnTo>
                  <a:pt x="226485" y="360911"/>
                </a:lnTo>
                <a:lnTo>
                  <a:pt x="203957" y="316195"/>
                </a:lnTo>
                <a:lnTo>
                  <a:pt x="180841" y="271774"/>
                </a:lnTo>
                <a:lnTo>
                  <a:pt x="157147" y="227656"/>
                </a:lnTo>
                <a:lnTo>
                  <a:pt x="132886" y="183849"/>
                </a:lnTo>
                <a:lnTo>
                  <a:pt x="108066" y="140362"/>
                </a:lnTo>
                <a:lnTo>
                  <a:pt x="82698" y="97202"/>
                </a:lnTo>
                <a:lnTo>
                  <a:pt x="56790" y="54379"/>
                </a:lnTo>
                <a:lnTo>
                  <a:pt x="30353" y="11900"/>
                </a:lnTo>
                <a:lnTo>
                  <a:pt x="22738" y="0"/>
                </a:lnTo>
                <a:lnTo>
                  <a:pt x="0" y="0"/>
                </a:lnTo>
                <a:lnTo>
                  <a:pt x="14161" y="22125"/>
                </a:lnTo>
                <a:lnTo>
                  <a:pt x="40458" y="64367"/>
                </a:lnTo>
                <a:lnTo>
                  <a:pt x="66227" y="106948"/>
                </a:lnTo>
                <a:lnTo>
                  <a:pt x="91460" y="149859"/>
                </a:lnTo>
                <a:lnTo>
                  <a:pt x="116147" y="193094"/>
                </a:lnTo>
                <a:lnTo>
                  <a:pt x="140278" y="236644"/>
                </a:lnTo>
                <a:lnTo>
                  <a:pt x="163843" y="280502"/>
                </a:lnTo>
                <a:lnTo>
                  <a:pt x="186834" y="324659"/>
                </a:lnTo>
                <a:lnTo>
                  <a:pt x="209241" y="369107"/>
                </a:lnTo>
                <a:lnTo>
                  <a:pt x="231053" y="413840"/>
                </a:lnTo>
                <a:lnTo>
                  <a:pt x="252263" y="458848"/>
                </a:lnTo>
                <a:lnTo>
                  <a:pt x="272860" y="504124"/>
                </a:lnTo>
                <a:lnTo>
                  <a:pt x="292835" y="549661"/>
                </a:lnTo>
                <a:lnTo>
                  <a:pt x="312178" y="595449"/>
                </a:lnTo>
                <a:lnTo>
                  <a:pt x="330880" y="641482"/>
                </a:lnTo>
                <a:lnTo>
                  <a:pt x="348932" y="687752"/>
                </a:lnTo>
                <a:lnTo>
                  <a:pt x="366323" y="734250"/>
                </a:lnTo>
                <a:lnTo>
                  <a:pt x="383045" y="780968"/>
                </a:lnTo>
                <a:lnTo>
                  <a:pt x="399087" y="827900"/>
                </a:lnTo>
                <a:lnTo>
                  <a:pt x="414442" y="875036"/>
                </a:lnTo>
                <a:lnTo>
                  <a:pt x="429097" y="922369"/>
                </a:lnTo>
                <a:lnTo>
                  <a:pt x="443046" y="969892"/>
                </a:lnTo>
                <a:lnTo>
                  <a:pt x="445619" y="979170"/>
                </a:lnTo>
                <a:lnTo>
                  <a:pt x="465424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788659" y="5353050"/>
            <a:ext cx="136525" cy="820419"/>
          </a:xfrm>
          <a:custGeom>
            <a:avLst/>
            <a:gdLst/>
            <a:ahLst/>
            <a:cxnLst/>
            <a:rect l="l" t="t" r="r" b="b"/>
            <a:pathLst>
              <a:path w="136525" h="820420">
                <a:moveTo>
                  <a:pt x="136146" y="819150"/>
                </a:moveTo>
                <a:lnTo>
                  <a:pt x="135691" y="769445"/>
                </a:lnTo>
                <a:lnTo>
                  <a:pt x="134360" y="719787"/>
                </a:lnTo>
                <a:lnTo>
                  <a:pt x="132165" y="670183"/>
                </a:lnTo>
                <a:lnTo>
                  <a:pt x="129114" y="620642"/>
                </a:lnTo>
                <a:lnTo>
                  <a:pt x="125216" y="571172"/>
                </a:lnTo>
                <a:lnTo>
                  <a:pt x="120483" y="521782"/>
                </a:lnTo>
                <a:lnTo>
                  <a:pt x="114922" y="472479"/>
                </a:lnTo>
                <a:lnTo>
                  <a:pt x="108544" y="423272"/>
                </a:lnTo>
                <a:lnTo>
                  <a:pt x="101359" y="374169"/>
                </a:lnTo>
                <a:lnTo>
                  <a:pt x="93375" y="325178"/>
                </a:lnTo>
                <a:lnTo>
                  <a:pt x="84603" y="276309"/>
                </a:lnTo>
                <a:lnTo>
                  <a:pt x="75051" y="227568"/>
                </a:lnTo>
                <a:lnTo>
                  <a:pt x="64731" y="178965"/>
                </a:lnTo>
                <a:lnTo>
                  <a:pt x="53651" y="130507"/>
                </a:lnTo>
                <a:lnTo>
                  <a:pt x="41820" y="82203"/>
                </a:lnTo>
                <a:lnTo>
                  <a:pt x="29249" y="34061"/>
                </a:lnTo>
                <a:lnTo>
                  <a:pt x="19804" y="0"/>
                </a:lnTo>
                <a:lnTo>
                  <a:pt x="0" y="0"/>
                </a:lnTo>
                <a:lnTo>
                  <a:pt x="10658" y="38426"/>
                </a:lnTo>
                <a:lnTo>
                  <a:pt x="23162" y="86303"/>
                </a:lnTo>
                <a:lnTo>
                  <a:pt x="34931" y="134346"/>
                </a:lnTo>
                <a:lnTo>
                  <a:pt x="45954" y="182546"/>
                </a:lnTo>
                <a:lnTo>
                  <a:pt x="56222" y="230897"/>
                </a:lnTo>
                <a:lnTo>
                  <a:pt x="65726" y="279389"/>
                </a:lnTo>
                <a:lnTo>
                  <a:pt x="74456" y="328015"/>
                </a:lnTo>
                <a:lnTo>
                  <a:pt x="82402" y="376767"/>
                </a:lnTo>
                <a:lnTo>
                  <a:pt x="89555" y="425637"/>
                </a:lnTo>
                <a:lnTo>
                  <a:pt x="95906" y="474618"/>
                </a:lnTo>
                <a:lnTo>
                  <a:pt x="101445" y="523702"/>
                </a:lnTo>
                <a:lnTo>
                  <a:pt x="106162" y="572879"/>
                </a:lnTo>
                <a:lnTo>
                  <a:pt x="110049" y="622144"/>
                </a:lnTo>
                <a:lnTo>
                  <a:pt x="113095" y="671487"/>
                </a:lnTo>
                <a:lnTo>
                  <a:pt x="115291" y="720902"/>
                </a:lnTo>
                <a:lnTo>
                  <a:pt x="116628" y="770379"/>
                </a:lnTo>
                <a:lnTo>
                  <a:pt x="117096" y="819912"/>
                </a:lnTo>
                <a:lnTo>
                  <a:pt x="136146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600200" y="2662427"/>
            <a:ext cx="2070735" cy="732790"/>
          </a:xfrm>
          <a:custGeom>
            <a:avLst/>
            <a:gdLst/>
            <a:ahLst/>
            <a:cxnLst/>
            <a:rect l="l" t="t" r="r" b="b"/>
            <a:pathLst>
              <a:path w="2070735" h="732789">
                <a:moveTo>
                  <a:pt x="2070724" y="732282"/>
                </a:moveTo>
                <a:lnTo>
                  <a:pt x="2011803" y="688719"/>
                </a:lnTo>
                <a:lnTo>
                  <a:pt x="1970993" y="659614"/>
                </a:lnTo>
                <a:lnTo>
                  <a:pt x="1929773" y="631017"/>
                </a:lnTo>
                <a:lnTo>
                  <a:pt x="1888153" y="602938"/>
                </a:lnTo>
                <a:lnTo>
                  <a:pt x="1846141" y="575385"/>
                </a:lnTo>
                <a:lnTo>
                  <a:pt x="1803748" y="548366"/>
                </a:lnTo>
                <a:lnTo>
                  <a:pt x="1760982" y="521889"/>
                </a:lnTo>
                <a:lnTo>
                  <a:pt x="1717853" y="495964"/>
                </a:lnTo>
                <a:lnTo>
                  <a:pt x="1674369" y="470598"/>
                </a:lnTo>
                <a:lnTo>
                  <a:pt x="1630540" y="445800"/>
                </a:lnTo>
                <a:lnTo>
                  <a:pt x="1586375" y="421577"/>
                </a:lnTo>
                <a:lnTo>
                  <a:pt x="1541884" y="397939"/>
                </a:lnTo>
                <a:lnTo>
                  <a:pt x="1497075" y="374894"/>
                </a:lnTo>
                <a:lnTo>
                  <a:pt x="1451958" y="352449"/>
                </a:lnTo>
                <a:lnTo>
                  <a:pt x="1406542" y="330615"/>
                </a:lnTo>
                <a:lnTo>
                  <a:pt x="1360836" y="309397"/>
                </a:lnTo>
                <a:lnTo>
                  <a:pt x="1314850" y="288806"/>
                </a:lnTo>
                <a:lnTo>
                  <a:pt x="1268592" y="268849"/>
                </a:lnTo>
                <a:lnTo>
                  <a:pt x="1222071" y="249535"/>
                </a:lnTo>
                <a:lnTo>
                  <a:pt x="1175298" y="230873"/>
                </a:lnTo>
                <a:lnTo>
                  <a:pt x="1128281" y="212869"/>
                </a:lnTo>
                <a:lnTo>
                  <a:pt x="1081029" y="195534"/>
                </a:lnTo>
                <a:lnTo>
                  <a:pt x="1033552" y="178874"/>
                </a:lnTo>
                <a:lnTo>
                  <a:pt x="985859" y="162899"/>
                </a:lnTo>
                <a:lnTo>
                  <a:pt x="937958" y="147617"/>
                </a:lnTo>
                <a:lnTo>
                  <a:pt x="889860" y="133036"/>
                </a:lnTo>
                <a:lnTo>
                  <a:pt x="841573" y="119165"/>
                </a:lnTo>
                <a:lnTo>
                  <a:pt x="793107" y="106011"/>
                </a:lnTo>
                <a:lnTo>
                  <a:pt x="744471" y="93584"/>
                </a:lnTo>
                <a:lnTo>
                  <a:pt x="695673" y="81892"/>
                </a:lnTo>
                <a:lnTo>
                  <a:pt x="646724" y="70942"/>
                </a:lnTo>
                <a:lnTo>
                  <a:pt x="597633" y="60743"/>
                </a:lnTo>
                <a:lnTo>
                  <a:pt x="548408" y="51305"/>
                </a:lnTo>
                <a:lnTo>
                  <a:pt x="499058" y="42634"/>
                </a:lnTo>
                <a:lnTo>
                  <a:pt x="449594" y="34739"/>
                </a:lnTo>
                <a:lnTo>
                  <a:pt x="400024" y="27629"/>
                </a:lnTo>
                <a:lnTo>
                  <a:pt x="350358" y="21312"/>
                </a:lnTo>
                <a:lnTo>
                  <a:pt x="300604" y="15797"/>
                </a:lnTo>
                <a:lnTo>
                  <a:pt x="250772" y="11091"/>
                </a:lnTo>
                <a:lnTo>
                  <a:pt x="200871" y="7203"/>
                </a:lnTo>
                <a:lnTo>
                  <a:pt x="150910" y="4142"/>
                </a:lnTo>
                <a:lnTo>
                  <a:pt x="100899" y="1915"/>
                </a:lnTo>
                <a:lnTo>
                  <a:pt x="50846" y="532"/>
                </a:lnTo>
                <a:lnTo>
                  <a:pt x="762" y="0"/>
                </a:lnTo>
                <a:lnTo>
                  <a:pt x="0" y="19050"/>
                </a:lnTo>
                <a:lnTo>
                  <a:pt x="49807" y="19567"/>
                </a:lnTo>
                <a:lnTo>
                  <a:pt x="99585" y="20933"/>
                </a:lnTo>
                <a:lnTo>
                  <a:pt x="149326" y="23140"/>
                </a:lnTo>
                <a:lnTo>
                  <a:pt x="199018" y="26179"/>
                </a:lnTo>
                <a:lnTo>
                  <a:pt x="248654" y="30042"/>
                </a:lnTo>
                <a:lnTo>
                  <a:pt x="298224" y="34721"/>
                </a:lnTo>
                <a:lnTo>
                  <a:pt x="347718" y="40207"/>
                </a:lnTo>
                <a:lnTo>
                  <a:pt x="397128" y="46491"/>
                </a:lnTo>
                <a:lnTo>
                  <a:pt x="446444" y="53566"/>
                </a:lnTo>
                <a:lnTo>
                  <a:pt x="495657" y="61423"/>
                </a:lnTo>
                <a:lnTo>
                  <a:pt x="544757" y="70053"/>
                </a:lnTo>
                <a:lnTo>
                  <a:pt x="593735" y="79448"/>
                </a:lnTo>
                <a:lnTo>
                  <a:pt x="642583" y="89600"/>
                </a:lnTo>
                <a:lnTo>
                  <a:pt x="691290" y="100501"/>
                </a:lnTo>
                <a:lnTo>
                  <a:pt x="739848" y="112141"/>
                </a:lnTo>
                <a:lnTo>
                  <a:pt x="788246" y="124513"/>
                </a:lnTo>
                <a:lnTo>
                  <a:pt x="836477" y="137608"/>
                </a:lnTo>
                <a:lnTo>
                  <a:pt x="884530" y="151418"/>
                </a:lnTo>
                <a:lnTo>
                  <a:pt x="932397" y="165934"/>
                </a:lnTo>
                <a:lnTo>
                  <a:pt x="980067" y="181148"/>
                </a:lnTo>
                <a:lnTo>
                  <a:pt x="1027533" y="197052"/>
                </a:lnTo>
                <a:lnTo>
                  <a:pt x="1074784" y="213637"/>
                </a:lnTo>
                <a:lnTo>
                  <a:pt x="1121811" y="230895"/>
                </a:lnTo>
                <a:lnTo>
                  <a:pt x="1168605" y="248817"/>
                </a:lnTo>
                <a:lnTo>
                  <a:pt x="1215156" y="267395"/>
                </a:lnTo>
                <a:lnTo>
                  <a:pt x="1261456" y="286621"/>
                </a:lnTo>
                <a:lnTo>
                  <a:pt x="1307495" y="306485"/>
                </a:lnTo>
                <a:lnTo>
                  <a:pt x="1353264" y="326981"/>
                </a:lnTo>
                <a:lnTo>
                  <a:pt x="1398753" y="348099"/>
                </a:lnTo>
                <a:lnTo>
                  <a:pt x="1443954" y="369832"/>
                </a:lnTo>
                <a:lnTo>
                  <a:pt x="1488857" y="392169"/>
                </a:lnTo>
                <a:lnTo>
                  <a:pt x="1533452" y="415105"/>
                </a:lnTo>
                <a:lnTo>
                  <a:pt x="1577731" y="438629"/>
                </a:lnTo>
                <a:lnTo>
                  <a:pt x="1621684" y="462733"/>
                </a:lnTo>
                <a:lnTo>
                  <a:pt x="1665302" y="487409"/>
                </a:lnTo>
                <a:lnTo>
                  <a:pt x="1708575" y="512649"/>
                </a:lnTo>
                <a:lnTo>
                  <a:pt x="1751495" y="538445"/>
                </a:lnTo>
                <a:lnTo>
                  <a:pt x="1794052" y="564787"/>
                </a:lnTo>
                <a:lnTo>
                  <a:pt x="1836236" y="591668"/>
                </a:lnTo>
                <a:lnTo>
                  <a:pt x="1878039" y="619079"/>
                </a:lnTo>
                <a:lnTo>
                  <a:pt x="1919452" y="647011"/>
                </a:lnTo>
                <a:lnTo>
                  <a:pt x="1960464" y="675457"/>
                </a:lnTo>
                <a:lnTo>
                  <a:pt x="2001067" y="704408"/>
                </a:lnTo>
                <a:lnTo>
                  <a:pt x="2039103" y="732282"/>
                </a:lnTo>
                <a:lnTo>
                  <a:pt x="2070724" y="732282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3504" y="2432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808481" y="24607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39303" y="3394709"/>
            <a:ext cx="929640" cy="979169"/>
          </a:xfrm>
          <a:custGeom>
            <a:avLst/>
            <a:gdLst/>
            <a:ahLst/>
            <a:cxnLst/>
            <a:rect l="l" t="t" r="r" b="b"/>
            <a:pathLst>
              <a:path w="929639" h="979170">
                <a:moveTo>
                  <a:pt x="929577" y="979170"/>
                </a:moveTo>
                <a:lnTo>
                  <a:pt x="886319" y="909124"/>
                </a:lnTo>
                <a:lnTo>
                  <a:pt x="859467" y="867790"/>
                </a:lnTo>
                <a:lnTo>
                  <a:pt x="831951" y="826878"/>
                </a:lnTo>
                <a:lnTo>
                  <a:pt x="803789" y="786398"/>
                </a:lnTo>
                <a:lnTo>
                  <a:pt x="775003" y="746360"/>
                </a:lnTo>
                <a:lnTo>
                  <a:pt x="745614" y="706774"/>
                </a:lnTo>
                <a:lnTo>
                  <a:pt x="715640" y="667649"/>
                </a:lnTo>
                <a:lnTo>
                  <a:pt x="685104" y="628995"/>
                </a:lnTo>
                <a:lnTo>
                  <a:pt x="654024" y="590821"/>
                </a:lnTo>
                <a:lnTo>
                  <a:pt x="622422" y="553137"/>
                </a:lnTo>
                <a:lnTo>
                  <a:pt x="590318" y="515954"/>
                </a:lnTo>
                <a:lnTo>
                  <a:pt x="557732" y="479280"/>
                </a:lnTo>
                <a:lnTo>
                  <a:pt x="524684" y="443125"/>
                </a:lnTo>
                <a:lnTo>
                  <a:pt x="491195" y="407499"/>
                </a:lnTo>
                <a:lnTo>
                  <a:pt x="457286" y="372411"/>
                </a:lnTo>
                <a:lnTo>
                  <a:pt x="422976" y="337872"/>
                </a:lnTo>
                <a:lnTo>
                  <a:pt x="388286" y="303890"/>
                </a:lnTo>
                <a:lnTo>
                  <a:pt x="353236" y="270476"/>
                </a:lnTo>
                <a:lnTo>
                  <a:pt x="317848" y="237639"/>
                </a:lnTo>
                <a:lnTo>
                  <a:pt x="282140" y="205389"/>
                </a:lnTo>
                <a:lnTo>
                  <a:pt x="246134" y="173736"/>
                </a:lnTo>
                <a:lnTo>
                  <a:pt x="208447" y="141299"/>
                </a:lnTo>
                <a:lnTo>
                  <a:pt x="170287" y="109313"/>
                </a:lnTo>
                <a:lnTo>
                  <a:pt x="131662" y="77786"/>
                </a:lnTo>
                <a:lnTo>
                  <a:pt x="92582" y="46727"/>
                </a:lnTo>
                <a:lnTo>
                  <a:pt x="53055" y="16143"/>
                </a:lnTo>
                <a:lnTo>
                  <a:pt x="31620" y="0"/>
                </a:lnTo>
                <a:lnTo>
                  <a:pt x="0" y="0"/>
                </a:lnTo>
                <a:lnTo>
                  <a:pt x="2147" y="1573"/>
                </a:lnTo>
                <a:lnTo>
                  <a:pt x="41903" y="31509"/>
                </a:lnTo>
                <a:lnTo>
                  <a:pt x="81222" y="61924"/>
                </a:lnTo>
                <a:lnTo>
                  <a:pt x="120095" y="92810"/>
                </a:lnTo>
                <a:lnTo>
                  <a:pt x="158512" y="124160"/>
                </a:lnTo>
                <a:lnTo>
                  <a:pt x="196464" y="155963"/>
                </a:lnTo>
                <a:lnTo>
                  <a:pt x="233942" y="188214"/>
                </a:lnTo>
                <a:lnTo>
                  <a:pt x="270431" y="220395"/>
                </a:lnTo>
                <a:lnTo>
                  <a:pt x="306615" y="253187"/>
                </a:lnTo>
                <a:lnTo>
                  <a:pt x="342472" y="286578"/>
                </a:lnTo>
                <a:lnTo>
                  <a:pt x="377980" y="320558"/>
                </a:lnTo>
                <a:lnTo>
                  <a:pt x="413117" y="355119"/>
                </a:lnTo>
                <a:lnTo>
                  <a:pt x="447862" y="390249"/>
                </a:lnTo>
                <a:lnTo>
                  <a:pt x="482192" y="425940"/>
                </a:lnTo>
                <a:lnTo>
                  <a:pt x="516087" y="462181"/>
                </a:lnTo>
                <a:lnTo>
                  <a:pt x="549525" y="498962"/>
                </a:lnTo>
                <a:lnTo>
                  <a:pt x="582483" y="536273"/>
                </a:lnTo>
                <a:lnTo>
                  <a:pt x="614940" y="574106"/>
                </a:lnTo>
                <a:lnTo>
                  <a:pt x="646875" y="612449"/>
                </a:lnTo>
                <a:lnTo>
                  <a:pt x="678264" y="651293"/>
                </a:lnTo>
                <a:lnTo>
                  <a:pt x="709088" y="690628"/>
                </a:lnTo>
                <a:lnTo>
                  <a:pt x="739324" y="730444"/>
                </a:lnTo>
                <a:lnTo>
                  <a:pt x="768950" y="770732"/>
                </a:lnTo>
                <a:lnTo>
                  <a:pt x="797945" y="811481"/>
                </a:lnTo>
                <a:lnTo>
                  <a:pt x="826286" y="852682"/>
                </a:lnTo>
                <a:lnTo>
                  <a:pt x="853953" y="894324"/>
                </a:lnTo>
                <a:lnTo>
                  <a:pt x="880923" y="936398"/>
                </a:lnTo>
                <a:lnTo>
                  <a:pt x="907339" y="979170"/>
                </a:lnTo>
                <a:lnTo>
                  <a:pt x="929577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546643" y="4373879"/>
            <a:ext cx="367030" cy="979169"/>
          </a:xfrm>
          <a:custGeom>
            <a:avLst/>
            <a:gdLst/>
            <a:ahLst/>
            <a:cxnLst/>
            <a:rect l="l" t="t" r="r" b="b"/>
            <a:pathLst>
              <a:path w="367029" h="979170">
                <a:moveTo>
                  <a:pt x="366570" y="979170"/>
                </a:moveTo>
                <a:lnTo>
                  <a:pt x="360232" y="926680"/>
                </a:lnTo>
                <a:lnTo>
                  <a:pt x="353164" y="878492"/>
                </a:lnTo>
                <a:lnTo>
                  <a:pt x="344983" y="830515"/>
                </a:lnTo>
                <a:lnTo>
                  <a:pt x="335710" y="782757"/>
                </a:lnTo>
                <a:lnTo>
                  <a:pt x="325364" y="735228"/>
                </a:lnTo>
                <a:lnTo>
                  <a:pt x="313966" y="687939"/>
                </a:lnTo>
                <a:lnTo>
                  <a:pt x="301536" y="640898"/>
                </a:lnTo>
                <a:lnTo>
                  <a:pt x="288095" y="594116"/>
                </a:lnTo>
                <a:lnTo>
                  <a:pt x="273664" y="547601"/>
                </a:lnTo>
                <a:lnTo>
                  <a:pt x="258262" y="501365"/>
                </a:lnTo>
                <a:lnTo>
                  <a:pt x="241909" y="455416"/>
                </a:lnTo>
                <a:lnTo>
                  <a:pt x="224627" y="409763"/>
                </a:lnTo>
                <a:lnTo>
                  <a:pt x="206435" y="364418"/>
                </a:lnTo>
                <a:lnTo>
                  <a:pt x="187355" y="319389"/>
                </a:lnTo>
                <a:lnTo>
                  <a:pt x="167405" y="274685"/>
                </a:lnTo>
                <a:lnTo>
                  <a:pt x="146607" y="230318"/>
                </a:lnTo>
                <a:lnTo>
                  <a:pt x="124982" y="186296"/>
                </a:lnTo>
                <a:lnTo>
                  <a:pt x="102548" y="142628"/>
                </a:lnTo>
                <a:lnTo>
                  <a:pt x="79328" y="99326"/>
                </a:lnTo>
                <a:lnTo>
                  <a:pt x="55340" y="56397"/>
                </a:lnTo>
                <a:lnTo>
                  <a:pt x="30606" y="13853"/>
                </a:lnTo>
                <a:lnTo>
                  <a:pt x="22238" y="0"/>
                </a:lnTo>
                <a:lnTo>
                  <a:pt x="0" y="0"/>
                </a:lnTo>
                <a:lnTo>
                  <a:pt x="25348" y="42633"/>
                </a:lnTo>
                <a:lnTo>
                  <a:pt x="50098" y="85944"/>
                </a:lnTo>
                <a:lnTo>
                  <a:pt x="74064" y="129647"/>
                </a:lnTo>
                <a:lnTo>
                  <a:pt x="97225" y="173732"/>
                </a:lnTo>
                <a:lnTo>
                  <a:pt x="119560" y="218191"/>
                </a:lnTo>
                <a:lnTo>
                  <a:pt x="141045" y="263012"/>
                </a:lnTo>
                <a:lnTo>
                  <a:pt x="161660" y="308186"/>
                </a:lnTo>
                <a:lnTo>
                  <a:pt x="181383" y="353703"/>
                </a:lnTo>
                <a:lnTo>
                  <a:pt x="200192" y="399554"/>
                </a:lnTo>
                <a:lnTo>
                  <a:pt x="218066" y="445727"/>
                </a:lnTo>
                <a:lnTo>
                  <a:pt x="234982" y="492215"/>
                </a:lnTo>
                <a:lnTo>
                  <a:pt x="250918" y="539006"/>
                </a:lnTo>
                <a:lnTo>
                  <a:pt x="265855" y="586091"/>
                </a:lnTo>
                <a:lnTo>
                  <a:pt x="279768" y="633459"/>
                </a:lnTo>
                <a:lnTo>
                  <a:pt x="292637" y="681102"/>
                </a:lnTo>
                <a:lnTo>
                  <a:pt x="304440" y="729009"/>
                </a:lnTo>
                <a:lnTo>
                  <a:pt x="315156" y="777170"/>
                </a:lnTo>
                <a:lnTo>
                  <a:pt x="324762" y="825576"/>
                </a:lnTo>
                <a:lnTo>
                  <a:pt x="333237" y="874216"/>
                </a:lnTo>
                <a:lnTo>
                  <a:pt x="340558" y="923081"/>
                </a:lnTo>
                <a:lnTo>
                  <a:pt x="346706" y="972161"/>
                </a:lnTo>
                <a:lnTo>
                  <a:pt x="347410" y="979170"/>
                </a:lnTo>
                <a:lnTo>
                  <a:pt x="36657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14933" y="4567428"/>
            <a:ext cx="579120" cy="785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135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46309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858511" y="5353050"/>
            <a:ext cx="110489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14933" y="5353050"/>
            <a:ext cx="579120" cy="97917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677699" y="4649560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14933" y="6332220"/>
            <a:ext cx="579120" cy="1371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00200" y="2161032"/>
            <a:ext cx="1242695" cy="254635"/>
          </a:xfrm>
          <a:custGeom>
            <a:avLst/>
            <a:gdLst/>
            <a:ahLst/>
            <a:cxnLst/>
            <a:rect l="l" t="t" r="r" b="b"/>
            <a:pathLst>
              <a:path w="1242695" h="254635">
                <a:moveTo>
                  <a:pt x="106679" y="10668"/>
                </a:moveTo>
                <a:lnTo>
                  <a:pt x="102107" y="1524"/>
                </a:lnTo>
                <a:lnTo>
                  <a:pt x="96011" y="0"/>
                </a:lnTo>
                <a:lnTo>
                  <a:pt x="91439" y="2286"/>
                </a:lnTo>
                <a:lnTo>
                  <a:pt x="0" y="54102"/>
                </a:lnTo>
                <a:lnTo>
                  <a:pt x="19050" y="65564"/>
                </a:lnTo>
                <a:lnTo>
                  <a:pt x="19050" y="44958"/>
                </a:lnTo>
                <a:lnTo>
                  <a:pt x="53993" y="45343"/>
                </a:lnTo>
                <a:lnTo>
                  <a:pt x="100583" y="19050"/>
                </a:lnTo>
                <a:lnTo>
                  <a:pt x="105155" y="16764"/>
                </a:lnTo>
                <a:lnTo>
                  <a:pt x="106679" y="10668"/>
                </a:lnTo>
                <a:close/>
              </a:path>
              <a:path w="1242695" h="254635">
                <a:moveTo>
                  <a:pt x="53993" y="45343"/>
                </a:moveTo>
                <a:lnTo>
                  <a:pt x="19050" y="44958"/>
                </a:lnTo>
                <a:lnTo>
                  <a:pt x="19050" y="64008"/>
                </a:lnTo>
                <a:lnTo>
                  <a:pt x="23621" y="64058"/>
                </a:lnTo>
                <a:lnTo>
                  <a:pt x="23621" y="62484"/>
                </a:lnTo>
                <a:lnTo>
                  <a:pt x="24384" y="45720"/>
                </a:lnTo>
                <a:lnTo>
                  <a:pt x="38339" y="54177"/>
                </a:lnTo>
                <a:lnTo>
                  <a:pt x="53993" y="45343"/>
                </a:lnTo>
                <a:close/>
              </a:path>
              <a:path w="1242695" h="254635">
                <a:moveTo>
                  <a:pt x="105917" y="99822"/>
                </a:moveTo>
                <a:lnTo>
                  <a:pt x="104393" y="94488"/>
                </a:lnTo>
                <a:lnTo>
                  <a:pt x="99822" y="91440"/>
                </a:lnTo>
                <a:lnTo>
                  <a:pt x="55220" y="64409"/>
                </a:lnTo>
                <a:lnTo>
                  <a:pt x="19050" y="64008"/>
                </a:lnTo>
                <a:lnTo>
                  <a:pt x="19050" y="65564"/>
                </a:lnTo>
                <a:lnTo>
                  <a:pt x="89915" y="108204"/>
                </a:lnTo>
                <a:lnTo>
                  <a:pt x="94487" y="110490"/>
                </a:lnTo>
                <a:lnTo>
                  <a:pt x="100583" y="108966"/>
                </a:lnTo>
                <a:lnTo>
                  <a:pt x="102869" y="104394"/>
                </a:lnTo>
                <a:lnTo>
                  <a:pt x="105917" y="99822"/>
                </a:lnTo>
                <a:close/>
              </a:path>
              <a:path w="1242695" h="254635">
                <a:moveTo>
                  <a:pt x="38339" y="54177"/>
                </a:moveTo>
                <a:lnTo>
                  <a:pt x="24384" y="45720"/>
                </a:lnTo>
                <a:lnTo>
                  <a:pt x="23621" y="62484"/>
                </a:lnTo>
                <a:lnTo>
                  <a:pt x="38339" y="54177"/>
                </a:lnTo>
                <a:close/>
              </a:path>
              <a:path w="1242695" h="254635">
                <a:moveTo>
                  <a:pt x="55220" y="64409"/>
                </a:moveTo>
                <a:lnTo>
                  <a:pt x="38339" y="54177"/>
                </a:lnTo>
                <a:lnTo>
                  <a:pt x="23621" y="62484"/>
                </a:lnTo>
                <a:lnTo>
                  <a:pt x="23621" y="64058"/>
                </a:lnTo>
                <a:lnTo>
                  <a:pt x="55220" y="64409"/>
                </a:lnTo>
                <a:close/>
              </a:path>
              <a:path w="1242695" h="254635">
                <a:moveTo>
                  <a:pt x="1242333" y="254508"/>
                </a:moveTo>
                <a:lnTo>
                  <a:pt x="1185898" y="235967"/>
                </a:lnTo>
                <a:lnTo>
                  <a:pt x="1138485" y="221090"/>
                </a:lnTo>
                <a:lnTo>
                  <a:pt x="1090927" y="206772"/>
                </a:lnTo>
                <a:lnTo>
                  <a:pt x="1043228" y="193018"/>
                </a:lnTo>
                <a:lnTo>
                  <a:pt x="995394" y="179834"/>
                </a:lnTo>
                <a:lnTo>
                  <a:pt x="947430" y="167227"/>
                </a:lnTo>
                <a:lnTo>
                  <a:pt x="899344" y="155201"/>
                </a:lnTo>
                <a:lnTo>
                  <a:pt x="851139" y="143763"/>
                </a:lnTo>
                <a:lnTo>
                  <a:pt x="802821" y="132919"/>
                </a:lnTo>
                <a:lnTo>
                  <a:pt x="754397" y="122675"/>
                </a:lnTo>
                <a:lnTo>
                  <a:pt x="705872" y="113036"/>
                </a:lnTo>
                <a:lnTo>
                  <a:pt x="657251" y="104008"/>
                </a:lnTo>
                <a:lnTo>
                  <a:pt x="608540" y="95597"/>
                </a:lnTo>
                <a:lnTo>
                  <a:pt x="559745" y="87810"/>
                </a:lnTo>
                <a:lnTo>
                  <a:pt x="510872" y="80652"/>
                </a:lnTo>
                <a:lnTo>
                  <a:pt x="461925" y="74128"/>
                </a:lnTo>
                <a:lnTo>
                  <a:pt x="412911" y="68245"/>
                </a:lnTo>
                <a:lnTo>
                  <a:pt x="363836" y="63009"/>
                </a:lnTo>
                <a:lnTo>
                  <a:pt x="313814" y="58355"/>
                </a:lnTo>
                <a:lnTo>
                  <a:pt x="264788" y="54452"/>
                </a:lnTo>
                <a:lnTo>
                  <a:pt x="215714" y="51210"/>
                </a:lnTo>
                <a:lnTo>
                  <a:pt x="166598" y="48633"/>
                </a:lnTo>
                <a:lnTo>
                  <a:pt x="117445" y="46728"/>
                </a:lnTo>
                <a:lnTo>
                  <a:pt x="68260" y="45501"/>
                </a:lnTo>
                <a:lnTo>
                  <a:pt x="53993" y="45343"/>
                </a:lnTo>
                <a:lnTo>
                  <a:pt x="38339" y="54177"/>
                </a:lnTo>
                <a:lnTo>
                  <a:pt x="55220" y="64409"/>
                </a:lnTo>
                <a:lnTo>
                  <a:pt x="68400" y="64557"/>
                </a:lnTo>
                <a:lnTo>
                  <a:pt x="117728" y="65795"/>
                </a:lnTo>
                <a:lnTo>
                  <a:pt x="167028" y="67718"/>
                </a:lnTo>
                <a:lnTo>
                  <a:pt x="216294" y="70318"/>
                </a:lnTo>
                <a:lnTo>
                  <a:pt x="265522" y="73592"/>
                </a:lnTo>
                <a:lnTo>
                  <a:pt x="314704" y="77531"/>
                </a:lnTo>
                <a:lnTo>
                  <a:pt x="362786" y="82020"/>
                </a:lnTo>
                <a:lnTo>
                  <a:pt x="411700" y="87243"/>
                </a:lnTo>
                <a:lnTo>
                  <a:pt x="460549" y="93110"/>
                </a:lnTo>
                <a:lnTo>
                  <a:pt x="509329" y="99616"/>
                </a:lnTo>
                <a:lnTo>
                  <a:pt x="558033" y="106756"/>
                </a:lnTo>
                <a:lnTo>
                  <a:pt x="606657" y="114523"/>
                </a:lnTo>
                <a:lnTo>
                  <a:pt x="655195" y="122911"/>
                </a:lnTo>
                <a:lnTo>
                  <a:pt x="703641" y="131916"/>
                </a:lnTo>
                <a:lnTo>
                  <a:pt x="751990" y="141530"/>
                </a:lnTo>
                <a:lnTo>
                  <a:pt x="800237" y="151748"/>
                </a:lnTo>
                <a:lnTo>
                  <a:pt x="848376" y="162565"/>
                </a:lnTo>
                <a:lnTo>
                  <a:pt x="896401" y="173974"/>
                </a:lnTo>
                <a:lnTo>
                  <a:pt x="944308" y="185970"/>
                </a:lnTo>
                <a:lnTo>
                  <a:pt x="992090" y="198547"/>
                </a:lnTo>
                <a:lnTo>
                  <a:pt x="1039743" y="211699"/>
                </a:lnTo>
                <a:lnTo>
                  <a:pt x="1087260" y="225420"/>
                </a:lnTo>
                <a:lnTo>
                  <a:pt x="1134637" y="239705"/>
                </a:lnTo>
                <a:lnTo>
                  <a:pt x="1181743" y="254508"/>
                </a:lnTo>
                <a:lnTo>
                  <a:pt x="1242333" y="254508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600200" y="2662427"/>
            <a:ext cx="2070735" cy="732790"/>
          </a:xfrm>
          <a:custGeom>
            <a:avLst/>
            <a:gdLst/>
            <a:ahLst/>
            <a:cxnLst/>
            <a:rect l="l" t="t" r="r" b="b"/>
            <a:pathLst>
              <a:path w="2070735" h="732789">
                <a:moveTo>
                  <a:pt x="2070724" y="732282"/>
                </a:moveTo>
                <a:lnTo>
                  <a:pt x="2011803" y="688719"/>
                </a:lnTo>
                <a:lnTo>
                  <a:pt x="1970993" y="659614"/>
                </a:lnTo>
                <a:lnTo>
                  <a:pt x="1929773" y="631017"/>
                </a:lnTo>
                <a:lnTo>
                  <a:pt x="1888153" y="602938"/>
                </a:lnTo>
                <a:lnTo>
                  <a:pt x="1846141" y="575385"/>
                </a:lnTo>
                <a:lnTo>
                  <a:pt x="1803748" y="548366"/>
                </a:lnTo>
                <a:lnTo>
                  <a:pt x="1760982" y="521889"/>
                </a:lnTo>
                <a:lnTo>
                  <a:pt x="1717853" y="495964"/>
                </a:lnTo>
                <a:lnTo>
                  <a:pt x="1674369" y="470598"/>
                </a:lnTo>
                <a:lnTo>
                  <a:pt x="1630540" y="445800"/>
                </a:lnTo>
                <a:lnTo>
                  <a:pt x="1586375" y="421577"/>
                </a:lnTo>
                <a:lnTo>
                  <a:pt x="1541884" y="397939"/>
                </a:lnTo>
                <a:lnTo>
                  <a:pt x="1497075" y="374894"/>
                </a:lnTo>
                <a:lnTo>
                  <a:pt x="1451958" y="352449"/>
                </a:lnTo>
                <a:lnTo>
                  <a:pt x="1406542" y="330615"/>
                </a:lnTo>
                <a:lnTo>
                  <a:pt x="1360836" y="309397"/>
                </a:lnTo>
                <a:lnTo>
                  <a:pt x="1314850" y="288806"/>
                </a:lnTo>
                <a:lnTo>
                  <a:pt x="1268592" y="268849"/>
                </a:lnTo>
                <a:lnTo>
                  <a:pt x="1222071" y="249535"/>
                </a:lnTo>
                <a:lnTo>
                  <a:pt x="1175298" y="230873"/>
                </a:lnTo>
                <a:lnTo>
                  <a:pt x="1128281" y="212869"/>
                </a:lnTo>
                <a:lnTo>
                  <a:pt x="1081029" y="195534"/>
                </a:lnTo>
                <a:lnTo>
                  <a:pt x="1033552" y="178874"/>
                </a:lnTo>
                <a:lnTo>
                  <a:pt x="985859" y="162899"/>
                </a:lnTo>
                <a:lnTo>
                  <a:pt x="937958" y="147617"/>
                </a:lnTo>
                <a:lnTo>
                  <a:pt x="889860" y="133036"/>
                </a:lnTo>
                <a:lnTo>
                  <a:pt x="841573" y="119165"/>
                </a:lnTo>
                <a:lnTo>
                  <a:pt x="793107" y="106011"/>
                </a:lnTo>
                <a:lnTo>
                  <a:pt x="744471" y="93584"/>
                </a:lnTo>
                <a:lnTo>
                  <a:pt x="695673" y="81892"/>
                </a:lnTo>
                <a:lnTo>
                  <a:pt x="646724" y="70942"/>
                </a:lnTo>
                <a:lnTo>
                  <a:pt x="597633" y="60743"/>
                </a:lnTo>
                <a:lnTo>
                  <a:pt x="548408" y="51305"/>
                </a:lnTo>
                <a:lnTo>
                  <a:pt x="499058" y="42634"/>
                </a:lnTo>
                <a:lnTo>
                  <a:pt x="449594" y="34739"/>
                </a:lnTo>
                <a:lnTo>
                  <a:pt x="400024" y="27629"/>
                </a:lnTo>
                <a:lnTo>
                  <a:pt x="350358" y="21312"/>
                </a:lnTo>
                <a:lnTo>
                  <a:pt x="300604" y="15797"/>
                </a:lnTo>
                <a:lnTo>
                  <a:pt x="250772" y="11091"/>
                </a:lnTo>
                <a:lnTo>
                  <a:pt x="200871" y="7203"/>
                </a:lnTo>
                <a:lnTo>
                  <a:pt x="150910" y="4142"/>
                </a:lnTo>
                <a:lnTo>
                  <a:pt x="100899" y="1915"/>
                </a:lnTo>
                <a:lnTo>
                  <a:pt x="50846" y="532"/>
                </a:lnTo>
                <a:lnTo>
                  <a:pt x="762" y="0"/>
                </a:lnTo>
                <a:lnTo>
                  <a:pt x="0" y="19050"/>
                </a:lnTo>
                <a:lnTo>
                  <a:pt x="49807" y="19567"/>
                </a:lnTo>
                <a:lnTo>
                  <a:pt x="99585" y="20933"/>
                </a:lnTo>
                <a:lnTo>
                  <a:pt x="149326" y="23140"/>
                </a:lnTo>
                <a:lnTo>
                  <a:pt x="199018" y="26179"/>
                </a:lnTo>
                <a:lnTo>
                  <a:pt x="248654" y="30042"/>
                </a:lnTo>
                <a:lnTo>
                  <a:pt x="298224" y="34721"/>
                </a:lnTo>
                <a:lnTo>
                  <a:pt x="347718" y="40207"/>
                </a:lnTo>
                <a:lnTo>
                  <a:pt x="397128" y="46491"/>
                </a:lnTo>
                <a:lnTo>
                  <a:pt x="446444" y="53566"/>
                </a:lnTo>
                <a:lnTo>
                  <a:pt x="495657" y="61423"/>
                </a:lnTo>
                <a:lnTo>
                  <a:pt x="544757" y="70053"/>
                </a:lnTo>
                <a:lnTo>
                  <a:pt x="593735" y="79448"/>
                </a:lnTo>
                <a:lnTo>
                  <a:pt x="642583" y="89600"/>
                </a:lnTo>
                <a:lnTo>
                  <a:pt x="691290" y="100501"/>
                </a:lnTo>
                <a:lnTo>
                  <a:pt x="739848" y="112141"/>
                </a:lnTo>
                <a:lnTo>
                  <a:pt x="788246" y="124513"/>
                </a:lnTo>
                <a:lnTo>
                  <a:pt x="836477" y="137608"/>
                </a:lnTo>
                <a:lnTo>
                  <a:pt x="884530" y="151418"/>
                </a:lnTo>
                <a:lnTo>
                  <a:pt x="932397" y="165934"/>
                </a:lnTo>
                <a:lnTo>
                  <a:pt x="980067" y="181148"/>
                </a:lnTo>
                <a:lnTo>
                  <a:pt x="1027533" y="197052"/>
                </a:lnTo>
                <a:lnTo>
                  <a:pt x="1074784" y="213637"/>
                </a:lnTo>
                <a:lnTo>
                  <a:pt x="1121811" y="230895"/>
                </a:lnTo>
                <a:lnTo>
                  <a:pt x="1168605" y="248817"/>
                </a:lnTo>
                <a:lnTo>
                  <a:pt x="1215156" y="267395"/>
                </a:lnTo>
                <a:lnTo>
                  <a:pt x="1261456" y="286621"/>
                </a:lnTo>
                <a:lnTo>
                  <a:pt x="1307495" y="306485"/>
                </a:lnTo>
                <a:lnTo>
                  <a:pt x="1353264" y="326981"/>
                </a:lnTo>
                <a:lnTo>
                  <a:pt x="1398753" y="348099"/>
                </a:lnTo>
                <a:lnTo>
                  <a:pt x="1443954" y="369832"/>
                </a:lnTo>
                <a:lnTo>
                  <a:pt x="1488857" y="392169"/>
                </a:lnTo>
                <a:lnTo>
                  <a:pt x="1533452" y="415105"/>
                </a:lnTo>
                <a:lnTo>
                  <a:pt x="1577731" y="438629"/>
                </a:lnTo>
                <a:lnTo>
                  <a:pt x="1621684" y="462733"/>
                </a:lnTo>
                <a:lnTo>
                  <a:pt x="1665302" y="487409"/>
                </a:lnTo>
                <a:lnTo>
                  <a:pt x="1708575" y="512649"/>
                </a:lnTo>
                <a:lnTo>
                  <a:pt x="1751495" y="538445"/>
                </a:lnTo>
                <a:lnTo>
                  <a:pt x="1794052" y="564787"/>
                </a:lnTo>
                <a:lnTo>
                  <a:pt x="1836236" y="591668"/>
                </a:lnTo>
                <a:lnTo>
                  <a:pt x="1878039" y="619079"/>
                </a:lnTo>
                <a:lnTo>
                  <a:pt x="1919452" y="647011"/>
                </a:lnTo>
                <a:lnTo>
                  <a:pt x="1960464" y="675457"/>
                </a:lnTo>
                <a:lnTo>
                  <a:pt x="2001067" y="704408"/>
                </a:lnTo>
                <a:lnTo>
                  <a:pt x="2039103" y="732282"/>
                </a:lnTo>
                <a:lnTo>
                  <a:pt x="2070724" y="732282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3504" y="2432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808481" y="24607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781943" y="2415539"/>
            <a:ext cx="1730375" cy="979169"/>
          </a:xfrm>
          <a:custGeom>
            <a:avLst/>
            <a:gdLst/>
            <a:ahLst/>
            <a:cxnLst/>
            <a:rect l="l" t="t" r="r" b="b"/>
            <a:pathLst>
              <a:path w="1730375" h="979170">
                <a:moveTo>
                  <a:pt x="1729910" y="979169"/>
                </a:moveTo>
                <a:lnTo>
                  <a:pt x="1679232" y="934504"/>
                </a:lnTo>
                <a:lnTo>
                  <a:pt x="1641910" y="902437"/>
                </a:lnTo>
                <a:lnTo>
                  <a:pt x="1604222" y="870699"/>
                </a:lnTo>
                <a:lnTo>
                  <a:pt x="1566175" y="839297"/>
                </a:lnTo>
                <a:lnTo>
                  <a:pt x="1527772" y="808235"/>
                </a:lnTo>
                <a:lnTo>
                  <a:pt x="1489022" y="777520"/>
                </a:lnTo>
                <a:lnTo>
                  <a:pt x="1449927" y="747157"/>
                </a:lnTo>
                <a:lnTo>
                  <a:pt x="1410496" y="717153"/>
                </a:lnTo>
                <a:lnTo>
                  <a:pt x="1370732" y="687513"/>
                </a:lnTo>
                <a:lnTo>
                  <a:pt x="1330643" y="658243"/>
                </a:lnTo>
                <a:lnTo>
                  <a:pt x="1290232" y="629349"/>
                </a:lnTo>
                <a:lnTo>
                  <a:pt x="1249507" y="600837"/>
                </a:lnTo>
                <a:lnTo>
                  <a:pt x="1208472" y="572713"/>
                </a:lnTo>
                <a:lnTo>
                  <a:pt x="1167134" y="544983"/>
                </a:lnTo>
                <a:lnTo>
                  <a:pt x="1125497" y="517652"/>
                </a:lnTo>
                <a:lnTo>
                  <a:pt x="1083568" y="490727"/>
                </a:lnTo>
                <a:lnTo>
                  <a:pt x="1041352" y="464213"/>
                </a:lnTo>
                <a:lnTo>
                  <a:pt x="998855" y="438117"/>
                </a:lnTo>
                <a:lnTo>
                  <a:pt x="956082" y="412443"/>
                </a:lnTo>
                <a:lnTo>
                  <a:pt x="913039" y="387199"/>
                </a:lnTo>
                <a:lnTo>
                  <a:pt x="869732" y="362389"/>
                </a:lnTo>
                <a:lnTo>
                  <a:pt x="826166" y="338020"/>
                </a:lnTo>
                <a:lnTo>
                  <a:pt x="782348" y="314098"/>
                </a:lnTo>
                <a:lnTo>
                  <a:pt x="738281" y="290629"/>
                </a:lnTo>
                <a:lnTo>
                  <a:pt x="693973" y="267617"/>
                </a:lnTo>
                <a:lnTo>
                  <a:pt x="649428" y="245070"/>
                </a:lnTo>
                <a:lnTo>
                  <a:pt x="604653" y="222994"/>
                </a:lnTo>
                <a:lnTo>
                  <a:pt x="559653" y="201393"/>
                </a:lnTo>
                <a:lnTo>
                  <a:pt x="514434" y="180274"/>
                </a:lnTo>
                <a:lnTo>
                  <a:pt x="469001" y="159643"/>
                </a:lnTo>
                <a:lnTo>
                  <a:pt x="423360" y="139506"/>
                </a:lnTo>
                <a:lnTo>
                  <a:pt x="377516" y="119868"/>
                </a:lnTo>
                <a:lnTo>
                  <a:pt x="331476" y="100736"/>
                </a:lnTo>
                <a:lnTo>
                  <a:pt x="285244" y="82116"/>
                </a:lnTo>
                <a:lnTo>
                  <a:pt x="238827" y="64012"/>
                </a:lnTo>
                <a:lnTo>
                  <a:pt x="192230" y="46432"/>
                </a:lnTo>
                <a:lnTo>
                  <a:pt x="145458" y="29380"/>
                </a:lnTo>
                <a:lnTo>
                  <a:pt x="98518" y="12864"/>
                </a:lnTo>
                <a:lnTo>
                  <a:pt x="60590" y="0"/>
                </a:lnTo>
                <a:lnTo>
                  <a:pt x="0" y="0"/>
                </a:lnTo>
                <a:lnTo>
                  <a:pt x="47203" y="15432"/>
                </a:lnTo>
                <a:lnTo>
                  <a:pt x="94125" y="31372"/>
                </a:lnTo>
                <a:lnTo>
                  <a:pt x="140884" y="47852"/>
                </a:lnTo>
                <a:lnTo>
                  <a:pt x="187475" y="64866"/>
                </a:lnTo>
                <a:lnTo>
                  <a:pt x="233893" y="82409"/>
                </a:lnTo>
                <a:lnTo>
                  <a:pt x="280132" y="100475"/>
                </a:lnTo>
                <a:lnTo>
                  <a:pt x="326187" y="119057"/>
                </a:lnTo>
                <a:lnTo>
                  <a:pt x="372052" y="138150"/>
                </a:lnTo>
                <a:lnTo>
                  <a:pt x="417722" y="157749"/>
                </a:lnTo>
                <a:lnTo>
                  <a:pt x="463191" y="177847"/>
                </a:lnTo>
                <a:lnTo>
                  <a:pt x="508453" y="198439"/>
                </a:lnTo>
                <a:lnTo>
                  <a:pt x="553505" y="219518"/>
                </a:lnTo>
                <a:lnTo>
                  <a:pt x="598339" y="241079"/>
                </a:lnTo>
                <a:lnTo>
                  <a:pt x="642950" y="263117"/>
                </a:lnTo>
                <a:lnTo>
                  <a:pt x="687334" y="285625"/>
                </a:lnTo>
                <a:lnTo>
                  <a:pt x="731484" y="308597"/>
                </a:lnTo>
                <a:lnTo>
                  <a:pt x="775395" y="332028"/>
                </a:lnTo>
                <a:lnTo>
                  <a:pt x="819062" y="355912"/>
                </a:lnTo>
                <a:lnTo>
                  <a:pt x="862479" y="380243"/>
                </a:lnTo>
                <a:lnTo>
                  <a:pt x="905640" y="405015"/>
                </a:lnTo>
                <a:lnTo>
                  <a:pt x="948541" y="430223"/>
                </a:lnTo>
                <a:lnTo>
                  <a:pt x="991176" y="455860"/>
                </a:lnTo>
                <a:lnTo>
                  <a:pt x="1033539" y="481921"/>
                </a:lnTo>
                <a:lnTo>
                  <a:pt x="1075625" y="508400"/>
                </a:lnTo>
                <a:lnTo>
                  <a:pt x="1117428" y="535291"/>
                </a:lnTo>
                <a:lnTo>
                  <a:pt x="1158944" y="562589"/>
                </a:lnTo>
                <a:lnTo>
                  <a:pt x="1200166" y="590287"/>
                </a:lnTo>
                <a:lnTo>
                  <a:pt x="1241089" y="618379"/>
                </a:lnTo>
                <a:lnTo>
                  <a:pt x="1281707" y="646861"/>
                </a:lnTo>
                <a:lnTo>
                  <a:pt x="1322016" y="675726"/>
                </a:lnTo>
                <a:lnTo>
                  <a:pt x="1362009" y="704968"/>
                </a:lnTo>
                <a:lnTo>
                  <a:pt x="1401681" y="734581"/>
                </a:lnTo>
                <a:lnTo>
                  <a:pt x="1441028" y="764560"/>
                </a:lnTo>
                <a:lnTo>
                  <a:pt x="1480042" y="794899"/>
                </a:lnTo>
                <a:lnTo>
                  <a:pt x="1518720" y="825591"/>
                </a:lnTo>
                <a:lnTo>
                  <a:pt x="1557055" y="856632"/>
                </a:lnTo>
                <a:lnTo>
                  <a:pt x="1595041" y="888015"/>
                </a:lnTo>
                <a:lnTo>
                  <a:pt x="1632675" y="919735"/>
                </a:lnTo>
                <a:lnTo>
                  <a:pt x="1669949" y="951785"/>
                </a:lnTo>
                <a:lnTo>
                  <a:pt x="1701168" y="979169"/>
                </a:lnTo>
                <a:lnTo>
                  <a:pt x="1729910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39303" y="3394709"/>
            <a:ext cx="929640" cy="979169"/>
          </a:xfrm>
          <a:custGeom>
            <a:avLst/>
            <a:gdLst/>
            <a:ahLst/>
            <a:cxnLst/>
            <a:rect l="l" t="t" r="r" b="b"/>
            <a:pathLst>
              <a:path w="929639" h="979170">
                <a:moveTo>
                  <a:pt x="929577" y="979170"/>
                </a:moveTo>
                <a:lnTo>
                  <a:pt x="886319" y="909124"/>
                </a:lnTo>
                <a:lnTo>
                  <a:pt x="859467" y="867790"/>
                </a:lnTo>
                <a:lnTo>
                  <a:pt x="831951" y="826878"/>
                </a:lnTo>
                <a:lnTo>
                  <a:pt x="803789" y="786398"/>
                </a:lnTo>
                <a:lnTo>
                  <a:pt x="775003" y="746360"/>
                </a:lnTo>
                <a:lnTo>
                  <a:pt x="745614" y="706774"/>
                </a:lnTo>
                <a:lnTo>
                  <a:pt x="715640" y="667649"/>
                </a:lnTo>
                <a:lnTo>
                  <a:pt x="685104" y="628995"/>
                </a:lnTo>
                <a:lnTo>
                  <a:pt x="654024" y="590821"/>
                </a:lnTo>
                <a:lnTo>
                  <a:pt x="622422" y="553137"/>
                </a:lnTo>
                <a:lnTo>
                  <a:pt x="590318" y="515954"/>
                </a:lnTo>
                <a:lnTo>
                  <a:pt x="557732" y="479280"/>
                </a:lnTo>
                <a:lnTo>
                  <a:pt x="524684" y="443125"/>
                </a:lnTo>
                <a:lnTo>
                  <a:pt x="491195" y="407499"/>
                </a:lnTo>
                <a:lnTo>
                  <a:pt x="457286" y="372411"/>
                </a:lnTo>
                <a:lnTo>
                  <a:pt x="422976" y="337872"/>
                </a:lnTo>
                <a:lnTo>
                  <a:pt x="388286" y="303890"/>
                </a:lnTo>
                <a:lnTo>
                  <a:pt x="353236" y="270476"/>
                </a:lnTo>
                <a:lnTo>
                  <a:pt x="317848" y="237639"/>
                </a:lnTo>
                <a:lnTo>
                  <a:pt x="282140" y="205389"/>
                </a:lnTo>
                <a:lnTo>
                  <a:pt x="246134" y="173736"/>
                </a:lnTo>
                <a:lnTo>
                  <a:pt x="208447" y="141299"/>
                </a:lnTo>
                <a:lnTo>
                  <a:pt x="170287" y="109313"/>
                </a:lnTo>
                <a:lnTo>
                  <a:pt x="131662" y="77786"/>
                </a:lnTo>
                <a:lnTo>
                  <a:pt x="92582" y="46727"/>
                </a:lnTo>
                <a:lnTo>
                  <a:pt x="53055" y="16143"/>
                </a:lnTo>
                <a:lnTo>
                  <a:pt x="31620" y="0"/>
                </a:lnTo>
                <a:lnTo>
                  <a:pt x="0" y="0"/>
                </a:lnTo>
                <a:lnTo>
                  <a:pt x="2147" y="1573"/>
                </a:lnTo>
                <a:lnTo>
                  <a:pt x="41903" y="31509"/>
                </a:lnTo>
                <a:lnTo>
                  <a:pt x="81222" y="61924"/>
                </a:lnTo>
                <a:lnTo>
                  <a:pt x="120095" y="92810"/>
                </a:lnTo>
                <a:lnTo>
                  <a:pt x="158512" y="124160"/>
                </a:lnTo>
                <a:lnTo>
                  <a:pt x="196464" y="155963"/>
                </a:lnTo>
                <a:lnTo>
                  <a:pt x="233942" y="188214"/>
                </a:lnTo>
                <a:lnTo>
                  <a:pt x="270431" y="220395"/>
                </a:lnTo>
                <a:lnTo>
                  <a:pt x="306615" y="253187"/>
                </a:lnTo>
                <a:lnTo>
                  <a:pt x="342472" y="286578"/>
                </a:lnTo>
                <a:lnTo>
                  <a:pt x="377980" y="320558"/>
                </a:lnTo>
                <a:lnTo>
                  <a:pt x="413117" y="355119"/>
                </a:lnTo>
                <a:lnTo>
                  <a:pt x="447862" y="390249"/>
                </a:lnTo>
                <a:lnTo>
                  <a:pt x="482192" y="425940"/>
                </a:lnTo>
                <a:lnTo>
                  <a:pt x="516087" y="462181"/>
                </a:lnTo>
                <a:lnTo>
                  <a:pt x="549525" y="498962"/>
                </a:lnTo>
                <a:lnTo>
                  <a:pt x="582483" y="536273"/>
                </a:lnTo>
                <a:lnTo>
                  <a:pt x="614940" y="574106"/>
                </a:lnTo>
                <a:lnTo>
                  <a:pt x="646875" y="612449"/>
                </a:lnTo>
                <a:lnTo>
                  <a:pt x="678264" y="651293"/>
                </a:lnTo>
                <a:lnTo>
                  <a:pt x="709088" y="690628"/>
                </a:lnTo>
                <a:lnTo>
                  <a:pt x="739324" y="730444"/>
                </a:lnTo>
                <a:lnTo>
                  <a:pt x="768950" y="770732"/>
                </a:lnTo>
                <a:lnTo>
                  <a:pt x="797945" y="811481"/>
                </a:lnTo>
                <a:lnTo>
                  <a:pt x="826286" y="852682"/>
                </a:lnTo>
                <a:lnTo>
                  <a:pt x="853953" y="894324"/>
                </a:lnTo>
                <a:lnTo>
                  <a:pt x="880923" y="936398"/>
                </a:lnTo>
                <a:lnTo>
                  <a:pt x="907339" y="979170"/>
                </a:lnTo>
                <a:lnTo>
                  <a:pt x="929577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483111" y="3394709"/>
            <a:ext cx="866775" cy="979169"/>
          </a:xfrm>
          <a:custGeom>
            <a:avLst/>
            <a:gdLst/>
            <a:ahLst/>
            <a:cxnLst/>
            <a:rect l="l" t="t" r="r" b="b"/>
            <a:pathLst>
              <a:path w="866775" h="979170">
                <a:moveTo>
                  <a:pt x="866428" y="979170"/>
                </a:moveTo>
                <a:lnTo>
                  <a:pt x="826029" y="916673"/>
                </a:lnTo>
                <a:lnTo>
                  <a:pt x="798303" y="875191"/>
                </a:lnTo>
                <a:lnTo>
                  <a:pt x="770108" y="834031"/>
                </a:lnTo>
                <a:lnTo>
                  <a:pt x="741454" y="793198"/>
                </a:lnTo>
                <a:lnTo>
                  <a:pt x="712352" y="752698"/>
                </a:lnTo>
                <a:lnTo>
                  <a:pt x="682812" y="712536"/>
                </a:lnTo>
                <a:lnTo>
                  <a:pt x="652844" y="672718"/>
                </a:lnTo>
                <a:lnTo>
                  <a:pt x="622459" y="633249"/>
                </a:lnTo>
                <a:lnTo>
                  <a:pt x="591666" y="594135"/>
                </a:lnTo>
                <a:lnTo>
                  <a:pt x="560477" y="555381"/>
                </a:lnTo>
                <a:lnTo>
                  <a:pt x="528900" y="516992"/>
                </a:lnTo>
                <a:lnTo>
                  <a:pt x="496948" y="478975"/>
                </a:lnTo>
                <a:lnTo>
                  <a:pt x="464630" y="441333"/>
                </a:lnTo>
                <a:lnTo>
                  <a:pt x="431955" y="404074"/>
                </a:lnTo>
                <a:lnTo>
                  <a:pt x="398936" y="367202"/>
                </a:lnTo>
                <a:lnTo>
                  <a:pt x="365581" y="330722"/>
                </a:lnTo>
                <a:lnTo>
                  <a:pt x="331901" y="294640"/>
                </a:lnTo>
                <a:lnTo>
                  <a:pt x="297907" y="258963"/>
                </a:lnTo>
                <a:lnTo>
                  <a:pt x="263609" y="223694"/>
                </a:lnTo>
                <a:lnTo>
                  <a:pt x="229017" y="188839"/>
                </a:lnTo>
                <a:lnTo>
                  <a:pt x="194141" y="154405"/>
                </a:lnTo>
                <a:lnTo>
                  <a:pt x="158992" y="120396"/>
                </a:lnTo>
                <a:lnTo>
                  <a:pt x="123582" y="86772"/>
                </a:lnTo>
                <a:lnTo>
                  <a:pt x="87779" y="53448"/>
                </a:lnTo>
                <a:lnTo>
                  <a:pt x="51588" y="20430"/>
                </a:lnTo>
                <a:lnTo>
                  <a:pt x="28742" y="0"/>
                </a:lnTo>
                <a:lnTo>
                  <a:pt x="0" y="0"/>
                </a:lnTo>
                <a:lnTo>
                  <a:pt x="5690" y="4991"/>
                </a:lnTo>
                <a:lnTo>
                  <a:pt x="42230" y="37685"/>
                </a:lnTo>
                <a:lnTo>
                  <a:pt x="78394" y="70693"/>
                </a:lnTo>
                <a:lnTo>
                  <a:pt x="114178" y="104008"/>
                </a:lnTo>
                <a:lnTo>
                  <a:pt x="149575" y="137625"/>
                </a:lnTo>
                <a:lnTo>
                  <a:pt x="184581" y="171537"/>
                </a:lnTo>
                <a:lnTo>
                  <a:pt x="219190" y="205740"/>
                </a:lnTo>
                <a:lnTo>
                  <a:pt x="253520" y="240486"/>
                </a:lnTo>
                <a:lnTo>
                  <a:pt x="287557" y="275631"/>
                </a:lnTo>
                <a:lnTo>
                  <a:pt x="321292" y="311169"/>
                </a:lnTo>
                <a:lnTo>
                  <a:pt x="354713" y="347095"/>
                </a:lnTo>
                <a:lnTo>
                  <a:pt x="387811" y="383404"/>
                </a:lnTo>
                <a:lnTo>
                  <a:pt x="420575" y="420092"/>
                </a:lnTo>
                <a:lnTo>
                  <a:pt x="452995" y="457153"/>
                </a:lnTo>
                <a:lnTo>
                  <a:pt x="485062" y="494582"/>
                </a:lnTo>
                <a:lnTo>
                  <a:pt x="516764" y="532376"/>
                </a:lnTo>
                <a:lnTo>
                  <a:pt x="548093" y="570528"/>
                </a:lnTo>
                <a:lnTo>
                  <a:pt x="579037" y="609035"/>
                </a:lnTo>
                <a:lnTo>
                  <a:pt x="609586" y="647891"/>
                </a:lnTo>
                <a:lnTo>
                  <a:pt x="639731" y="687090"/>
                </a:lnTo>
                <a:lnTo>
                  <a:pt x="669461" y="726630"/>
                </a:lnTo>
                <a:lnTo>
                  <a:pt x="698766" y="766504"/>
                </a:lnTo>
                <a:lnTo>
                  <a:pt x="727636" y="806707"/>
                </a:lnTo>
                <a:lnTo>
                  <a:pt x="756061" y="847236"/>
                </a:lnTo>
                <a:lnTo>
                  <a:pt x="784030" y="888084"/>
                </a:lnTo>
                <a:lnTo>
                  <a:pt x="811533" y="929248"/>
                </a:lnTo>
                <a:lnTo>
                  <a:pt x="838561" y="970721"/>
                </a:lnTo>
                <a:lnTo>
                  <a:pt x="843928" y="979170"/>
                </a:lnTo>
                <a:lnTo>
                  <a:pt x="866428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546643" y="4373879"/>
            <a:ext cx="367030" cy="979169"/>
          </a:xfrm>
          <a:custGeom>
            <a:avLst/>
            <a:gdLst/>
            <a:ahLst/>
            <a:cxnLst/>
            <a:rect l="l" t="t" r="r" b="b"/>
            <a:pathLst>
              <a:path w="367029" h="979170">
                <a:moveTo>
                  <a:pt x="366570" y="979170"/>
                </a:moveTo>
                <a:lnTo>
                  <a:pt x="360232" y="926680"/>
                </a:lnTo>
                <a:lnTo>
                  <a:pt x="353164" y="878492"/>
                </a:lnTo>
                <a:lnTo>
                  <a:pt x="344983" y="830515"/>
                </a:lnTo>
                <a:lnTo>
                  <a:pt x="335710" y="782757"/>
                </a:lnTo>
                <a:lnTo>
                  <a:pt x="325364" y="735228"/>
                </a:lnTo>
                <a:lnTo>
                  <a:pt x="313966" y="687939"/>
                </a:lnTo>
                <a:lnTo>
                  <a:pt x="301536" y="640898"/>
                </a:lnTo>
                <a:lnTo>
                  <a:pt x="288095" y="594116"/>
                </a:lnTo>
                <a:lnTo>
                  <a:pt x="273664" y="547601"/>
                </a:lnTo>
                <a:lnTo>
                  <a:pt x="258262" y="501365"/>
                </a:lnTo>
                <a:lnTo>
                  <a:pt x="241909" y="455416"/>
                </a:lnTo>
                <a:lnTo>
                  <a:pt x="224627" y="409763"/>
                </a:lnTo>
                <a:lnTo>
                  <a:pt x="206435" y="364418"/>
                </a:lnTo>
                <a:lnTo>
                  <a:pt x="187355" y="319389"/>
                </a:lnTo>
                <a:lnTo>
                  <a:pt x="167405" y="274685"/>
                </a:lnTo>
                <a:lnTo>
                  <a:pt x="146607" y="230318"/>
                </a:lnTo>
                <a:lnTo>
                  <a:pt x="124982" y="186296"/>
                </a:lnTo>
                <a:lnTo>
                  <a:pt x="102548" y="142628"/>
                </a:lnTo>
                <a:lnTo>
                  <a:pt x="79328" y="99326"/>
                </a:lnTo>
                <a:lnTo>
                  <a:pt x="55340" y="56397"/>
                </a:lnTo>
                <a:lnTo>
                  <a:pt x="30606" y="13853"/>
                </a:lnTo>
                <a:lnTo>
                  <a:pt x="22238" y="0"/>
                </a:lnTo>
                <a:lnTo>
                  <a:pt x="0" y="0"/>
                </a:lnTo>
                <a:lnTo>
                  <a:pt x="25348" y="42633"/>
                </a:lnTo>
                <a:lnTo>
                  <a:pt x="50098" y="85944"/>
                </a:lnTo>
                <a:lnTo>
                  <a:pt x="74064" y="129647"/>
                </a:lnTo>
                <a:lnTo>
                  <a:pt x="97225" y="173732"/>
                </a:lnTo>
                <a:lnTo>
                  <a:pt x="119560" y="218191"/>
                </a:lnTo>
                <a:lnTo>
                  <a:pt x="141045" y="263012"/>
                </a:lnTo>
                <a:lnTo>
                  <a:pt x="161660" y="308186"/>
                </a:lnTo>
                <a:lnTo>
                  <a:pt x="181383" y="353703"/>
                </a:lnTo>
                <a:lnTo>
                  <a:pt x="200192" y="399554"/>
                </a:lnTo>
                <a:lnTo>
                  <a:pt x="218066" y="445727"/>
                </a:lnTo>
                <a:lnTo>
                  <a:pt x="234982" y="492215"/>
                </a:lnTo>
                <a:lnTo>
                  <a:pt x="250918" y="539006"/>
                </a:lnTo>
                <a:lnTo>
                  <a:pt x="265855" y="586091"/>
                </a:lnTo>
                <a:lnTo>
                  <a:pt x="279768" y="633459"/>
                </a:lnTo>
                <a:lnTo>
                  <a:pt x="292637" y="681102"/>
                </a:lnTo>
                <a:lnTo>
                  <a:pt x="304440" y="729009"/>
                </a:lnTo>
                <a:lnTo>
                  <a:pt x="315156" y="777170"/>
                </a:lnTo>
                <a:lnTo>
                  <a:pt x="324762" y="825576"/>
                </a:lnTo>
                <a:lnTo>
                  <a:pt x="333237" y="874216"/>
                </a:lnTo>
                <a:lnTo>
                  <a:pt x="340558" y="923081"/>
                </a:lnTo>
                <a:lnTo>
                  <a:pt x="346706" y="972161"/>
                </a:lnTo>
                <a:lnTo>
                  <a:pt x="347410" y="979170"/>
                </a:lnTo>
                <a:lnTo>
                  <a:pt x="36657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327040" y="4373879"/>
            <a:ext cx="469900" cy="979169"/>
          </a:xfrm>
          <a:custGeom>
            <a:avLst/>
            <a:gdLst/>
            <a:ahLst/>
            <a:cxnLst/>
            <a:rect l="l" t="t" r="r" b="b"/>
            <a:pathLst>
              <a:path w="469900" h="979170">
                <a:moveTo>
                  <a:pt x="469836" y="979170"/>
                </a:moveTo>
                <a:lnTo>
                  <a:pt x="452578" y="920550"/>
                </a:lnTo>
                <a:lnTo>
                  <a:pt x="437775" y="873361"/>
                </a:lnTo>
                <a:lnTo>
                  <a:pt x="422276" y="826375"/>
                </a:lnTo>
                <a:lnTo>
                  <a:pt x="406093" y="779597"/>
                </a:lnTo>
                <a:lnTo>
                  <a:pt x="389234" y="733031"/>
                </a:lnTo>
                <a:lnTo>
                  <a:pt x="371710" y="686685"/>
                </a:lnTo>
                <a:lnTo>
                  <a:pt x="353532" y="640562"/>
                </a:lnTo>
                <a:lnTo>
                  <a:pt x="334710" y="594669"/>
                </a:lnTo>
                <a:lnTo>
                  <a:pt x="315255" y="549010"/>
                </a:lnTo>
                <a:lnTo>
                  <a:pt x="295176" y="503592"/>
                </a:lnTo>
                <a:lnTo>
                  <a:pt x="274484" y="458420"/>
                </a:lnTo>
                <a:lnTo>
                  <a:pt x="253188" y="413499"/>
                </a:lnTo>
                <a:lnTo>
                  <a:pt x="231301" y="368834"/>
                </a:lnTo>
                <a:lnTo>
                  <a:pt x="208831" y="324432"/>
                </a:lnTo>
                <a:lnTo>
                  <a:pt x="185789" y="280297"/>
                </a:lnTo>
                <a:lnTo>
                  <a:pt x="162186" y="236435"/>
                </a:lnTo>
                <a:lnTo>
                  <a:pt x="138031" y="192852"/>
                </a:lnTo>
                <a:lnTo>
                  <a:pt x="113335" y="149552"/>
                </a:lnTo>
                <a:lnTo>
                  <a:pt x="88109" y="106542"/>
                </a:lnTo>
                <a:lnTo>
                  <a:pt x="62362" y="63826"/>
                </a:lnTo>
                <a:lnTo>
                  <a:pt x="36104" y="21411"/>
                </a:lnTo>
                <a:lnTo>
                  <a:pt x="22499" y="0"/>
                </a:lnTo>
                <a:lnTo>
                  <a:pt x="0" y="0"/>
                </a:lnTo>
                <a:lnTo>
                  <a:pt x="21174" y="33330"/>
                </a:lnTo>
                <a:lnTo>
                  <a:pt x="47220" y="75410"/>
                </a:lnTo>
                <a:lnTo>
                  <a:pt x="72760" y="117785"/>
                </a:lnTo>
                <a:lnTo>
                  <a:pt x="97783" y="160451"/>
                </a:lnTo>
                <a:lnTo>
                  <a:pt x="122279" y="203403"/>
                </a:lnTo>
                <a:lnTo>
                  <a:pt x="146239" y="246635"/>
                </a:lnTo>
                <a:lnTo>
                  <a:pt x="169652" y="290144"/>
                </a:lnTo>
                <a:lnTo>
                  <a:pt x="192508" y="333924"/>
                </a:lnTo>
                <a:lnTo>
                  <a:pt x="214796" y="377971"/>
                </a:lnTo>
                <a:lnTo>
                  <a:pt x="236507" y="422279"/>
                </a:lnTo>
                <a:lnTo>
                  <a:pt x="257631" y="466843"/>
                </a:lnTo>
                <a:lnTo>
                  <a:pt x="278157" y="511660"/>
                </a:lnTo>
                <a:lnTo>
                  <a:pt x="298075" y="556723"/>
                </a:lnTo>
                <a:lnTo>
                  <a:pt x="317376" y="602029"/>
                </a:lnTo>
                <a:lnTo>
                  <a:pt x="336048" y="647571"/>
                </a:lnTo>
                <a:lnTo>
                  <a:pt x="354081" y="693346"/>
                </a:lnTo>
                <a:lnTo>
                  <a:pt x="371467" y="739348"/>
                </a:lnTo>
                <a:lnTo>
                  <a:pt x="388193" y="785573"/>
                </a:lnTo>
                <a:lnTo>
                  <a:pt x="404251" y="832016"/>
                </a:lnTo>
                <a:lnTo>
                  <a:pt x="419630" y="878671"/>
                </a:lnTo>
                <a:lnTo>
                  <a:pt x="434320" y="925534"/>
                </a:lnTo>
                <a:lnTo>
                  <a:pt x="448310" y="972601"/>
                </a:lnTo>
                <a:lnTo>
                  <a:pt x="450156" y="979170"/>
                </a:lnTo>
                <a:lnTo>
                  <a:pt x="469836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4135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46309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858511" y="5353050"/>
            <a:ext cx="110489" cy="210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777196" y="5353050"/>
            <a:ext cx="138430" cy="820419"/>
          </a:xfrm>
          <a:custGeom>
            <a:avLst/>
            <a:gdLst/>
            <a:ahLst/>
            <a:cxnLst/>
            <a:rect l="l" t="t" r="r" b="b"/>
            <a:pathLst>
              <a:path w="138429" h="820420">
                <a:moveTo>
                  <a:pt x="138209" y="819149"/>
                </a:moveTo>
                <a:lnTo>
                  <a:pt x="137686" y="769251"/>
                </a:lnTo>
                <a:lnTo>
                  <a:pt x="136282" y="719458"/>
                </a:lnTo>
                <a:lnTo>
                  <a:pt x="134007" y="669773"/>
                </a:lnTo>
                <a:lnTo>
                  <a:pt x="130872" y="620204"/>
                </a:lnTo>
                <a:lnTo>
                  <a:pt x="126887" y="570756"/>
                </a:lnTo>
                <a:lnTo>
                  <a:pt x="122063" y="521434"/>
                </a:lnTo>
                <a:lnTo>
                  <a:pt x="116409" y="472243"/>
                </a:lnTo>
                <a:lnTo>
                  <a:pt x="109936" y="423189"/>
                </a:lnTo>
                <a:lnTo>
                  <a:pt x="102654" y="374278"/>
                </a:lnTo>
                <a:lnTo>
                  <a:pt x="94574" y="325514"/>
                </a:lnTo>
                <a:lnTo>
                  <a:pt x="85705" y="276904"/>
                </a:lnTo>
                <a:lnTo>
                  <a:pt x="76059" y="228452"/>
                </a:lnTo>
                <a:lnTo>
                  <a:pt x="65645" y="180165"/>
                </a:lnTo>
                <a:lnTo>
                  <a:pt x="54474" y="132047"/>
                </a:lnTo>
                <a:lnTo>
                  <a:pt x="42556" y="84104"/>
                </a:lnTo>
                <a:lnTo>
                  <a:pt x="29901" y="36341"/>
                </a:lnTo>
                <a:lnTo>
                  <a:pt x="19679" y="0"/>
                </a:lnTo>
                <a:lnTo>
                  <a:pt x="0" y="0"/>
                </a:lnTo>
                <a:lnTo>
                  <a:pt x="11435" y="40695"/>
                </a:lnTo>
                <a:lnTo>
                  <a:pt x="23996" y="88153"/>
                </a:lnTo>
                <a:lnTo>
                  <a:pt x="35828" y="135799"/>
                </a:lnTo>
                <a:lnTo>
                  <a:pt x="46920" y="183629"/>
                </a:lnTo>
                <a:lnTo>
                  <a:pt x="57261" y="231638"/>
                </a:lnTo>
                <a:lnTo>
                  <a:pt x="66843" y="279821"/>
                </a:lnTo>
                <a:lnTo>
                  <a:pt x="75654" y="328172"/>
                </a:lnTo>
                <a:lnTo>
                  <a:pt x="83684" y="376688"/>
                </a:lnTo>
                <a:lnTo>
                  <a:pt x="90924" y="425363"/>
                </a:lnTo>
                <a:lnTo>
                  <a:pt x="97363" y="474192"/>
                </a:lnTo>
                <a:lnTo>
                  <a:pt x="102991" y="523171"/>
                </a:lnTo>
                <a:lnTo>
                  <a:pt x="107798" y="572295"/>
                </a:lnTo>
                <a:lnTo>
                  <a:pt x="111774" y="621558"/>
                </a:lnTo>
                <a:lnTo>
                  <a:pt x="114907" y="670956"/>
                </a:lnTo>
                <a:lnTo>
                  <a:pt x="117190" y="720484"/>
                </a:lnTo>
                <a:lnTo>
                  <a:pt x="118610" y="770138"/>
                </a:lnTo>
                <a:lnTo>
                  <a:pt x="119159" y="819911"/>
                </a:lnTo>
                <a:lnTo>
                  <a:pt x="138209" y="81914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94835" y="739393"/>
            <a:ext cx="227076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Orientation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717540" y="2099239"/>
            <a:ext cx="2740025" cy="29883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14799"/>
              </a:lnSpc>
              <a:spcBef>
                <a:spcPts val="95"/>
              </a:spcBef>
              <a:tabLst>
                <a:tab pos="735330" algn="l"/>
                <a:tab pos="1099185" algn="l"/>
              </a:tabLst>
            </a:pP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Expr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3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Expr  Expr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12700" marR="855980">
              <a:lnSpc>
                <a:spcPct val="113199"/>
              </a:lnSpc>
              <a:spcBef>
                <a:spcPts val="229"/>
              </a:spcBef>
              <a:tabLst>
                <a:tab pos="902335" algn="l"/>
                <a:tab pos="1099185" algn="l"/>
              </a:tabLst>
            </a:pP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3000" spc="-3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Expr  Expr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num  </a:t>
            </a:r>
            <a:r>
              <a:rPr dirty="0" sz="23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989330" algn="l"/>
              </a:tabLst>
            </a:pPr>
            <a:r>
              <a:rPr dirty="0" sz="23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902335" algn="l"/>
              </a:tabLst>
            </a:pPr>
            <a:r>
              <a:rPr dirty="0" sz="23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57150" rIns="0" bIns="0" rtlCol="0" vert="horz">
            <a:spAutoFit/>
          </a:bodyPr>
          <a:lstStyle/>
          <a:p>
            <a:pPr marL="355600" marR="391795" indent="-343535">
              <a:lnSpc>
                <a:spcPts val="2810"/>
              </a:lnSpc>
              <a:spcBef>
                <a:spcPts val="45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pc="-5"/>
              <a:t>Specify </a:t>
            </a:r>
            <a:r>
              <a:rPr dirty="0" spc="-10"/>
              <a:t>Syntax </a:t>
            </a:r>
            <a:r>
              <a:rPr dirty="0" spc="-5"/>
              <a:t>Using  Context-Free</a:t>
            </a:r>
            <a:r>
              <a:rPr dirty="0" spc="-30"/>
              <a:t> </a:t>
            </a:r>
            <a:r>
              <a:rPr dirty="0" spc="-5"/>
              <a:t>Grammar</a:t>
            </a:r>
          </a:p>
          <a:p>
            <a:pPr lvl="1" marL="755650" indent="-286385">
              <a:lnSpc>
                <a:spcPct val="100000"/>
              </a:lnSpc>
              <a:spcBef>
                <a:spcPts val="26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Nonterminals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1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Terminals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1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Productions</a:t>
            </a:r>
            <a:endParaRPr sz="2600">
              <a:latin typeface="Tahoma"/>
              <a:cs typeface="Tahoma"/>
            </a:endParaRPr>
          </a:p>
          <a:p>
            <a:pPr marL="354965" marR="93980" indent="-342900">
              <a:lnSpc>
                <a:spcPts val="2810"/>
              </a:lnSpc>
              <a:spcBef>
                <a:spcPts val="66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pc="-5"/>
              <a:t>Given a grammar, </a:t>
            </a:r>
            <a:r>
              <a:rPr dirty="0" spc="-10"/>
              <a:t>Parser  Generator produces </a:t>
            </a:r>
            <a:r>
              <a:rPr dirty="0" spc="-5"/>
              <a:t>a  </a:t>
            </a:r>
            <a:r>
              <a:rPr dirty="0" spc="-10"/>
              <a:t>parser</a:t>
            </a:r>
          </a:p>
          <a:p>
            <a:pPr lvl="1" marL="755650" indent="-287020">
              <a:lnSpc>
                <a:spcPct val="100000"/>
              </a:lnSpc>
              <a:spcBef>
                <a:spcPts val="265"/>
              </a:spcBef>
              <a:buChar char="•"/>
              <a:tabLst>
                <a:tab pos="7562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Starts with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input</a:t>
            </a:r>
            <a:r>
              <a:rPr dirty="0" sz="2600" spc="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string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15"/>
              </a:spcBef>
              <a:buChar char="•"/>
              <a:tabLst>
                <a:tab pos="7562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Produces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parse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tree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00200" y="2161032"/>
            <a:ext cx="1242695" cy="254635"/>
          </a:xfrm>
          <a:custGeom>
            <a:avLst/>
            <a:gdLst/>
            <a:ahLst/>
            <a:cxnLst/>
            <a:rect l="l" t="t" r="r" b="b"/>
            <a:pathLst>
              <a:path w="1242695" h="254635">
                <a:moveTo>
                  <a:pt x="106679" y="10668"/>
                </a:moveTo>
                <a:lnTo>
                  <a:pt x="102107" y="1524"/>
                </a:lnTo>
                <a:lnTo>
                  <a:pt x="96011" y="0"/>
                </a:lnTo>
                <a:lnTo>
                  <a:pt x="91439" y="2286"/>
                </a:lnTo>
                <a:lnTo>
                  <a:pt x="0" y="54102"/>
                </a:lnTo>
                <a:lnTo>
                  <a:pt x="19050" y="65564"/>
                </a:lnTo>
                <a:lnTo>
                  <a:pt x="19050" y="44958"/>
                </a:lnTo>
                <a:lnTo>
                  <a:pt x="53993" y="45343"/>
                </a:lnTo>
                <a:lnTo>
                  <a:pt x="100583" y="19050"/>
                </a:lnTo>
                <a:lnTo>
                  <a:pt x="105155" y="16764"/>
                </a:lnTo>
                <a:lnTo>
                  <a:pt x="106679" y="10668"/>
                </a:lnTo>
                <a:close/>
              </a:path>
              <a:path w="1242695" h="254635">
                <a:moveTo>
                  <a:pt x="53993" y="45343"/>
                </a:moveTo>
                <a:lnTo>
                  <a:pt x="19050" y="44958"/>
                </a:lnTo>
                <a:lnTo>
                  <a:pt x="19050" y="64008"/>
                </a:lnTo>
                <a:lnTo>
                  <a:pt x="23621" y="64058"/>
                </a:lnTo>
                <a:lnTo>
                  <a:pt x="23621" y="62484"/>
                </a:lnTo>
                <a:lnTo>
                  <a:pt x="24384" y="45720"/>
                </a:lnTo>
                <a:lnTo>
                  <a:pt x="38339" y="54177"/>
                </a:lnTo>
                <a:lnTo>
                  <a:pt x="53993" y="45343"/>
                </a:lnTo>
                <a:close/>
              </a:path>
              <a:path w="1242695" h="254635">
                <a:moveTo>
                  <a:pt x="105917" y="99822"/>
                </a:moveTo>
                <a:lnTo>
                  <a:pt x="104393" y="94488"/>
                </a:lnTo>
                <a:lnTo>
                  <a:pt x="99822" y="91440"/>
                </a:lnTo>
                <a:lnTo>
                  <a:pt x="55220" y="64409"/>
                </a:lnTo>
                <a:lnTo>
                  <a:pt x="19050" y="64008"/>
                </a:lnTo>
                <a:lnTo>
                  <a:pt x="19050" y="65564"/>
                </a:lnTo>
                <a:lnTo>
                  <a:pt x="89915" y="108204"/>
                </a:lnTo>
                <a:lnTo>
                  <a:pt x="94487" y="110490"/>
                </a:lnTo>
                <a:lnTo>
                  <a:pt x="100583" y="108966"/>
                </a:lnTo>
                <a:lnTo>
                  <a:pt x="102869" y="104394"/>
                </a:lnTo>
                <a:lnTo>
                  <a:pt x="105917" y="99822"/>
                </a:lnTo>
                <a:close/>
              </a:path>
              <a:path w="1242695" h="254635">
                <a:moveTo>
                  <a:pt x="38339" y="54177"/>
                </a:moveTo>
                <a:lnTo>
                  <a:pt x="24384" y="45720"/>
                </a:lnTo>
                <a:lnTo>
                  <a:pt x="23621" y="62484"/>
                </a:lnTo>
                <a:lnTo>
                  <a:pt x="38339" y="54177"/>
                </a:lnTo>
                <a:close/>
              </a:path>
              <a:path w="1242695" h="254635">
                <a:moveTo>
                  <a:pt x="55220" y="64409"/>
                </a:moveTo>
                <a:lnTo>
                  <a:pt x="38339" y="54177"/>
                </a:lnTo>
                <a:lnTo>
                  <a:pt x="23621" y="62484"/>
                </a:lnTo>
                <a:lnTo>
                  <a:pt x="23621" y="64058"/>
                </a:lnTo>
                <a:lnTo>
                  <a:pt x="55220" y="64409"/>
                </a:lnTo>
                <a:close/>
              </a:path>
              <a:path w="1242695" h="254635">
                <a:moveTo>
                  <a:pt x="1242333" y="254508"/>
                </a:moveTo>
                <a:lnTo>
                  <a:pt x="1185898" y="235967"/>
                </a:lnTo>
                <a:lnTo>
                  <a:pt x="1138485" y="221090"/>
                </a:lnTo>
                <a:lnTo>
                  <a:pt x="1090927" y="206772"/>
                </a:lnTo>
                <a:lnTo>
                  <a:pt x="1043228" y="193018"/>
                </a:lnTo>
                <a:lnTo>
                  <a:pt x="995394" y="179834"/>
                </a:lnTo>
                <a:lnTo>
                  <a:pt x="947430" y="167227"/>
                </a:lnTo>
                <a:lnTo>
                  <a:pt x="899344" y="155201"/>
                </a:lnTo>
                <a:lnTo>
                  <a:pt x="851139" y="143763"/>
                </a:lnTo>
                <a:lnTo>
                  <a:pt x="802821" y="132919"/>
                </a:lnTo>
                <a:lnTo>
                  <a:pt x="754397" y="122675"/>
                </a:lnTo>
                <a:lnTo>
                  <a:pt x="705872" y="113036"/>
                </a:lnTo>
                <a:lnTo>
                  <a:pt x="657251" y="104008"/>
                </a:lnTo>
                <a:lnTo>
                  <a:pt x="608540" y="95597"/>
                </a:lnTo>
                <a:lnTo>
                  <a:pt x="559745" y="87810"/>
                </a:lnTo>
                <a:lnTo>
                  <a:pt x="510872" y="80652"/>
                </a:lnTo>
                <a:lnTo>
                  <a:pt x="461925" y="74128"/>
                </a:lnTo>
                <a:lnTo>
                  <a:pt x="412911" y="68245"/>
                </a:lnTo>
                <a:lnTo>
                  <a:pt x="363836" y="63009"/>
                </a:lnTo>
                <a:lnTo>
                  <a:pt x="313814" y="58355"/>
                </a:lnTo>
                <a:lnTo>
                  <a:pt x="264788" y="54452"/>
                </a:lnTo>
                <a:lnTo>
                  <a:pt x="215714" y="51210"/>
                </a:lnTo>
                <a:lnTo>
                  <a:pt x="166598" y="48633"/>
                </a:lnTo>
                <a:lnTo>
                  <a:pt x="117445" y="46728"/>
                </a:lnTo>
                <a:lnTo>
                  <a:pt x="68260" y="45501"/>
                </a:lnTo>
                <a:lnTo>
                  <a:pt x="53993" y="45343"/>
                </a:lnTo>
                <a:lnTo>
                  <a:pt x="38339" y="54177"/>
                </a:lnTo>
                <a:lnTo>
                  <a:pt x="55220" y="64409"/>
                </a:lnTo>
                <a:lnTo>
                  <a:pt x="68400" y="64557"/>
                </a:lnTo>
                <a:lnTo>
                  <a:pt x="117728" y="65795"/>
                </a:lnTo>
                <a:lnTo>
                  <a:pt x="167028" y="67718"/>
                </a:lnTo>
                <a:lnTo>
                  <a:pt x="216294" y="70318"/>
                </a:lnTo>
                <a:lnTo>
                  <a:pt x="265522" y="73592"/>
                </a:lnTo>
                <a:lnTo>
                  <a:pt x="314704" y="77531"/>
                </a:lnTo>
                <a:lnTo>
                  <a:pt x="362786" y="82020"/>
                </a:lnTo>
                <a:lnTo>
                  <a:pt x="411700" y="87243"/>
                </a:lnTo>
                <a:lnTo>
                  <a:pt x="460549" y="93110"/>
                </a:lnTo>
                <a:lnTo>
                  <a:pt x="509329" y="99616"/>
                </a:lnTo>
                <a:lnTo>
                  <a:pt x="558033" y="106756"/>
                </a:lnTo>
                <a:lnTo>
                  <a:pt x="606657" y="114523"/>
                </a:lnTo>
                <a:lnTo>
                  <a:pt x="655195" y="122911"/>
                </a:lnTo>
                <a:lnTo>
                  <a:pt x="703641" y="131916"/>
                </a:lnTo>
                <a:lnTo>
                  <a:pt x="751990" y="141530"/>
                </a:lnTo>
                <a:lnTo>
                  <a:pt x="800237" y="151748"/>
                </a:lnTo>
                <a:lnTo>
                  <a:pt x="848376" y="162565"/>
                </a:lnTo>
                <a:lnTo>
                  <a:pt x="896401" y="173974"/>
                </a:lnTo>
                <a:lnTo>
                  <a:pt x="944308" y="185970"/>
                </a:lnTo>
                <a:lnTo>
                  <a:pt x="992090" y="198547"/>
                </a:lnTo>
                <a:lnTo>
                  <a:pt x="1039743" y="211699"/>
                </a:lnTo>
                <a:lnTo>
                  <a:pt x="1087260" y="225420"/>
                </a:lnTo>
                <a:lnTo>
                  <a:pt x="1134637" y="239705"/>
                </a:lnTo>
                <a:lnTo>
                  <a:pt x="1181743" y="254508"/>
                </a:lnTo>
                <a:lnTo>
                  <a:pt x="1242333" y="254508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3504" y="1975104"/>
            <a:ext cx="1003935" cy="440690"/>
          </a:xfrm>
          <a:custGeom>
            <a:avLst/>
            <a:gdLst/>
            <a:ahLst/>
            <a:cxnLst/>
            <a:rect l="l" t="t" r="r" b="b"/>
            <a:pathLst>
              <a:path w="1003935" h="440689">
                <a:moveTo>
                  <a:pt x="1003554" y="440436"/>
                </a:moveTo>
                <a:lnTo>
                  <a:pt x="1003554" y="0"/>
                </a:lnTo>
                <a:lnTo>
                  <a:pt x="0" y="0"/>
                </a:lnTo>
                <a:lnTo>
                  <a:pt x="0" y="440436"/>
                </a:lnTo>
                <a:lnTo>
                  <a:pt x="6096" y="44043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40436"/>
                </a:lnTo>
                <a:lnTo>
                  <a:pt x="1003554" y="440436"/>
                </a:lnTo>
                <a:close/>
              </a:path>
              <a:path w="1003935" h="440689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40689">
                <a:moveTo>
                  <a:pt x="12953" y="44043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6" y="440436"/>
                </a:lnTo>
                <a:lnTo>
                  <a:pt x="12953" y="440436"/>
                </a:lnTo>
                <a:close/>
              </a:path>
              <a:path w="1003935" h="440689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40689">
                <a:moveTo>
                  <a:pt x="996696" y="44043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40436"/>
                </a:lnTo>
                <a:lnTo>
                  <a:pt x="996696" y="4404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00200" y="2662427"/>
            <a:ext cx="2070735" cy="732790"/>
          </a:xfrm>
          <a:custGeom>
            <a:avLst/>
            <a:gdLst/>
            <a:ahLst/>
            <a:cxnLst/>
            <a:rect l="l" t="t" r="r" b="b"/>
            <a:pathLst>
              <a:path w="2070735" h="732789">
                <a:moveTo>
                  <a:pt x="2070724" y="732282"/>
                </a:moveTo>
                <a:lnTo>
                  <a:pt x="2011803" y="688719"/>
                </a:lnTo>
                <a:lnTo>
                  <a:pt x="1970993" y="659614"/>
                </a:lnTo>
                <a:lnTo>
                  <a:pt x="1929773" y="631017"/>
                </a:lnTo>
                <a:lnTo>
                  <a:pt x="1888153" y="602938"/>
                </a:lnTo>
                <a:lnTo>
                  <a:pt x="1846141" y="575385"/>
                </a:lnTo>
                <a:lnTo>
                  <a:pt x="1803748" y="548366"/>
                </a:lnTo>
                <a:lnTo>
                  <a:pt x="1760982" y="521889"/>
                </a:lnTo>
                <a:lnTo>
                  <a:pt x="1717853" y="495964"/>
                </a:lnTo>
                <a:lnTo>
                  <a:pt x="1674369" y="470598"/>
                </a:lnTo>
                <a:lnTo>
                  <a:pt x="1630540" y="445800"/>
                </a:lnTo>
                <a:lnTo>
                  <a:pt x="1586375" y="421577"/>
                </a:lnTo>
                <a:lnTo>
                  <a:pt x="1541884" y="397939"/>
                </a:lnTo>
                <a:lnTo>
                  <a:pt x="1497075" y="374894"/>
                </a:lnTo>
                <a:lnTo>
                  <a:pt x="1451958" y="352449"/>
                </a:lnTo>
                <a:lnTo>
                  <a:pt x="1406542" y="330615"/>
                </a:lnTo>
                <a:lnTo>
                  <a:pt x="1360836" y="309397"/>
                </a:lnTo>
                <a:lnTo>
                  <a:pt x="1314850" y="288806"/>
                </a:lnTo>
                <a:lnTo>
                  <a:pt x="1268592" y="268849"/>
                </a:lnTo>
                <a:lnTo>
                  <a:pt x="1222071" y="249535"/>
                </a:lnTo>
                <a:lnTo>
                  <a:pt x="1175298" y="230873"/>
                </a:lnTo>
                <a:lnTo>
                  <a:pt x="1128281" y="212869"/>
                </a:lnTo>
                <a:lnTo>
                  <a:pt x="1081029" y="195534"/>
                </a:lnTo>
                <a:lnTo>
                  <a:pt x="1033552" y="178874"/>
                </a:lnTo>
                <a:lnTo>
                  <a:pt x="985859" y="162899"/>
                </a:lnTo>
                <a:lnTo>
                  <a:pt x="937958" y="147617"/>
                </a:lnTo>
                <a:lnTo>
                  <a:pt x="889860" y="133036"/>
                </a:lnTo>
                <a:lnTo>
                  <a:pt x="841573" y="119165"/>
                </a:lnTo>
                <a:lnTo>
                  <a:pt x="793107" y="106011"/>
                </a:lnTo>
                <a:lnTo>
                  <a:pt x="744471" y="93584"/>
                </a:lnTo>
                <a:lnTo>
                  <a:pt x="695673" y="81892"/>
                </a:lnTo>
                <a:lnTo>
                  <a:pt x="646724" y="70942"/>
                </a:lnTo>
                <a:lnTo>
                  <a:pt x="597633" y="60743"/>
                </a:lnTo>
                <a:lnTo>
                  <a:pt x="548408" y="51305"/>
                </a:lnTo>
                <a:lnTo>
                  <a:pt x="499058" y="42634"/>
                </a:lnTo>
                <a:lnTo>
                  <a:pt x="449594" y="34739"/>
                </a:lnTo>
                <a:lnTo>
                  <a:pt x="400024" y="27629"/>
                </a:lnTo>
                <a:lnTo>
                  <a:pt x="350358" y="21312"/>
                </a:lnTo>
                <a:lnTo>
                  <a:pt x="300604" y="15797"/>
                </a:lnTo>
                <a:lnTo>
                  <a:pt x="250772" y="11091"/>
                </a:lnTo>
                <a:lnTo>
                  <a:pt x="200871" y="7203"/>
                </a:lnTo>
                <a:lnTo>
                  <a:pt x="150910" y="4142"/>
                </a:lnTo>
                <a:lnTo>
                  <a:pt x="100899" y="1915"/>
                </a:lnTo>
                <a:lnTo>
                  <a:pt x="50846" y="532"/>
                </a:lnTo>
                <a:lnTo>
                  <a:pt x="762" y="0"/>
                </a:lnTo>
                <a:lnTo>
                  <a:pt x="0" y="19050"/>
                </a:lnTo>
                <a:lnTo>
                  <a:pt x="49807" y="19567"/>
                </a:lnTo>
                <a:lnTo>
                  <a:pt x="99585" y="20933"/>
                </a:lnTo>
                <a:lnTo>
                  <a:pt x="149326" y="23140"/>
                </a:lnTo>
                <a:lnTo>
                  <a:pt x="199018" y="26179"/>
                </a:lnTo>
                <a:lnTo>
                  <a:pt x="248654" y="30042"/>
                </a:lnTo>
                <a:lnTo>
                  <a:pt x="298224" y="34721"/>
                </a:lnTo>
                <a:lnTo>
                  <a:pt x="347718" y="40207"/>
                </a:lnTo>
                <a:lnTo>
                  <a:pt x="397128" y="46491"/>
                </a:lnTo>
                <a:lnTo>
                  <a:pt x="446444" y="53566"/>
                </a:lnTo>
                <a:lnTo>
                  <a:pt x="495657" y="61423"/>
                </a:lnTo>
                <a:lnTo>
                  <a:pt x="544757" y="70053"/>
                </a:lnTo>
                <a:lnTo>
                  <a:pt x="593735" y="79448"/>
                </a:lnTo>
                <a:lnTo>
                  <a:pt x="642583" y="89600"/>
                </a:lnTo>
                <a:lnTo>
                  <a:pt x="691290" y="100501"/>
                </a:lnTo>
                <a:lnTo>
                  <a:pt x="739848" y="112141"/>
                </a:lnTo>
                <a:lnTo>
                  <a:pt x="788246" y="124513"/>
                </a:lnTo>
                <a:lnTo>
                  <a:pt x="836477" y="137608"/>
                </a:lnTo>
                <a:lnTo>
                  <a:pt x="884530" y="151418"/>
                </a:lnTo>
                <a:lnTo>
                  <a:pt x="932397" y="165934"/>
                </a:lnTo>
                <a:lnTo>
                  <a:pt x="980067" y="181148"/>
                </a:lnTo>
                <a:lnTo>
                  <a:pt x="1027533" y="197052"/>
                </a:lnTo>
                <a:lnTo>
                  <a:pt x="1074784" y="213637"/>
                </a:lnTo>
                <a:lnTo>
                  <a:pt x="1121811" y="230895"/>
                </a:lnTo>
                <a:lnTo>
                  <a:pt x="1168605" y="248817"/>
                </a:lnTo>
                <a:lnTo>
                  <a:pt x="1215156" y="267395"/>
                </a:lnTo>
                <a:lnTo>
                  <a:pt x="1261456" y="286621"/>
                </a:lnTo>
                <a:lnTo>
                  <a:pt x="1307495" y="306485"/>
                </a:lnTo>
                <a:lnTo>
                  <a:pt x="1353264" y="326981"/>
                </a:lnTo>
                <a:lnTo>
                  <a:pt x="1398753" y="348099"/>
                </a:lnTo>
                <a:lnTo>
                  <a:pt x="1443954" y="369832"/>
                </a:lnTo>
                <a:lnTo>
                  <a:pt x="1488857" y="392169"/>
                </a:lnTo>
                <a:lnTo>
                  <a:pt x="1533452" y="415105"/>
                </a:lnTo>
                <a:lnTo>
                  <a:pt x="1577731" y="438629"/>
                </a:lnTo>
                <a:lnTo>
                  <a:pt x="1621684" y="462733"/>
                </a:lnTo>
                <a:lnTo>
                  <a:pt x="1665302" y="487409"/>
                </a:lnTo>
                <a:lnTo>
                  <a:pt x="1708575" y="512649"/>
                </a:lnTo>
                <a:lnTo>
                  <a:pt x="1751495" y="538445"/>
                </a:lnTo>
                <a:lnTo>
                  <a:pt x="1794052" y="564787"/>
                </a:lnTo>
                <a:lnTo>
                  <a:pt x="1836236" y="591668"/>
                </a:lnTo>
                <a:lnTo>
                  <a:pt x="1878039" y="619079"/>
                </a:lnTo>
                <a:lnTo>
                  <a:pt x="1919452" y="647011"/>
                </a:lnTo>
                <a:lnTo>
                  <a:pt x="1960464" y="675457"/>
                </a:lnTo>
                <a:lnTo>
                  <a:pt x="2001067" y="704408"/>
                </a:lnTo>
                <a:lnTo>
                  <a:pt x="2039103" y="732282"/>
                </a:lnTo>
                <a:lnTo>
                  <a:pt x="2070724" y="732282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3504" y="2432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808481" y="1912112"/>
            <a:ext cx="593090" cy="9398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2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781943" y="2415539"/>
            <a:ext cx="1730375" cy="979169"/>
          </a:xfrm>
          <a:custGeom>
            <a:avLst/>
            <a:gdLst/>
            <a:ahLst/>
            <a:cxnLst/>
            <a:rect l="l" t="t" r="r" b="b"/>
            <a:pathLst>
              <a:path w="1730375" h="979170">
                <a:moveTo>
                  <a:pt x="1729910" y="979169"/>
                </a:moveTo>
                <a:lnTo>
                  <a:pt x="1679232" y="934504"/>
                </a:lnTo>
                <a:lnTo>
                  <a:pt x="1641910" y="902437"/>
                </a:lnTo>
                <a:lnTo>
                  <a:pt x="1604222" y="870699"/>
                </a:lnTo>
                <a:lnTo>
                  <a:pt x="1566175" y="839297"/>
                </a:lnTo>
                <a:lnTo>
                  <a:pt x="1527772" y="808235"/>
                </a:lnTo>
                <a:lnTo>
                  <a:pt x="1489022" y="777520"/>
                </a:lnTo>
                <a:lnTo>
                  <a:pt x="1449927" y="747157"/>
                </a:lnTo>
                <a:lnTo>
                  <a:pt x="1410496" y="717153"/>
                </a:lnTo>
                <a:lnTo>
                  <a:pt x="1370732" y="687513"/>
                </a:lnTo>
                <a:lnTo>
                  <a:pt x="1330643" y="658243"/>
                </a:lnTo>
                <a:lnTo>
                  <a:pt x="1290232" y="629349"/>
                </a:lnTo>
                <a:lnTo>
                  <a:pt x="1249507" y="600837"/>
                </a:lnTo>
                <a:lnTo>
                  <a:pt x="1208472" y="572713"/>
                </a:lnTo>
                <a:lnTo>
                  <a:pt x="1167134" y="544983"/>
                </a:lnTo>
                <a:lnTo>
                  <a:pt x="1125497" y="517652"/>
                </a:lnTo>
                <a:lnTo>
                  <a:pt x="1083568" y="490727"/>
                </a:lnTo>
                <a:lnTo>
                  <a:pt x="1041352" y="464213"/>
                </a:lnTo>
                <a:lnTo>
                  <a:pt x="998855" y="438117"/>
                </a:lnTo>
                <a:lnTo>
                  <a:pt x="956082" y="412443"/>
                </a:lnTo>
                <a:lnTo>
                  <a:pt x="913039" y="387199"/>
                </a:lnTo>
                <a:lnTo>
                  <a:pt x="869732" y="362389"/>
                </a:lnTo>
                <a:lnTo>
                  <a:pt x="826166" y="338020"/>
                </a:lnTo>
                <a:lnTo>
                  <a:pt x="782348" y="314098"/>
                </a:lnTo>
                <a:lnTo>
                  <a:pt x="738281" y="290629"/>
                </a:lnTo>
                <a:lnTo>
                  <a:pt x="693973" y="267617"/>
                </a:lnTo>
                <a:lnTo>
                  <a:pt x="649428" y="245070"/>
                </a:lnTo>
                <a:lnTo>
                  <a:pt x="604653" y="222994"/>
                </a:lnTo>
                <a:lnTo>
                  <a:pt x="559653" y="201393"/>
                </a:lnTo>
                <a:lnTo>
                  <a:pt x="514434" y="180274"/>
                </a:lnTo>
                <a:lnTo>
                  <a:pt x="469001" y="159643"/>
                </a:lnTo>
                <a:lnTo>
                  <a:pt x="423360" y="139506"/>
                </a:lnTo>
                <a:lnTo>
                  <a:pt x="377516" y="119868"/>
                </a:lnTo>
                <a:lnTo>
                  <a:pt x="331476" y="100736"/>
                </a:lnTo>
                <a:lnTo>
                  <a:pt x="285244" y="82116"/>
                </a:lnTo>
                <a:lnTo>
                  <a:pt x="238827" y="64012"/>
                </a:lnTo>
                <a:lnTo>
                  <a:pt x="192230" y="46432"/>
                </a:lnTo>
                <a:lnTo>
                  <a:pt x="145458" y="29380"/>
                </a:lnTo>
                <a:lnTo>
                  <a:pt x="98518" y="12864"/>
                </a:lnTo>
                <a:lnTo>
                  <a:pt x="60590" y="0"/>
                </a:lnTo>
                <a:lnTo>
                  <a:pt x="0" y="0"/>
                </a:lnTo>
                <a:lnTo>
                  <a:pt x="47203" y="15432"/>
                </a:lnTo>
                <a:lnTo>
                  <a:pt x="94125" y="31372"/>
                </a:lnTo>
                <a:lnTo>
                  <a:pt x="140884" y="47852"/>
                </a:lnTo>
                <a:lnTo>
                  <a:pt x="187475" y="64866"/>
                </a:lnTo>
                <a:lnTo>
                  <a:pt x="233893" y="82409"/>
                </a:lnTo>
                <a:lnTo>
                  <a:pt x="280132" y="100475"/>
                </a:lnTo>
                <a:lnTo>
                  <a:pt x="326187" y="119057"/>
                </a:lnTo>
                <a:lnTo>
                  <a:pt x="372052" y="138150"/>
                </a:lnTo>
                <a:lnTo>
                  <a:pt x="417722" y="157749"/>
                </a:lnTo>
                <a:lnTo>
                  <a:pt x="463191" y="177847"/>
                </a:lnTo>
                <a:lnTo>
                  <a:pt x="508453" y="198439"/>
                </a:lnTo>
                <a:lnTo>
                  <a:pt x="553505" y="219518"/>
                </a:lnTo>
                <a:lnTo>
                  <a:pt x="598339" y="241079"/>
                </a:lnTo>
                <a:lnTo>
                  <a:pt x="642950" y="263117"/>
                </a:lnTo>
                <a:lnTo>
                  <a:pt x="687334" y="285625"/>
                </a:lnTo>
                <a:lnTo>
                  <a:pt x="731484" y="308597"/>
                </a:lnTo>
                <a:lnTo>
                  <a:pt x="775395" y="332028"/>
                </a:lnTo>
                <a:lnTo>
                  <a:pt x="819062" y="355912"/>
                </a:lnTo>
                <a:lnTo>
                  <a:pt x="862479" y="380243"/>
                </a:lnTo>
                <a:lnTo>
                  <a:pt x="905640" y="405015"/>
                </a:lnTo>
                <a:lnTo>
                  <a:pt x="948541" y="430223"/>
                </a:lnTo>
                <a:lnTo>
                  <a:pt x="991176" y="455860"/>
                </a:lnTo>
                <a:lnTo>
                  <a:pt x="1033539" y="481921"/>
                </a:lnTo>
                <a:lnTo>
                  <a:pt x="1075625" y="508400"/>
                </a:lnTo>
                <a:lnTo>
                  <a:pt x="1117428" y="535291"/>
                </a:lnTo>
                <a:lnTo>
                  <a:pt x="1158944" y="562589"/>
                </a:lnTo>
                <a:lnTo>
                  <a:pt x="1200166" y="590287"/>
                </a:lnTo>
                <a:lnTo>
                  <a:pt x="1241089" y="618379"/>
                </a:lnTo>
                <a:lnTo>
                  <a:pt x="1281707" y="646861"/>
                </a:lnTo>
                <a:lnTo>
                  <a:pt x="1322016" y="675726"/>
                </a:lnTo>
                <a:lnTo>
                  <a:pt x="1362009" y="704968"/>
                </a:lnTo>
                <a:lnTo>
                  <a:pt x="1401681" y="734581"/>
                </a:lnTo>
                <a:lnTo>
                  <a:pt x="1441028" y="764560"/>
                </a:lnTo>
                <a:lnTo>
                  <a:pt x="1480042" y="794899"/>
                </a:lnTo>
                <a:lnTo>
                  <a:pt x="1518720" y="825591"/>
                </a:lnTo>
                <a:lnTo>
                  <a:pt x="1557055" y="856632"/>
                </a:lnTo>
                <a:lnTo>
                  <a:pt x="1595041" y="888015"/>
                </a:lnTo>
                <a:lnTo>
                  <a:pt x="1632675" y="919735"/>
                </a:lnTo>
                <a:lnTo>
                  <a:pt x="1669949" y="951785"/>
                </a:lnTo>
                <a:lnTo>
                  <a:pt x="1701168" y="979169"/>
                </a:lnTo>
                <a:lnTo>
                  <a:pt x="1729910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3504" y="2415539"/>
            <a:ext cx="1003935" cy="39370"/>
          </a:xfrm>
          <a:custGeom>
            <a:avLst/>
            <a:gdLst/>
            <a:ahLst/>
            <a:cxnLst/>
            <a:rect l="l" t="t" r="r" b="b"/>
            <a:pathLst>
              <a:path w="1003935" h="39369">
                <a:moveTo>
                  <a:pt x="12953" y="26669"/>
                </a:moveTo>
                <a:lnTo>
                  <a:pt x="12953" y="0"/>
                </a:lnTo>
                <a:lnTo>
                  <a:pt x="0" y="0"/>
                </a:lnTo>
                <a:lnTo>
                  <a:pt x="0" y="38861"/>
                </a:lnTo>
                <a:lnTo>
                  <a:pt x="6095" y="38861"/>
                </a:lnTo>
                <a:lnTo>
                  <a:pt x="6095" y="26669"/>
                </a:lnTo>
                <a:lnTo>
                  <a:pt x="12953" y="26669"/>
                </a:lnTo>
                <a:close/>
              </a:path>
              <a:path w="1003935" h="39369">
                <a:moveTo>
                  <a:pt x="996695" y="26669"/>
                </a:moveTo>
                <a:lnTo>
                  <a:pt x="6095" y="26669"/>
                </a:lnTo>
                <a:lnTo>
                  <a:pt x="12953" y="32765"/>
                </a:lnTo>
                <a:lnTo>
                  <a:pt x="12953" y="38861"/>
                </a:lnTo>
                <a:lnTo>
                  <a:pt x="990600" y="38861"/>
                </a:lnTo>
                <a:lnTo>
                  <a:pt x="990600" y="32765"/>
                </a:lnTo>
                <a:lnTo>
                  <a:pt x="996695" y="26669"/>
                </a:lnTo>
                <a:close/>
              </a:path>
              <a:path w="1003935" h="39369">
                <a:moveTo>
                  <a:pt x="12953" y="38861"/>
                </a:moveTo>
                <a:lnTo>
                  <a:pt x="12953" y="32765"/>
                </a:lnTo>
                <a:lnTo>
                  <a:pt x="6095" y="26669"/>
                </a:lnTo>
                <a:lnTo>
                  <a:pt x="6095" y="38861"/>
                </a:lnTo>
                <a:lnTo>
                  <a:pt x="12953" y="38861"/>
                </a:lnTo>
                <a:close/>
              </a:path>
              <a:path w="1003935" h="39369">
                <a:moveTo>
                  <a:pt x="1003553" y="3886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26669"/>
                </a:lnTo>
                <a:lnTo>
                  <a:pt x="996695" y="26669"/>
                </a:lnTo>
                <a:lnTo>
                  <a:pt x="996695" y="38861"/>
                </a:lnTo>
                <a:lnTo>
                  <a:pt x="1003553" y="38861"/>
                </a:lnTo>
                <a:close/>
              </a:path>
              <a:path w="1003935" h="39369">
                <a:moveTo>
                  <a:pt x="996695" y="38861"/>
                </a:moveTo>
                <a:lnTo>
                  <a:pt x="996695" y="26669"/>
                </a:lnTo>
                <a:lnTo>
                  <a:pt x="990600" y="32765"/>
                </a:lnTo>
                <a:lnTo>
                  <a:pt x="990600" y="38861"/>
                </a:lnTo>
                <a:lnTo>
                  <a:pt x="996695" y="3886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639303" y="3394709"/>
            <a:ext cx="929640" cy="979169"/>
          </a:xfrm>
          <a:custGeom>
            <a:avLst/>
            <a:gdLst/>
            <a:ahLst/>
            <a:cxnLst/>
            <a:rect l="l" t="t" r="r" b="b"/>
            <a:pathLst>
              <a:path w="929639" h="979170">
                <a:moveTo>
                  <a:pt x="929577" y="979170"/>
                </a:moveTo>
                <a:lnTo>
                  <a:pt x="886319" y="909124"/>
                </a:lnTo>
                <a:lnTo>
                  <a:pt x="859467" y="867790"/>
                </a:lnTo>
                <a:lnTo>
                  <a:pt x="831951" y="826878"/>
                </a:lnTo>
                <a:lnTo>
                  <a:pt x="803789" y="786398"/>
                </a:lnTo>
                <a:lnTo>
                  <a:pt x="775003" y="746360"/>
                </a:lnTo>
                <a:lnTo>
                  <a:pt x="745614" y="706774"/>
                </a:lnTo>
                <a:lnTo>
                  <a:pt x="715640" y="667649"/>
                </a:lnTo>
                <a:lnTo>
                  <a:pt x="685104" y="628995"/>
                </a:lnTo>
                <a:lnTo>
                  <a:pt x="654024" y="590821"/>
                </a:lnTo>
                <a:lnTo>
                  <a:pt x="622422" y="553137"/>
                </a:lnTo>
                <a:lnTo>
                  <a:pt x="590318" y="515954"/>
                </a:lnTo>
                <a:lnTo>
                  <a:pt x="557732" y="479280"/>
                </a:lnTo>
                <a:lnTo>
                  <a:pt x="524684" y="443125"/>
                </a:lnTo>
                <a:lnTo>
                  <a:pt x="491195" y="407499"/>
                </a:lnTo>
                <a:lnTo>
                  <a:pt x="457286" y="372411"/>
                </a:lnTo>
                <a:lnTo>
                  <a:pt x="422976" y="337872"/>
                </a:lnTo>
                <a:lnTo>
                  <a:pt x="388286" y="303890"/>
                </a:lnTo>
                <a:lnTo>
                  <a:pt x="353236" y="270476"/>
                </a:lnTo>
                <a:lnTo>
                  <a:pt x="317848" y="237639"/>
                </a:lnTo>
                <a:lnTo>
                  <a:pt x="282140" y="205389"/>
                </a:lnTo>
                <a:lnTo>
                  <a:pt x="246134" y="173736"/>
                </a:lnTo>
                <a:lnTo>
                  <a:pt x="208447" y="141299"/>
                </a:lnTo>
                <a:lnTo>
                  <a:pt x="170287" y="109313"/>
                </a:lnTo>
                <a:lnTo>
                  <a:pt x="131662" y="77786"/>
                </a:lnTo>
                <a:lnTo>
                  <a:pt x="92582" y="46727"/>
                </a:lnTo>
                <a:lnTo>
                  <a:pt x="53055" y="16143"/>
                </a:lnTo>
                <a:lnTo>
                  <a:pt x="31620" y="0"/>
                </a:lnTo>
                <a:lnTo>
                  <a:pt x="0" y="0"/>
                </a:lnTo>
                <a:lnTo>
                  <a:pt x="2147" y="1573"/>
                </a:lnTo>
                <a:lnTo>
                  <a:pt x="41903" y="31509"/>
                </a:lnTo>
                <a:lnTo>
                  <a:pt x="81222" y="61924"/>
                </a:lnTo>
                <a:lnTo>
                  <a:pt x="120095" y="92810"/>
                </a:lnTo>
                <a:lnTo>
                  <a:pt x="158512" y="124160"/>
                </a:lnTo>
                <a:lnTo>
                  <a:pt x="196464" y="155963"/>
                </a:lnTo>
                <a:lnTo>
                  <a:pt x="233942" y="188214"/>
                </a:lnTo>
                <a:lnTo>
                  <a:pt x="270431" y="220395"/>
                </a:lnTo>
                <a:lnTo>
                  <a:pt x="306615" y="253187"/>
                </a:lnTo>
                <a:lnTo>
                  <a:pt x="342472" y="286578"/>
                </a:lnTo>
                <a:lnTo>
                  <a:pt x="377980" y="320558"/>
                </a:lnTo>
                <a:lnTo>
                  <a:pt x="413117" y="355119"/>
                </a:lnTo>
                <a:lnTo>
                  <a:pt x="447862" y="390249"/>
                </a:lnTo>
                <a:lnTo>
                  <a:pt x="482192" y="425940"/>
                </a:lnTo>
                <a:lnTo>
                  <a:pt x="516087" y="462181"/>
                </a:lnTo>
                <a:lnTo>
                  <a:pt x="549525" y="498962"/>
                </a:lnTo>
                <a:lnTo>
                  <a:pt x="582483" y="536273"/>
                </a:lnTo>
                <a:lnTo>
                  <a:pt x="614940" y="574106"/>
                </a:lnTo>
                <a:lnTo>
                  <a:pt x="646875" y="612449"/>
                </a:lnTo>
                <a:lnTo>
                  <a:pt x="678264" y="651293"/>
                </a:lnTo>
                <a:lnTo>
                  <a:pt x="709088" y="690628"/>
                </a:lnTo>
                <a:lnTo>
                  <a:pt x="739324" y="730444"/>
                </a:lnTo>
                <a:lnTo>
                  <a:pt x="768950" y="770732"/>
                </a:lnTo>
                <a:lnTo>
                  <a:pt x="797945" y="811481"/>
                </a:lnTo>
                <a:lnTo>
                  <a:pt x="826286" y="852682"/>
                </a:lnTo>
                <a:lnTo>
                  <a:pt x="853953" y="894324"/>
                </a:lnTo>
                <a:lnTo>
                  <a:pt x="880923" y="936398"/>
                </a:lnTo>
                <a:lnTo>
                  <a:pt x="907339" y="979170"/>
                </a:lnTo>
                <a:lnTo>
                  <a:pt x="929577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483111" y="3394709"/>
            <a:ext cx="866775" cy="979169"/>
          </a:xfrm>
          <a:custGeom>
            <a:avLst/>
            <a:gdLst/>
            <a:ahLst/>
            <a:cxnLst/>
            <a:rect l="l" t="t" r="r" b="b"/>
            <a:pathLst>
              <a:path w="866775" h="979170">
                <a:moveTo>
                  <a:pt x="866428" y="979170"/>
                </a:moveTo>
                <a:lnTo>
                  <a:pt x="826029" y="916673"/>
                </a:lnTo>
                <a:lnTo>
                  <a:pt x="798303" y="875191"/>
                </a:lnTo>
                <a:lnTo>
                  <a:pt x="770108" y="834031"/>
                </a:lnTo>
                <a:lnTo>
                  <a:pt x="741454" y="793198"/>
                </a:lnTo>
                <a:lnTo>
                  <a:pt x="712352" y="752698"/>
                </a:lnTo>
                <a:lnTo>
                  <a:pt x="682812" y="712536"/>
                </a:lnTo>
                <a:lnTo>
                  <a:pt x="652844" y="672718"/>
                </a:lnTo>
                <a:lnTo>
                  <a:pt x="622459" y="633249"/>
                </a:lnTo>
                <a:lnTo>
                  <a:pt x="591666" y="594135"/>
                </a:lnTo>
                <a:lnTo>
                  <a:pt x="560477" y="555381"/>
                </a:lnTo>
                <a:lnTo>
                  <a:pt x="528900" y="516992"/>
                </a:lnTo>
                <a:lnTo>
                  <a:pt x="496948" y="478975"/>
                </a:lnTo>
                <a:lnTo>
                  <a:pt x="464630" y="441333"/>
                </a:lnTo>
                <a:lnTo>
                  <a:pt x="431955" y="404074"/>
                </a:lnTo>
                <a:lnTo>
                  <a:pt x="398936" y="367202"/>
                </a:lnTo>
                <a:lnTo>
                  <a:pt x="365581" y="330722"/>
                </a:lnTo>
                <a:lnTo>
                  <a:pt x="331901" y="294640"/>
                </a:lnTo>
                <a:lnTo>
                  <a:pt x="297907" y="258963"/>
                </a:lnTo>
                <a:lnTo>
                  <a:pt x="263609" y="223694"/>
                </a:lnTo>
                <a:lnTo>
                  <a:pt x="229017" y="188839"/>
                </a:lnTo>
                <a:lnTo>
                  <a:pt x="194141" y="154405"/>
                </a:lnTo>
                <a:lnTo>
                  <a:pt x="158992" y="120396"/>
                </a:lnTo>
                <a:lnTo>
                  <a:pt x="123582" y="86772"/>
                </a:lnTo>
                <a:lnTo>
                  <a:pt x="87779" y="53448"/>
                </a:lnTo>
                <a:lnTo>
                  <a:pt x="51588" y="20430"/>
                </a:lnTo>
                <a:lnTo>
                  <a:pt x="28742" y="0"/>
                </a:lnTo>
                <a:lnTo>
                  <a:pt x="0" y="0"/>
                </a:lnTo>
                <a:lnTo>
                  <a:pt x="5690" y="4991"/>
                </a:lnTo>
                <a:lnTo>
                  <a:pt x="42230" y="37685"/>
                </a:lnTo>
                <a:lnTo>
                  <a:pt x="78394" y="70693"/>
                </a:lnTo>
                <a:lnTo>
                  <a:pt x="114178" y="104008"/>
                </a:lnTo>
                <a:lnTo>
                  <a:pt x="149575" y="137625"/>
                </a:lnTo>
                <a:lnTo>
                  <a:pt x="184581" y="171537"/>
                </a:lnTo>
                <a:lnTo>
                  <a:pt x="219190" y="205740"/>
                </a:lnTo>
                <a:lnTo>
                  <a:pt x="253520" y="240486"/>
                </a:lnTo>
                <a:lnTo>
                  <a:pt x="287557" y="275631"/>
                </a:lnTo>
                <a:lnTo>
                  <a:pt x="321292" y="311169"/>
                </a:lnTo>
                <a:lnTo>
                  <a:pt x="354713" y="347095"/>
                </a:lnTo>
                <a:lnTo>
                  <a:pt x="387811" y="383404"/>
                </a:lnTo>
                <a:lnTo>
                  <a:pt x="420575" y="420092"/>
                </a:lnTo>
                <a:lnTo>
                  <a:pt x="452995" y="457153"/>
                </a:lnTo>
                <a:lnTo>
                  <a:pt x="485062" y="494582"/>
                </a:lnTo>
                <a:lnTo>
                  <a:pt x="516764" y="532376"/>
                </a:lnTo>
                <a:lnTo>
                  <a:pt x="548093" y="570528"/>
                </a:lnTo>
                <a:lnTo>
                  <a:pt x="579037" y="609035"/>
                </a:lnTo>
                <a:lnTo>
                  <a:pt x="609586" y="647891"/>
                </a:lnTo>
                <a:lnTo>
                  <a:pt x="639731" y="687090"/>
                </a:lnTo>
                <a:lnTo>
                  <a:pt x="669461" y="726630"/>
                </a:lnTo>
                <a:lnTo>
                  <a:pt x="698766" y="766504"/>
                </a:lnTo>
                <a:lnTo>
                  <a:pt x="727636" y="806707"/>
                </a:lnTo>
                <a:lnTo>
                  <a:pt x="756061" y="847236"/>
                </a:lnTo>
                <a:lnTo>
                  <a:pt x="784030" y="888084"/>
                </a:lnTo>
                <a:lnTo>
                  <a:pt x="811533" y="929248"/>
                </a:lnTo>
                <a:lnTo>
                  <a:pt x="838561" y="970721"/>
                </a:lnTo>
                <a:lnTo>
                  <a:pt x="843928" y="979170"/>
                </a:lnTo>
                <a:lnTo>
                  <a:pt x="866428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546643" y="4373879"/>
            <a:ext cx="367030" cy="979169"/>
          </a:xfrm>
          <a:custGeom>
            <a:avLst/>
            <a:gdLst/>
            <a:ahLst/>
            <a:cxnLst/>
            <a:rect l="l" t="t" r="r" b="b"/>
            <a:pathLst>
              <a:path w="367029" h="979170">
                <a:moveTo>
                  <a:pt x="366570" y="979170"/>
                </a:moveTo>
                <a:lnTo>
                  <a:pt x="360232" y="926680"/>
                </a:lnTo>
                <a:lnTo>
                  <a:pt x="353164" y="878492"/>
                </a:lnTo>
                <a:lnTo>
                  <a:pt x="344983" y="830515"/>
                </a:lnTo>
                <a:lnTo>
                  <a:pt x="335710" y="782757"/>
                </a:lnTo>
                <a:lnTo>
                  <a:pt x="325364" y="735228"/>
                </a:lnTo>
                <a:lnTo>
                  <a:pt x="313966" y="687939"/>
                </a:lnTo>
                <a:lnTo>
                  <a:pt x="301536" y="640898"/>
                </a:lnTo>
                <a:lnTo>
                  <a:pt x="288095" y="594116"/>
                </a:lnTo>
                <a:lnTo>
                  <a:pt x="273664" y="547601"/>
                </a:lnTo>
                <a:lnTo>
                  <a:pt x="258262" y="501365"/>
                </a:lnTo>
                <a:lnTo>
                  <a:pt x="241909" y="455416"/>
                </a:lnTo>
                <a:lnTo>
                  <a:pt x="224627" y="409763"/>
                </a:lnTo>
                <a:lnTo>
                  <a:pt x="206435" y="364418"/>
                </a:lnTo>
                <a:lnTo>
                  <a:pt x="187355" y="319389"/>
                </a:lnTo>
                <a:lnTo>
                  <a:pt x="167405" y="274685"/>
                </a:lnTo>
                <a:lnTo>
                  <a:pt x="146607" y="230318"/>
                </a:lnTo>
                <a:lnTo>
                  <a:pt x="124982" y="186296"/>
                </a:lnTo>
                <a:lnTo>
                  <a:pt x="102548" y="142628"/>
                </a:lnTo>
                <a:lnTo>
                  <a:pt x="79328" y="99326"/>
                </a:lnTo>
                <a:lnTo>
                  <a:pt x="55340" y="56397"/>
                </a:lnTo>
                <a:lnTo>
                  <a:pt x="30606" y="13853"/>
                </a:lnTo>
                <a:lnTo>
                  <a:pt x="22238" y="0"/>
                </a:lnTo>
                <a:lnTo>
                  <a:pt x="0" y="0"/>
                </a:lnTo>
                <a:lnTo>
                  <a:pt x="25348" y="42633"/>
                </a:lnTo>
                <a:lnTo>
                  <a:pt x="50098" y="85944"/>
                </a:lnTo>
                <a:lnTo>
                  <a:pt x="74064" y="129647"/>
                </a:lnTo>
                <a:lnTo>
                  <a:pt x="97225" y="173732"/>
                </a:lnTo>
                <a:lnTo>
                  <a:pt x="119560" y="218191"/>
                </a:lnTo>
                <a:lnTo>
                  <a:pt x="141045" y="263012"/>
                </a:lnTo>
                <a:lnTo>
                  <a:pt x="161660" y="308186"/>
                </a:lnTo>
                <a:lnTo>
                  <a:pt x="181383" y="353703"/>
                </a:lnTo>
                <a:lnTo>
                  <a:pt x="200192" y="399554"/>
                </a:lnTo>
                <a:lnTo>
                  <a:pt x="218066" y="445727"/>
                </a:lnTo>
                <a:lnTo>
                  <a:pt x="234982" y="492215"/>
                </a:lnTo>
                <a:lnTo>
                  <a:pt x="250918" y="539006"/>
                </a:lnTo>
                <a:lnTo>
                  <a:pt x="265855" y="586091"/>
                </a:lnTo>
                <a:lnTo>
                  <a:pt x="279768" y="633459"/>
                </a:lnTo>
                <a:lnTo>
                  <a:pt x="292637" y="681102"/>
                </a:lnTo>
                <a:lnTo>
                  <a:pt x="304440" y="729009"/>
                </a:lnTo>
                <a:lnTo>
                  <a:pt x="315156" y="777170"/>
                </a:lnTo>
                <a:lnTo>
                  <a:pt x="324762" y="825576"/>
                </a:lnTo>
                <a:lnTo>
                  <a:pt x="333237" y="874216"/>
                </a:lnTo>
                <a:lnTo>
                  <a:pt x="340558" y="923081"/>
                </a:lnTo>
                <a:lnTo>
                  <a:pt x="346706" y="972161"/>
                </a:lnTo>
                <a:lnTo>
                  <a:pt x="347410" y="979170"/>
                </a:lnTo>
                <a:lnTo>
                  <a:pt x="36657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327040" y="4373879"/>
            <a:ext cx="469900" cy="979169"/>
          </a:xfrm>
          <a:custGeom>
            <a:avLst/>
            <a:gdLst/>
            <a:ahLst/>
            <a:cxnLst/>
            <a:rect l="l" t="t" r="r" b="b"/>
            <a:pathLst>
              <a:path w="469900" h="979170">
                <a:moveTo>
                  <a:pt x="469836" y="979170"/>
                </a:moveTo>
                <a:lnTo>
                  <a:pt x="452578" y="920550"/>
                </a:lnTo>
                <a:lnTo>
                  <a:pt x="437775" y="873361"/>
                </a:lnTo>
                <a:lnTo>
                  <a:pt x="422276" y="826375"/>
                </a:lnTo>
                <a:lnTo>
                  <a:pt x="406093" y="779597"/>
                </a:lnTo>
                <a:lnTo>
                  <a:pt x="389234" y="733031"/>
                </a:lnTo>
                <a:lnTo>
                  <a:pt x="371710" y="686685"/>
                </a:lnTo>
                <a:lnTo>
                  <a:pt x="353532" y="640562"/>
                </a:lnTo>
                <a:lnTo>
                  <a:pt x="334710" y="594669"/>
                </a:lnTo>
                <a:lnTo>
                  <a:pt x="315255" y="549010"/>
                </a:lnTo>
                <a:lnTo>
                  <a:pt x="295176" y="503592"/>
                </a:lnTo>
                <a:lnTo>
                  <a:pt x="274484" y="458420"/>
                </a:lnTo>
                <a:lnTo>
                  <a:pt x="253188" y="413499"/>
                </a:lnTo>
                <a:lnTo>
                  <a:pt x="231301" y="368834"/>
                </a:lnTo>
                <a:lnTo>
                  <a:pt x="208831" y="324432"/>
                </a:lnTo>
                <a:lnTo>
                  <a:pt x="185789" y="280297"/>
                </a:lnTo>
                <a:lnTo>
                  <a:pt x="162186" y="236435"/>
                </a:lnTo>
                <a:lnTo>
                  <a:pt x="138031" y="192852"/>
                </a:lnTo>
                <a:lnTo>
                  <a:pt x="113335" y="149552"/>
                </a:lnTo>
                <a:lnTo>
                  <a:pt x="88109" y="106542"/>
                </a:lnTo>
                <a:lnTo>
                  <a:pt x="62362" y="63826"/>
                </a:lnTo>
                <a:lnTo>
                  <a:pt x="36104" y="21411"/>
                </a:lnTo>
                <a:lnTo>
                  <a:pt x="22499" y="0"/>
                </a:lnTo>
                <a:lnTo>
                  <a:pt x="0" y="0"/>
                </a:lnTo>
                <a:lnTo>
                  <a:pt x="21174" y="33330"/>
                </a:lnTo>
                <a:lnTo>
                  <a:pt x="47220" y="75410"/>
                </a:lnTo>
                <a:lnTo>
                  <a:pt x="72760" y="117785"/>
                </a:lnTo>
                <a:lnTo>
                  <a:pt x="97783" y="160451"/>
                </a:lnTo>
                <a:lnTo>
                  <a:pt x="122279" y="203403"/>
                </a:lnTo>
                <a:lnTo>
                  <a:pt x="146239" y="246635"/>
                </a:lnTo>
                <a:lnTo>
                  <a:pt x="169652" y="290144"/>
                </a:lnTo>
                <a:lnTo>
                  <a:pt x="192508" y="333924"/>
                </a:lnTo>
                <a:lnTo>
                  <a:pt x="214796" y="377971"/>
                </a:lnTo>
                <a:lnTo>
                  <a:pt x="236507" y="422279"/>
                </a:lnTo>
                <a:lnTo>
                  <a:pt x="257631" y="466843"/>
                </a:lnTo>
                <a:lnTo>
                  <a:pt x="278157" y="511660"/>
                </a:lnTo>
                <a:lnTo>
                  <a:pt x="298075" y="556723"/>
                </a:lnTo>
                <a:lnTo>
                  <a:pt x="317376" y="602029"/>
                </a:lnTo>
                <a:lnTo>
                  <a:pt x="336048" y="647571"/>
                </a:lnTo>
                <a:lnTo>
                  <a:pt x="354081" y="693346"/>
                </a:lnTo>
                <a:lnTo>
                  <a:pt x="371467" y="739348"/>
                </a:lnTo>
                <a:lnTo>
                  <a:pt x="388193" y="785573"/>
                </a:lnTo>
                <a:lnTo>
                  <a:pt x="404251" y="832016"/>
                </a:lnTo>
                <a:lnTo>
                  <a:pt x="419630" y="878671"/>
                </a:lnTo>
                <a:lnTo>
                  <a:pt x="434320" y="925534"/>
                </a:lnTo>
                <a:lnTo>
                  <a:pt x="448310" y="972601"/>
                </a:lnTo>
                <a:lnTo>
                  <a:pt x="450156" y="979170"/>
                </a:lnTo>
                <a:lnTo>
                  <a:pt x="469836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4135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46309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858511" y="5353050"/>
            <a:ext cx="110489" cy="210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777196" y="5353050"/>
            <a:ext cx="138430" cy="820419"/>
          </a:xfrm>
          <a:custGeom>
            <a:avLst/>
            <a:gdLst/>
            <a:ahLst/>
            <a:cxnLst/>
            <a:rect l="l" t="t" r="r" b="b"/>
            <a:pathLst>
              <a:path w="138429" h="820420">
                <a:moveTo>
                  <a:pt x="138209" y="819149"/>
                </a:moveTo>
                <a:lnTo>
                  <a:pt x="137686" y="769251"/>
                </a:lnTo>
                <a:lnTo>
                  <a:pt x="136282" y="719458"/>
                </a:lnTo>
                <a:lnTo>
                  <a:pt x="134007" y="669773"/>
                </a:lnTo>
                <a:lnTo>
                  <a:pt x="130872" y="620204"/>
                </a:lnTo>
                <a:lnTo>
                  <a:pt x="126887" y="570756"/>
                </a:lnTo>
                <a:lnTo>
                  <a:pt x="122063" y="521434"/>
                </a:lnTo>
                <a:lnTo>
                  <a:pt x="116409" y="472243"/>
                </a:lnTo>
                <a:lnTo>
                  <a:pt x="109936" y="423189"/>
                </a:lnTo>
                <a:lnTo>
                  <a:pt x="102654" y="374278"/>
                </a:lnTo>
                <a:lnTo>
                  <a:pt x="94574" y="325514"/>
                </a:lnTo>
                <a:lnTo>
                  <a:pt x="85705" y="276904"/>
                </a:lnTo>
                <a:lnTo>
                  <a:pt x="76059" y="228452"/>
                </a:lnTo>
                <a:lnTo>
                  <a:pt x="65645" y="180165"/>
                </a:lnTo>
                <a:lnTo>
                  <a:pt x="54474" y="132047"/>
                </a:lnTo>
                <a:lnTo>
                  <a:pt x="42556" y="84104"/>
                </a:lnTo>
                <a:lnTo>
                  <a:pt x="29901" y="36341"/>
                </a:lnTo>
                <a:lnTo>
                  <a:pt x="19679" y="0"/>
                </a:lnTo>
                <a:lnTo>
                  <a:pt x="0" y="0"/>
                </a:lnTo>
                <a:lnTo>
                  <a:pt x="11435" y="40695"/>
                </a:lnTo>
                <a:lnTo>
                  <a:pt x="23996" y="88153"/>
                </a:lnTo>
                <a:lnTo>
                  <a:pt x="35828" y="135799"/>
                </a:lnTo>
                <a:lnTo>
                  <a:pt x="46920" y="183629"/>
                </a:lnTo>
                <a:lnTo>
                  <a:pt x="57261" y="231638"/>
                </a:lnTo>
                <a:lnTo>
                  <a:pt x="66843" y="279821"/>
                </a:lnTo>
                <a:lnTo>
                  <a:pt x="75654" y="328172"/>
                </a:lnTo>
                <a:lnTo>
                  <a:pt x="83684" y="376688"/>
                </a:lnTo>
                <a:lnTo>
                  <a:pt x="90924" y="425363"/>
                </a:lnTo>
                <a:lnTo>
                  <a:pt x="97363" y="474192"/>
                </a:lnTo>
                <a:lnTo>
                  <a:pt x="102991" y="523171"/>
                </a:lnTo>
                <a:lnTo>
                  <a:pt x="107798" y="572295"/>
                </a:lnTo>
                <a:lnTo>
                  <a:pt x="111774" y="621558"/>
                </a:lnTo>
                <a:lnTo>
                  <a:pt x="114907" y="670956"/>
                </a:lnTo>
                <a:lnTo>
                  <a:pt x="117190" y="720484"/>
                </a:lnTo>
                <a:lnTo>
                  <a:pt x="118610" y="770138"/>
                </a:lnTo>
                <a:lnTo>
                  <a:pt x="119159" y="819911"/>
                </a:lnTo>
                <a:lnTo>
                  <a:pt x="138209" y="81914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00200" y="2205227"/>
            <a:ext cx="1351915" cy="210820"/>
          </a:xfrm>
          <a:custGeom>
            <a:avLst/>
            <a:gdLst/>
            <a:ahLst/>
            <a:cxnLst/>
            <a:rect l="l" t="t" r="r" b="b"/>
            <a:pathLst>
              <a:path w="1351914" h="210819">
                <a:moveTo>
                  <a:pt x="1351429" y="210311"/>
                </a:moveTo>
                <a:lnTo>
                  <a:pt x="1278725" y="188418"/>
                </a:lnTo>
                <a:lnTo>
                  <a:pt x="1230447" y="174591"/>
                </a:lnTo>
                <a:lnTo>
                  <a:pt x="1182051" y="161261"/>
                </a:lnTo>
                <a:lnTo>
                  <a:pt x="1133541" y="148433"/>
                </a:lnTo>
                <a:lnTo>
                  <a:pt x="1084924" y="136110"/>
                </a:lnTo>
                <a:lnTo>
                  <a:pt x="1036206" y="124294"/>
                </a:lnTo>
                <a:lnTo>
                  <a:pt x="987394" y="112991"/>
                </a:lnTo>
                <a:lnTo>
                  <a:pt x="938493" y="102203"/>
                </a:lnTo>
                <a:lnTo>
                  <a:pt x="889510" y="91935"/>
                </a:lnTo>
                <a:lnTo>
                  <a:pt x="840450" y="82189"/>
                </a:lnTo>
                <a:lnTo>
                  <a:pt x="791321" y="72970"/>
                </a:lnTo>
                <a:lnTo>
                  <a:pt x="742127" y="64280"/>
                </a:lnTo>
                <a:lnTo>
                  <a:pt x="692876" y="56125"/>
                </a:lnTo>
                <a:lnTo>
                  <a:pt x="643574" y="48506"/>
                </a:lnTo>
                <a:lnTo>
                  <a:pt x="594226" y="41429"/>
                </a:lnTo>
                <a:lnTo>
                  <a:pt x="544839" y="34895"/>
                </a:lnTo>
                <a:lnTo>
                  <a:pt x="495419" y="28910"/>
                </a:lnTo>
                <a:lnTo>
                  <a:pt x="445972" y="23477"/>
                </a:lnTo>
                <a:lnTo>
                  <a:pt x="396505" y="18599"/>
                </a:lnTo>
                <a:lnTo>
                  <a:pt x="347023" y="14280"/>
                </a:lnTo>
                <a:lnTo>
                  <a:pt x="297533" y="10523"/>
                </a:lnTo>
                <a:lnTo>
                  <a:pt x="248040" y="7333"/>
                </a:lnTo>
                <a:lnTo>
                  <a:pt x="198552" y="4712"/>
                </a:lnTo>
                <a:lnTo>
                  <a:pt x="149074" y="2665"/>
                </a:lnTo>
                <a:lnTo>
                  <a:pt x="99612" y="1195"/>
                </a:lnTo>
                <a:lnTo>
                  <a:pt x="49094" y="298"/>
                </a:lnTo>
                <a:lnTo>
                  <a:pt x="762" y="0"/>
                </a:lnTo>
                <a:lnTo>
                  <a:pt x="0" y="19050"/>
                </a:lnTo>
                <a:lnTo>
                  <a:pt x="50172" y="19361"/>
                </a:lnTo>
                <a:lnTo>
                  <a:pt x="98222" y="20214"/>
                </a:lnTo>
                <a:lnTo>
                  <a:pt x="147377" y="21662"/>
                </a:lnTo>
                <a:lnTo>
                  <a:pt x="196552" y="23683"/>
                </a:lnTo>
                <a:lnTo>
                  <a:pt x="245742" y="26273"/>
                </a:lnTo>
                <a:lnTo>
                  <a:pt x="294940" y="29430"/>
                </a:lnTo>
                <a:lnTo>
                  <a:pt x="344140" y="33148"/>
                </a:lnTo>
                <a:lnTo>
                  <a:pt x="393335" y="37425"/>
                </a:lnTo>
                <a:lnTo>
                  <a:pt x="442520" y="42257"/>
                </a:lnTo>
                <a:lnTo>
                  <a:pt x="491689" y="47641"/>
                </a:lnTo>
                <a:lnTo>
                  <a:pt x="540835" y="53573"/>
                </a:lnTo>
                <a:lnTo>
                  <a:pt x="589951" y="60049"/>
                </a:lnTo>
                <a:lnTo>
                  <a:pt x="639032" y="67067"/>
                </a:lnTo>
                <a:lnTo>
                  <a:pt x="688072" y="74622"/>
                </a:lnTo>
                <a:lnTo>
                  <a:pt x="737063" y="82712"/>
                </a:lnTo>
                <a:lnTo>
                  <a:pt x="786001" y="91332"/>
                </a:lnTo>
                <a:lnTo>
                  <a:pt x="834879" y="100479"/>
                </a:lnTo>
                <a:lnTo>
                  <a:pt x="883690" y="110149"/>
                </a:lnTo>
                <a:lnTo>
                  <a:pt x="932428" y="120340"/>
                </a:lnTo>
                <a:lnTo>
                  <a:pt x="981088" y="131047"/>
                </a:lnTo>
                <a:lnTo>
                  <a:pt x="1029663" y="142266"/>
                </a:lnTo>
                <a:lnTo>
                  <a:pt x="1078146" y="153996"/>
                </a:lnTo>
                <a:lnTo>
                  <a:pt x="1126531" y="166231"/>
                </a:lnTo>
                <a:lnTo>
                  <a:pt x="1174813" y="178969"/>
                </a:lnTo>
                <a:lnTo>
                  <a:pt x="1222985" y="192205"/>
                </a:lnTo>
                <a:lnTo>
                  <a:pt x="1271041" y="205937"/>
                </a:lnTo>
                <a:lnTo>
                  <a:pt x="1285783" y="210312"/>
                </a:lnTo>
                <a:lnTo>
                  <a:pt x="1351429" y="21031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3504" y="1975104"/>
            <a:ext cx="1003935" cy="440690"/>
          </a:xfrm>
          <a:custGeom>
            <a:avLst/>
            <a:gdLst/>
            <a:ahLst/>
            <a:cxnLst/>
            <a:rect l="l" t="t" r="r" b="b"/>
            <a:pathLst>
              <a:path w="1003935" h="440689">
                <a:moveTo>
                  <a:pt x="1003554" y="440436"/>
                </a:moveTo>
                <a:lnTo>
                  <a:pt x="1003554" y="0"/>
                </a:lnTo>
                <a:lnTo>
                  <a:pt x="0" y="0"/>
                </a:lnTo>
                <a:lnTo>
                  <a:pt x="0" y="440436"/>
                </a:lnTo>
                <a:lnTo>
                  <a:pt x="6096" y="44043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40436"/>
                </a:lnTo>
                <a:lnTo>
                  <a:pt x="1003554" y="440436"/>
                </a:lnTo>
                <a:close/>
              </a:path>
              <a:path w="1003935" h="440689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40689">
                <a:moveTo>
                  <a:pt x="12953" y="44043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6" y="440436"/>
                </a:lnTo>
                <a:lnTo>
                  <a:pt x="12953" y="440436"/>
                </a:lnTo>
                <a:close/>
              </a:path>
              <a:path w="1003935" h="440689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40689">
                <a:moveTo>
                  <a:pt x="996696" y="44043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40436"/>
                </a:lnTo>
                <a:lnTo>
                  <a:pt x="996696" y="4404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00200" y="2662427"/>
            <a:ext cx="2070735" cy="732790"/>
          </a:xfrm>
          <a:custGeom>
            <a:avLst/>
            <a:gdLst/>
            <a:ahLst/>
            <a:cxnLst/>
            <a:rect l="l" t="t" r="r" b="b"/>
            <a:pathLst>
              <a:path w="2070735" h="732789">
                <a:moveTo>
                  <a:pt x="2070724" y="732282"/>
                </a:moveTo>
                <a:lnTo>
                  <a:pt x="2011803" y="688719"/>
                </a:lnTo>
                <a:lnTo>
                  <a:pt x="1970993" y="659614"/>
                </a:lnTo>
                <a:lnTo>
                  <a:pt x="1929773" y="631017"/>
                </a:lnTo>
                <a:lnTo>
                  <a:pt x="1888153" y="602938"/>
                </a:lnTo>
                <a:lnTo>
                  <a:pt x="1846141" y="575385"/>
                </a:lnTo>
                <a:lnTo>
                  <a:pt x="1803748" y="548366"/>
                </a:lnTo>
                <a:lnTo>
                  <a:pt x="1760982" y="521889"/>
                </a:lnTo>
                <a:lnTo>
                  <a:pt x="1717853" y="495964"/>
                </a:lnTo>
                <a:lnTo>
                  <a:pt x="1674369" y="470598"/>
                </a:lnTo>
                <a:lnTo>
                  <a:pt x="1630540" y="445800"/>
                </a:lnTo>
                <a:lnTo>
                  <a:pt x="1586375" y="421577"/>
                </a:lnTo>
                <a:lnTo>
                  <a:pt x="1541884" y="397939"/>
                </a:lnTo>
                <a:lnTo>
                  <a:pt x="1497075" y="374894"/>
                </a:lnTo>
                <a:lnTo>
                  <a:pt x="1451958" y="352449"/>
                </a:lnTo>
                <a:lnTo>
                  <a:pt x="1406542" y="330615"/>
                </a:lnTo>
                <a:lnTo>
                  <a:pt x="1360836" y="309397"/>
                </a:lnTo>
                <a:lnTo>
                  <a:pt x="1314850" y="288806"/>
                </a:lnTo>
                <a:lnTo>
                  <a:pt x="1268592" y="268849"/>
                </a:lnTo>
                <a:lnTo>
                  <a:pt x="1222071" y="249535"/>
                </a:lnTo>
                <a:lnTo>
                  <a:pt x="1175298" y="230873"/>
                </a:lnTo>
                <a:lnTo>
                  <a:pt x="1128281" y="212869"/>
                </a:lnTo>
                <a:lnTo>
                  <a:pt x="1081029" y="195534"/>
                </a:lnTo>
                <a:lnTo>
                  <a:pt x="1033552" y="178874"/>
                </a:lnTo>
                <a:lnTo>
                  <a:pt x="985859" y="162899"/>
                </a:lnTo>
                <a:lnTo>
                  <a:pt x="937958" y="147617"/>
                </a:lnTo>
                <a:lnTo>
                  <a:pt x="889860" y="133036"/>
                </a:lnTo>
                <a:lnTo>
                  <a:pt x="841573" y="119165"/>
                </a:lnTo>
                <a:lnTo>
                  <a:pt x="793107" y="106011"/>
                </a:lnTo>
                <a:lnTo>
                  <a:pt x="744471" y="93584"/>
                </a:lnTo>
                <a:lnTo>
                  <a:pt x="695673" y="81892"/>
                </a:lnTo>
                <a:lnTo>
                  <a:pt x="646724" y="70942"/>
                </a:lnTo>
                <a:lnTo>
                  <a:pt x="597633" y="60743"/>
                </a:lnTo>
                <a:lnTo>
                  <a:pt x="548408" y="51305"/>
                </a:lnTo>
                <a:lnTo>
                  <a:pt x="499058" y="42634"/>
                </a:lnTo>
                <a:lnTo>
                  <a:pt x="449594" y="34739"/>
                </a:lnTo>
                <a:lnTo>
                  <a:pt x="400024" y="27629"/>
                </a:lnTo>
                <a:lnTo>
                  <a:pt x="350358" y="21312"/>
                </a:lnTo>
                <a:lnTo>
                  <a:pt x="300604" y="15797"/>
                </a:lnTo>
                <a:lnTo>
                  <a:pt x="250772" y="11091"/>
                </a:lnTo>
                <a:lnTo>
                  <a:pt x="200871" y="7203"/>
                </a:lnTo>
                <a:lnTo>
                  <a:pt x="150910" y="4142"/>
                </a:lnTo>
                <a:lnTo>
                  <a:pt x="100899" y="1915"/>
                </a:lnTo>
                <a:lnTo>
                  <a:pt x="50846" y="532"/>
                </a:lnTo>
                <a:lnTo>
                  <a:pt x="762" y="0"/>
                </a:lnTo>
                <a:lnTo>
                  <a:pt x="0" y="19050"/>
                </a:lnTo>
                <a:lnTo>
                  <a:pt x="49807" y="19567"/>
                </a:lnTo>
                <a:lnTo>
                  <a:pt x="99585" y="20933"/>
                </a:lnTo>
                <a:lnTo>
                  <a:pt x="149326" y="23140"/>
                </a:lnTo>
                <a:lnTo>
                  <a:pt x="199018" y="26179"/>
                </a:lnTo>
                <a:lnTo>
                  <a:pt x="248654" y="30042"/>
                </a:lnTo>
                <a:lnTo>
                  <a:pt x="298224" y="34721"/>
                </a:lnTo>
                <a:lnTo>
                  <a:pt x="347718" y="40207"/>
                </a:lnTo>
                <a:lnTo>
                  <a:pt x="397128" y="46491"/>
                </a:lnTo>
                <a:lnTo>
                  <a:pt x="446444" y="53566"/>
                </a:lnTo>
                <a:lnTo>
                  <a:pt x="495657" y="61423"/>
                </a:lnTo>
                <a:lnTo>
                  <a:pt x="544757" y="70053"/>
                </a:lnTo>
                <a:lnTo>
                  <a:pt x="593735" y="79448"/>
                </a:lnTo>
                <a:lnTo>
                  <a:pt x="642583" y="89600"/>
                </a:lnTo>
                <a:lnTo>
                  <a:pt x="691290" y="100501"/>
                </a:lnTo>
                <a:lnTo>
                  <a:pt x="739848" y="112141"/>
                </a:lnTo>
                <a:lnTo>
                  <a:pt x="788246" y="124513"/>
                </a:lnTo>
                <a:lnTo>
                  <a:pt x="836477" y="137608"/>
                </a:lnTo>
                <a:lnTo>
                  <a:pt x="884530" y="151418"/>
                </a:lnTo>
                <a:lnTo>
                  <a:pt x="932397" y="165934"/>
                </a:lnTo>
                <a:lnTo>
                  <a:pt x="980067" y="181148"/>
                </a:lnTo>
                <a:lnTo>
                  <a:pt x="1027533" y="197052"/>
                </a:lnTo>
                <a:lnTo>
                  <a:pt x="1074784" y="213637"/>
                </a:lnTo>
                <a:lnTo>
                  <a:pt x="1121811" y="230895"/>
                </a:lnTo>
                <a:lnTo>
                  <a:pt x="1168605" y="248817"/>
                </a:lnTo>
                <a:lnTo>
                  <a:pt x="1215156" y="267395"/>
                </a:lnTo>
                <a:lnTo>
                  <a:pt x="1261456" y="286621"/>
                </a:lnTo>
                <a:lnTo>
                  <a:pt x="1307495" y="306485"/>
                </a:lnTo>
                <a:lnTo>
                  <a:pt x="1353264" y="326981"/>
                </a:lnTo>
                <a:lnTo>
                  <a:pt x="1398753" y="348099"/>
                </a:lnTo>
                <a:lnTo>
                  <a:pt x="1443954" y="369832"/>
                </a:lnTo>
                <a:lnTo>
                  <a:pt x="1488857" y="392169"/>
                </a:lnTo>
                <a:lnTo>
                  <a:pt x="1533452" y="415105"/>
                </a:lnTo>
                <a:lnTo>
                  <a:pt x="1577731" y="438629"/>
                </a:lnTo>
                <a:lnTo>
                  <a:pt x="1621684" y="462733"/>
                </a:lnTo>
                <a:lnTo>
                  <a:pt x="1665302" y="487409"/>
                </a:lnTo>
                <a:lnTo>
                  <a:pt x="1708575" y="512649"/>
                </a:lnTo>
                <a:lnTo>
                  <a:pt x="1751495" y="538445"/>
                </a:lnTo>
                <a:lnTo>
                  <a:pt x="1794052" y="564787"/>
                </a:lnTo>
                <a:lnTo>
                  <a:pt x="1836236" y="591668"/>
                </a:lnTo>
                <a:lnTo>
                  <a:pt x="1878039" y="619079"/>
                </a:lnTo>
                <a:lnTo>
                  <a:pt x="1919452" y="647011"/>
                </a:lnTo>
                <a:lnTo>
                  <a:pt x="1960464" y="675457"/>
                </a:lnTo>
                <a:lnTo>
                  <a:pt x="2001067" y="704408"/>
                </a:lnTo>
                <a:lnTo>
                  <a:pt x="2039103" y="732282"/>
                </a:lnTo>
                <a:lnTo>
                  <a:pt x="2070724" y="732282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3504" y="2432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808481" y="1912112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885982" y="2415539"/>
            <a:ext cx="1853564" cy="979169"/>
          </a:xfrm>
          <a:custGeom>
            <a:avLst/>
            <a:gdLst/>
            <a:ahLst/>
            <a:cxnLst/>
            <a:rect l="l" t="t" r="r" b="b"/>
            <a:pathLst>
              <a:path w="1853564" h="979170">
                <a:moveTo>
                  <a:pt x="1853231" y="979170"/>
                </a:moveTo>
                <a:lnTo>
                  <a:pt x="1792377" y="927889"/>
                </a:lnTo>
                <a:lnTo>
                  <a:pt x="1755358" y="897636"/>
                </a:lnTo>
                <a:lnTo>
                  <a:pt x="1716913" y="866872"/>
                </a:lnTo>
                <a:lnTo>
                  <a:pt x="1678101" y="836462"/>
                </a:lnTo>
                <a:lnTo>
                  <a:pt x="1638930" y="806409"/>
                </a:lnTo>
                <a:lnTo>
                  <a:pt x="1599404" y="776715"/>
                </a:lnTo>
                <a:lnTo>
                  <a:pt x="1559532" y="747386"/>
                </a:lnTo>
                <a:lnTo>
                  <a:pt x="1519317" y="718423"/>
                </a:lnTo>
                <a:lnTo>
                  <a:pt x="1478768" y="689832"/>
                </a:lnTo>
                <a:lnTo>
                  <a:pt x="1437889" y="661615"/>
                </a:lnTo>
                <a:lnTo>
                  <a:pt x="1396688" y="633777"/>
                </a:lnTo>
                <a:lnTo>
                  <a:pt x="1355170" y="606320"/>
                </a:lnTo>
                <a:lnTo>
                  <a:pt x="1313341" y="579249"/>
                </a:lnTo>
                <a:lnTo>
                  <a:pt x="1271208" y="552567"/>
                </a:lnTo>
                <a:lnTo>
                  <a:pt x="1228777" y="526278"/>
                </a:lnTo>
                <a:lnTo>
                  <a:pt x="1186053" y="500385"/>
                </a:lnTo>
                <a:lnTo>
                  <a:pt x="1143044" y="474892"/>
                </a:lnTo>
                <a:lnTo>
                  <a:pt x="1099755" y="449802"/>
                </a:lnTo>
                <a:lnTo>
                  <a:pt x="1056193" y="425119"/>
                </a:lnTo>
                <a:lnTo>
                  <a:pt x="1012363" y="400848"/>
                </a:lnTo>
                <a:lnTo>
                  <a:pt x="968272" y="376990"/>
                </a:lnTo>
                <a:lnTo>
                  <a:pt x="923926" y="353551"/>
                </a:lnTo>
                <a:lnTo>
                  <a:pt x="879331" y="330533"/>
                </a:lnTo>
                <a:lnTo>
                  <a:pt x="834493" y="307941"/>
                </a:lnTo>
                <a:lnTo>
                  <a:pt x="789419" y="285777"/>
                </a:lnTo>
                <a:lnTo>
                  <a:pt x="744114" y="264046"/>
                </a:lnTo>
                <a:lnTo>
                  <a:pt x="698585" y="242750"/>
                </a:lnTo>
                <a:lnTo>
                  <a:pt x="652838" y="221895"/>
                </a:lnTo>
                <a:lnTo>
                  <a:pt x="606879" y="201483"/>
                </a:lnTo>
                <a:lnTo>
                  <a:pt x="560715" y="181517"/>
                </a:lnTo>
                <a:lnTo>
                  <a:pt x="514351" y="162002"/>
                </a:lnTo>
                <a:lnTo>
                  <a:pt x="467793" y="142941"/>
                </a:lnTo>
                <a:lnTo>
                  <a:pt x="421049" y="124338"/>
                </a:lnTo>
                <a:lnTo>
                  <a:pt x="374123" y="106197"/>
                </a:lnTo>
                <a:lnTo>
                  <a:pt x="327023" y="88520"/>
                </a:lnTo>
                <a:lnTo>
                  <a:pt x="279754" y="71312"/>
                </a:lnTo>
                <a:lnTo>
                  <a:pt x="232322" y="54576"/>
                </a:lnTo>
                <a:lnTo>
                  <a:pt x="184734" y="38316"/>
                </a:lnTo>
                <a:lnTo>
                  <a:pt x="136996" y="22535"/>
                </a:lnTo>
                <a:lnTo>
                  <a:pt x="89113" y="7238"/>
                </a:lnTo>
                <a:lnTo>
                  <a:pt x="65646" y="0"/>
                </a:lnTo>
                <a:lnTo>
                  <a:pt x="0" y="0"/>
                </a:lnTo>
                <a:lnTo>
                  <a:pt x="33191" y="9849"/>
                </a:lnTo>
                <a:lnTo>
                  <a:pt x="80996" y="24561"/>
                </a:lnTo>
                <a:lnTo>
                  <a:pt x="128666" y="39758"/>
                </a:lnTo>
                <a:lnTo>
                  <a:pt x="176195" y="55436"/>
                </a:lnTo>
                <a:lnTo>
                  <a:pt x="223576" y="71592"/>
                </a:lnTo>
                <a:lnTo>
                  <a:pt x="270804" y="88222"/>
                </a:lnTo>
                <a:lnTo>
                  <a:pt x="317873" y="105323"/>
                </a:lnTo>
                <a:lnTo>
                  <a:pt x="364775" y="122891"/>
                </a:lnTo>
                <a:lnTo>
                  <a:pt x="411505" y="140923"/>
                </a:lnTo>
                <a:lnTo>
                  <a:pt x="458057" y="159415"/>
                </a:lnTo>
                <a:lnTo>
                  <a:pt x="504424" y="178363"/>
                </a:lnTo>
                <a:lnTo>
                  <a:pt x="550601" y="197765"/>
                </a:lnTo>
                <a:lnTo>
                  <a:pt x="596580" y="217617"/>
                </a:lnTo>
                <a:lnTo>
                  <a:pt x="642356" y="237914"/>
                </a:lnTo>
                <a:lnTo>
                  <a:pt x="687923" y="258654"/>
                </a:lnTo>
                <a:lnTo>
                  <a:pt x="733274" y="279833"/>
                </a:lnTo>
                <a:lnTo>
                  <a:pt x="778403" y="301448"/>
                </a:lnTo>
                <a:lnTo>
                  <a:pt x="823304" y="323495"/>
                </a:lnTo>
                <a:lnTo>
                  <a:pt x="867971" y="345970"/>
                </a:lnTo>
                <a:lnTo>
                  <a:pt x="912397" y="368870"/>
                </a:lnTo>
                <a:lnTo>
                  <a:pt x="956576" y="392192"/>
                </a:lnTo>
                <a:lnTo>
                  <a:pt x="1000502" y="415931"/>
                </a:lnTo>
                <a:lnTo>
                  <a:pt x="1044169" y="440085"/>
                </a:lnTo>
                <a:lnTo>
                  <a:pt x="1087571" y="464650"/>
                </a:lnTo>
                <a:lnTo>
                  <a:pt x="1130701" y="489623"/>
                </a:lnTo>
                <a:lnTo>
                  <a:pt x="1173553" y="514999"/>
                </a:lnTo>
                <a:lnTo>
                  <a:pt x="1216121" y="540775"/>
                </a:lnTo>
                <a:lnTo>
                  <a:pt x="1258398" y="566949"/>
                </a:lnTo>
                <a:lnTo>
                  <a:pt x="1300379" y="593515"/>
                </a:lnTo>
                <a:lnTo>
                  <a:pt x="1342058" y="620472"/>
                </a:lnTo>
                <a:lnTo>
                  <a:pt x="1383427" y="647815"/>
                </a:lnTo>
                <a:lnTo>
                  <a:pt x="1424481" y="675540"/>
                </a:lnTo>
                <a:lnTo>
                  <a:pt x="1465214" y="703645"/>
                </a:lnTo>
                <a:lnTo>
                  <a:pt x="1505619" y="732126"/>
                </a:lnTo>
                <a:lnTo>
                  <a:pt x="1545690" y="760978"/>
                </a:lnTo>
                <a:lnTo>
                  <a:pt x="1585421" y="790200"/>
                </a:lnTo>
                <a:lnTo>
                  <a:pt x="1624806" y="819786"/>
                </a:lnTo>
                <a:lnTo>
                  <a:pt x="1663838" y="849735"/>
                </a:lnTo>
                <a:lnTo>
                  <a:pt x="1702512" y="880041"/>
                </a:lnTo>
                <a:lnTo>
                  <a:pt x="1740821" y="910702"/>
                </a:lnTo>
                <a:lnTo>
                  <a:pt x="1778758" y="941714"/>
                </a:lnTo>
                <a:lnTo>
                  <a:pt x="1816318" y="973074"/>
                </a:lnTo>
                <a:lnTo>
                  <a:pt x="1823485" y="979170"/>
                </a:lnTo>
                <a:lnTo>
                  <a:pt x="1853231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3504" y="2415539"/>
            <a:ext cx="1003935" cy="39370"/>
          </a:xfrm>
          <a:custGeom>
            <a:avLst/>
            <a:gdLst/>
            <a:ahLst/>
            <a:cxnLst/>
            <a:rect l="l" t="t" r="r" b="b"/>
            <a:pathLst>
              <a:path w="1003935" h="39369">
                <a:moveTo>
                  <a:pt x="12953" y="26669"/>
                </a:moveTo>
                <a:lnTo>
                  <a:pt x="12953" y="0"/>
                </a:lnTo>
                <a:lnTo>
                  <a:pt x="0" y="0"/>
                </a:lnTo>
                <a:lnTo>
                  <a:pt x="0" y="38861"/>
                </a:lnTo>
                <a:lnTo>
                  <a:pt x="6095" y="38861"/>
                </a:lnTo>
                <a:lnTo>
                  <a:pt x="6095" y="26669"/>
                </a:lnTo>
                <a:lnTo>
                  <a:pt x="12953" y="26669"/>
                </a:lnTo>
                <a:close/>
              </a:path>
              <a:path w="1003935" h="39369">
                <a:moveTo>
                  <a:pt x="996695" y="26669"/>
                </a:moveTo>
                <a:lnTo>
                  <a:pt x="6095" y="26669"/>
                </a:lnTo>
                <a:lnTo>
                  <a:pt x="12953" y="32765"/>
                </a:lnTo>
                <a:lnTo>
                  <a:pt x="12953" y="38861"/>
                </a:lnTo>
                <a:lnTo>
                  <a:pt x="990600" y="38861"/>
                </a:lnTo>
                <a:lnTo>
                  <a:pt x="990600" y="32765"/>
                </a:lnTo>
                <a:lnTo>
                  <a:pt x="996695" y="26669"/>
                </a:lnTo>
                <a:close/>
              </a:path>
              <a:path w="1003935" h="39369">
                <a:moveTo>
                  <a:pt x="12953" y="38861"/>
                </a:moveTo>
                <a:lnTo>
                  <a:pt x="12953" y="32765"/>
                </a:lnTo>
                <a:lnTo>
                  <a:pt x="6095" y="26669"/>
                </a:lnTo>
                <a:lnTo>
                  <a:pt x="6095" y="38861"/>
                </a:lnTo>
                <a:lnTo>
                  <a:pt x="12953" y="38861"/>
                </a:lnTo>
                <a:close/>
              </a:path>
              <a:path w="1003935" h="39369">
                <a:moveTo>
                  <a:pt x="1003553" y="3886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26669"/>
                </a:lnTo>
                <a:lnTo>
                  <a:pt x="996695" y="26669"/>
                </a:lnTo>
                <a:lnTo>
                  <a:pt x="996695" y="38861"/>
                </a:lnTo>
                <a:lnTo>
                  <a:pt x="1003553" y="38861"/>
                </a:lnTo>
                <a:close/>
              </a:path>
              <a:path w="1003935" h="39369">
                <a:moveTo>
                  <a:pt x="996695" y="38861"/>
                </a:moveTo>
                <a:lnTo>
                  <a:pt x="996695" y="26669"/>
                </a:lnTo>
                <a:lnTo>
                  <a:pt x="990600" y="32765"/>
                </a:lnTo>
                <a:lnTo>
                  <a:pt x="990600" y="38861"/>
                </a:lnTo>
                <a:lnTo>
                  <a:pt x="996695" y="3886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639303" y="3394709"/>
            <a:ext cx="929640" cy="979169"/>
          </a:xfrm>
          <a:custGeom>
            <a:avLst/>
            <a:gdLst/>
            <a:ahLst/>
            <a:cxnLst/>
            <a:rect l="l" t="t" r="r" b="b"/>
            <a:pathLst>
              <a:path w="929639" h="979170">
                <a:moveTo>
                  <a:pt x="929577" y="979170"/>
                </a:moveTo>
                <a:lnTo>
                  <a:pt x="886319" y="909124"/>
                </a:lnTo>
                <a:lnTo>
                  <a:pt x="859467" y="867790"/>
                </a:lnTo>
                <a:lnTo>
                  <a:pt x="831951" y="826878"/>
                </a:lnTo>
                <a:lnTo>
                  <a:pt x="803789" y="786398"/>
                </a:lnTo>
                <a:lnTo>
                  <a:pt x="775003" y="746360"/>
                </a:lnTo>
                <a:lnTo>
                  <a:pt x="745614" y="706774"/>
                </a:lnTo>
                <a:lnTo>
                  <a:pt x="715640" y="667649"/>
                </a:lnTo>
                <a:lnTo>
                  <a:pt x="685104" y="628995"/>
                </a:lnTo>
                <a:lnTo>
                  <a:pt x="654024" y="590821"/>
                </a:lnTo>
                <a:lnTo>
                  <a:pt x="622422" y="553137"/>
                </a:lnTo>
                <a:lnTo>
                  <a:pt x="590318" y="515954"/>
                </a:lnTo>
                <a:lnTo>
                  <a:pt x="557732" y="479280"/>
                </a:lnTo>
                <a:lnTo>
                  <a:pt x="524684" y="443125"/>
                </a:lnTo>
                <a:lnTo>
                  <a:pt x="491195" y="407499"/>
                </a:lnTo>
                <a:lnTo>
                  <a:pt x="457286" y="372411"/>
                </a:lnTo>
                <a:lnTo>
                  <a:pt x="422976" y="337872"/>
                </a:lnTo>
                <a:lnTo>
                  <a:pt x="388286" y="303890"/>
                </a:lnTo>
                <a:lnTo>
                  <a:pt x="353236" y="270476"/>
                </a:lnTo>
                <a:lnTo>
                  <a:pt x="317848" y="237639"/>
                </a:lnTo>
                <a:lnTo>
                  <a:pt x="282140" y="205389"/>
                </a:lnTo>
                <a:lnTo>
                  <a:pt x="246134" y="173736"/>
                </a:lnTo>
                <a:lnTo>
                  <a:pt x="208447" y="141299"/>
                </a:lnTo>
                <a:lnTo>
                  <a:pt x="170287" y="109313"/>
                </a:lnTo>
                <a:lnTo>
                  <a:pt x="131662" y="77786"/>
                </a:lnTo>
                <a:lnTo>
                  <a:pt x="92582" y="46727"/>
                </a:lnTo>
                <a:lnTo>
                  <a:pt x="53055" y="16143"/>
                </a:lnTo>
                <a:lnTo>
                  <a:pt x="31620" y="0"/>
                </a:lnTo>
                <a:lnTo>
                  <a:pt x="0" y="0"/>
                </a:lnTo>
                <a:lnTo>
                  <a:pt x="2147" y="1573"/>
                </a:lnTo>
                <a:lnTo>
                  <a:pt x="41903" y="31509"/>
                </a:lnTo>
                <a:lnTo>
                  <a:pt x="81222" y="61924"/>
                </a:lnTo>
                <a:lnTo>
                  <a:pt x="120095" y="92810"/>
                </a:lnTo>
                <a:lnTo>
                  <a:pt x="158512" y="124160"/>
                </a:lnTo>
                <a:lnTo>
                  <a:pt x="196464" y="155963"/>
                </a:lnTo>
                <a:lnTo>
                  <a:pt x="233942" y="188214"/>
                </a:lnTo>
                <a:lnTo>
                  <a:pt x="270431" y="220395"/>
                </a:lnTo>
                <a:lnTo>
                  <a:pt x="306615" y="253187"/>
                </a:lnTo>
                <a:lnTo>
                  <a:pt x="342472" y="286578"/>
                </a:lnTo>
                <a:lnTo>
                  <a:pt x="377980" y="320558"/>
                </a:lnTo>
                <a:lnTo>
                  <a:pt x="413117" y="355119"/>
                </a:lnTo>
                <a:lnTo>
                  <a:pt x="447862" y="390249"/>
                </a:lnTo>
                <a:lnTo>
                  <a:pt x="482192" y="425940"/>
                </a:lnTo>
                <a:lnTo>
                  <a:pt x="516087" y="462181"/>
                </a:lnTo>
                <a:lnTo>
                  <a:pt x="549525" y="498962"/>
                </a:lnTo>
                <a:lnTo>
                  <a:pt x="582483" y="536273"/>
                </a:lnTo>
                <a:lnTo>
                  <a:pt x="614940" y="574106"/>
                </a:lnTo>
                <a:lnTo>
                  <a:pt x="646875" y="612449"/>
                </a:lnTo>
                <a:lnTo>
                  <a:pt x="678264" y="651293"/>
                </a:lnTo>
                <a:lnTo>
                  <a:pt x="709088" y="690628"/>
                </a:lnTo>
                <a:lnTo>
                  <a:pt x="739324" y="730444"/>
                </a:lnTo>
                <a:lnTo>
                  <a:pt x="768950" y="770732"/>
                </a:lnTo>
                <a:lnTo>
                  <a:pt x="797945" y="811481"/>
                </a:lnTo>
                <a:lnTo>
                  <a:pt x="826286" y="852682"/>
                </a:lnTo>
                <a:lnTo>
                  <a:pt x="853953" y="894324"/>
                </a:lnTo>
                <a:lnTo>
                  <a:pt x="880923" y="936398"/>
                </a:lnTo>
                <a:lnTo>
                  <a:pt x="907339" y="979170"/>
                </a:lnTo>
                <a:lnTo>
                  <a:pt x="929577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709468" y="3394709"/>
            <a:ext cx="861694" cy="979169"/>
          </a:xfrm>
          <a:custGeom>
            <a:avLst/>
            <a:gdLst/>
            <a:ahLst/>
            <a:cxnLst/>
            <a:rect l="l" t="t" r="r" b="b"/>
            <a:pathLst>
              <a:path w="861695" h="979170">
                <a:moveTo>
                  <a:pt x="861072" y="979170"/>
                </a:moveTo>
                <a:lnTo>
                  <a:pt x="840728" y="944374"/>
                </a:lnTo>
                <a:lnTo>
                  <a:pt x="815107" y="902098"/>
                </a:lnTo>
                <a:lnTo>
                  <a:pt x="788812" y="860184"/>
                </a:lnTo>
                <a:lnTo>
                  <a:pt x="761860" y="818639"/>
                </a:lnTo>
                <a:lnTo>
                  <a:pt x="734272" y="777468"/>
                </a:lnTo>
                <a:lnTo>
                  <a:pt x="706066" y="736679"/>
                </a:lnTo>
                <a:lnTo>
                  <a:pt x="677264" y="696277"/>
                </a:lnTo>
                <a:lnTo>
                  <a:pt x="647883" y="656270"/>
                </a:lnTo>
                <a:lnTo>
                  <a:pt x="617944" y="616662"/>
                </a:lnTo>
                <a:lnTo>
                  <a:pt x="587465" y="577462"/>
                </a:lnTo>
                <a:lnTo>
                  <a:pt x="556468" y="538674"/>
                </a:lnTo>
                <a:lnTo>
                  <a:pt x="524970" y="500307"/>
                </a:lnTo>
                <a:lnTo>
                  <a:pt x="492991" y="462365"/>
                </a:lnTo>
                <a:lnTo>
                  <a:pt x="460551" y="424856"/>
                </a:lnTo>
                <a:lnTo>
                  <a:pt x="427670" y="387785"/>
                </a:lnTo>
                <a:lnTo>
                  <a:pt x="394367" y="351160"/>
                </a:lnTo>
                <a:lnTo>
                  <a:pt x="360661" y="314986"/>
                </a:lnTo>
                <a:lnTo>
                  <a:pt x="326571" y="279271"/>
                </a:lnTo>
                <a:lnTo>
                  <a:pt x="292118" y="244020"/>
                </a:lnTo>
                <a:lnTo>
                  <a:pt x="257321" y="209240"/>
                </a:lnTo>
                <a:lnTo>
                  <a:pt x="222199" y="174937"/>
                </a:lnTo>
                <a:lnTo>
                  <a:pt x="186772" y="141118"/>
                </a:lnTo>
                <a:lnTo>
                  <a:pt x="151059" y="107789"/>
                </a:lnTo>
                <a:lnTo>
                  <a:pt x="115080" y="74956"/>
                </a:lnTo>
                <a:lnTo>
                  <a:pt x="78854" y="42627"/>
                </a:lnTo>
                <a:lnTo>
                  <a:pt x="42401" y="10806"/>
                </a:lnTo>
                <a:lnTo>
                  <a:pt x="29745" y="0"/>
                </a:lnTo>
                <a:lnTo>
                  <a:pt x="0" y="0"/>
                </a:lnTo>
                <a:lnTo>
                  <a:pt x="29059" y="24718"/>
                </a:lnTo>
                <a:lnTo>
                  <a:pt x="65099" y="56069"/>
                </a:lnTo>
                <a:lnTo>
                  <a:pt x="100934" y="87948"/>
                </a:lnTo>
                <a:lnTo>
                  <a:pt x="136544" y="120348"/>
                </a:lnTo>
                <a:lnTo>
                  <a:pt x="171908" y="153263"/>
                </a:lnTo>
                <a:lnTo>
                  <a:pt x="207007" y="186685"/>
                </a:lnTo>
                <a:lnTo>
                  <a:pt x="241820" y="220608"/>
                </a:lnTo>
                <a:lnTo>
                  <a:pt x="276328" y="255023"/>
                </a:lnTo>
                <a:lnTo>
                  <a:pt x="310509" y="289924"/>
                </a:lnTo>
                <a:lnTo>
                  <a:pt x="344345" y="325305"/>
                </a:lnTo>
                <a:lnTo>
                  <a:pt x="377814" y="361157"/>
                </a:lnTo>
                <a:lnTo>
                  <a:pt x="410897" y="397474"/>
                </a:lnTo>
                <a:lnTo>
                  <a:pt x="443575" y="434248"/>
                </a:lnTo>
                <a:lnTo>
                  <a:pt x="475825" y="471473"/>
                </a:lnTo>
                <a:lnTo>
                  <a:pt x="507630" y="509141"/>
                </a:lnTo>
                <a:lnTo>
                  <a:pt x="538967" y="547245"/>
                </a:lnTo>
                <a:lnTo>
                  <a:pt x="569819" y="585778"/>
                </a:lnTo>
                <a:lnTo>
                  <a:pt x="600163" y="624734"/>
                </a:lnTo>
                <a:lnTo>
                  <a:pt x="629981" y="664104"/>
                </a:lnTo>
                <a:lnTo>
                  <a:pt x="659251" y="703883"/>
                </a:lnTo>
                <a:lnTo>
                  <a:pt x="687955" y="744061"/>
                </a:lnTo>
                <a:lnTo>
                  <a:pt x="716072" y="784634"/>
                </a:lnTo>
                <a:lnTo>
                  <a:pt x="743581" y="825593"/>
                </a:lnTo>
                <a:lnTo>
                  <a:pt x="770463" y="866932"/>
                </a:lnTo>
                <a:lnTo>
                  <a:pt x="796698" y="908642"/>
                </a:lnTo>
                <a:lnTo>
                  <a:pt x="822265" y="950718"/>
                </a:lnTo>
                <a:lnTo>
                  <a:pt x="838947" y="979170"/>
                </a:lnTo>
                <a:lnTo>
                  <a:pt x="861072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546643" y="4373879"/>
            <a:ext cx="367030" cy="979169"/>
          </a:xfrm>
          <a:custGeom>
            <a:avLst/>
            <a:gdLst/>
            <a:ahLst/>
            <a:cxnLst/>
            <a:rect l="l" t="t" r="r" b="b"/>
            <a:pathLst>
              <a:path w="367029" h="979170">
                <a:moveTo>
                  <a:pt x="366570" y="979170"/>
                </a:moveTo>
                <a:lnTo>
                  <a:pt x="360232" y="926680"/>
                </a:lnTo>
                <a:lnTo>
                  <a:pt x="353164" y="878492"/>
                </a:lnTo>
                <a:lnTo>
                  <a:pt x="344983" y="830515"/>
                </a:lnTo>
                <a:lnTo>
                  <a:pt x="335710" y="782757"/>
                </a:lnTo>
                <a:lnTo>
                  <a:pt x="325364" y="735228"/>
                </a:lnTo>
                <a:lnTo>
                  <a:pt x="313966" y="687939"/>
                </a:lnTo>
                <a:lnTo>
                  <a:pt x="301536" y="640898"/>
                </a:lnTo>
                <a:lnTo>
                  <a:pt x="288095" y="594116"/>
                </a:lnTo>
                <a:lnTo>
                  <a:pt x="273664" y="547601"/>
                </a:lnTo>
                <a:lnTo>
                  <a:pt x="258262" y="501365"/>
                </a:lnTo>
                <a:lnTo>
                  <a:pt x="241909" y="455416"/>
                </a:lnTo>
                <a:lnTo>
                  <a:pt x="224627" y="409763"/>
                </a:lnTo>
                <a:lnTo>
                  <a:pt x="206435" y="364418"/>
                </a:lnTo>
                <a:lnTo>
                  <a:pt x="187355" y="319389"/>
                </a:lnTo>
                <a:lnTo>
                  <a:pt x="167405" y="274685"/>
                </a:lnTo>
                <a:lnTo>
                  <a:pt x="146607" y="230318"/>
                </a:lnTo>
                <a:lnTo>
                  <a:pt x="124982" y="186296"/>
                </a:lnTo>
                <a:lnTo>
                  <a:pt x="102548" y="142628"/>
                </a:lnTo>
                <a:lnTo>
                  <a:pt x="79328" y="99326"/>
                </a:lnTo>
                <a:lnTo>
                  <a:pt x="55340" y="56397"/>
                </a:lnTo>
                <a:lnTo>
                  <a:pt x="30606" y="13853"/>
                </a:lnTo>
                <a:lnTo>
                  <a:pt x="22238" y="0"/>
                </a:lnTo>
                <a:lnTo>
                  <a:pt x="0" y="0"/>
                </a:lnTo>
                <a:lnTo>
                  <a:pt x="25348" y="42633"/>
                </a:lnTo>
                <a:lnTo>
                  <a:pt x="50098" y="85944"/>
                </a:lnTo>
                <a:lnTo>
                  <a:pt x="74064" y="129647"/>
                </a:lnTo>
                <a:lnTo>
                  <a:pt x="97225" y="173732"/>
                </a:lnTo>
                <a:lnTo>
                  <a:pt x="119560" y="218191"/>
                </a:lnTo>
                <a:lnTo>
                  <a:pt x="141045" y="263012"/>
                </a:lnTo>
                <a:lnTo>
                  <a:pt x="161660" y="308186"/>
                </a:lnTo>
                <a:lnTo>
                  <a:pt x="181383" y="353703"/>
                </a:lnTo>
                <a:lnTo>
                  <a:pt x="200192" y="399554"/>
                </a:lnTo>
                <a:lnTo>
                  <a:pt x="218066" y="445727"/>
                </a:lnTo>
                <a:lnTo>
                  <a:pt x="234982" y="492215"/>
                </a:lnTo>
                <a:lnTo>
                  <a:pt x="250918" y="539006"/>
                </a:lnTo>
                <a:lnTo>
                  <a:pt x="265855" y="586091"/>
                </a:lnTo>
                <a:lnTo>
                  <a:pt x="279768" y="633459"/>
                </a:lnTo>
                <a:lnTo>
                  <a:pt x="292637" y="681102"/>
                </a:lnTo>
                <a:lnTo>
                  <a:pt x="304440" y="729009"/>
                </a:lnTo>
                <a:lnTo>
                  <a:pt x="315156" y="777170"/>
                </a:lnTo>
                <a:lnTo>
                  <a:pt x="324762" y="825576"/>
                </a:lnTo>
                <a:lnTo>
                  <a:pt x="333237" y="874216"/>
                </a:lnTo>
                <a:lnTo>
                  <a:pt x="340558" y="923081"/>
                </a:lnTo>
                <a:lnTo>
                  <a:pt x="346706" y="972161"/>
                </a:lnTo>
                <a:lnTo>
                  <a:pt x="347410" y="979170"/>
                </a:lnTo>
                <a:lnTo>
                  <a:pt x="36657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548415" y="4373879"/>
            <a:ext cx="356235" cy="979169"/>
          </a:xfrm>
          <a:custGeom>
            <a:avLst/>
            <a:gdLst/>
            <a:ahLst/>
            <a:cxnLst/>
            <a:rect l="l" t="t" r="r" b="b"/>
            <a:pathLst>
              <a:path w="356235" h="979170">
                <a:moveTo>
                  <a:pt x="355609" y="979169"/>
                </a:moveTo>
                <a:lnTo>
                  <a:pt x="349268" y="925260"/>
                </a:lnTo>
                <a:lnTo>
                  <a:pt x="342334" y="876863"/>
                </a:lnTo>
                <a:lnTo>
                  <a:pt x="334314" y="828693"/>
                </a:lnTo>
                <a:lnTo>
                  <a:pt x="325230" y="780757"/>
                </a:lnTo>
                <a:lnTo>
                  <a:pt x="315100" y="733062"/>
                </a:lnTo>
                <a:lnTo>
                  <a:pt x="303944" y="685613"/>
                </a:lnTo>
                <a:lnTo>
                  <a:pt x="291781" y="638417"/>
                </a:lnTo>
                <a:lnTo>
                  <a:pt x="278630" y="591481"/>
                </a:lnTo>
                <a:lnTo>
                  <a:pt x="264512" y="544811"/>
                </a:lnTo>
                <a:lnTo>
                  <a:pt x="249446" y="498413"/>
                </a:lnTo>
                <a:lnTo>
                  <a:pt x="233451" y="452293"/>
                </a:lnTo>
                <a:lnTo>
                  <a:pt x="216547" y="406459"/>
                </a:lnTo>
                <a:lnTo>
                  <a:pt x="198753" y="360916"/>
                </a:lnTo>
                <a:lnTo>
                  <a:pt x="180070" y="315629"/>
                </a:lnTo>
                <a:lnTo>
                  <a:pt x="160573" y="270730"/>
                </a:lnTo>
                <a:lnTo>
                  <a:pt x="140227" y="226100"/>
                </a:lnTo>
                <a:lnTo>
                  <a:pt x="119068" y="181787"/>
                </a:lnTo>
                <a:lnTo>
                  <a:pt x="97117" y="137798"/>
                </a:lnTo>
                <a:lnTo>
                  <a:pt x="74394" y="94138"/>
                </a:lnTo>
                <a:lnTo>
                  <a:pt x="50917" y="50815"/>
                </a:lnTo>
                <a:lnTo>
                  <a:pt x="26706" y="7835"/>
                </a:lnTo>
                <a:lnTo>
                  <a:pt x="22125" y="0"/>
                </a:lnTo>
                <a:lnTo>
                  <a:pt x="0" y="0"/>
                </a:lnTo>
                <a:lnTo>
                  <a:pt x="8198" y="13982"/>
                </a:lnTo>
                <a:lnTo>
                  <a:pt x="32370" y="56767"/>
                </a:lnTo>
                <a:lnTo>
                  <a:pt x="55814" y="99896"/>
                </a:lnTo>
                <a:lnTo>
                  <a:pt x="78510" y="143362"/>
                </a:lnTo>
                <a:lnTo>
                  <a:pt x="100439" y="187157"/>
                </a:lnTo>
                <a:lnTo>
                  <a:pt x="121579" y="231275"/>
                </a:lnTo>
                <a:lnTo>
                  <a:pt x="141911" y="275709"/>
                </a:lnTo>
                <a:lnTo>
                  <a:pt x="161415" y="320450"/>
                </a:lnTo>
                <a:lnTo>
                  <a:pt x="180088" y="365540"/>
                </a:lnTo>
                <a:lnTo>
                  <a:pt x="197857" y="410831"/>
                </a:lnTo>
                <a:lnTo>
                  <a:pt x="214756" y="456455"/>
                </a:lnTo>
                <a:lnTo>
                  <a:pt x="230745" y="502359"/>
                </a:lnTo>
                <a:lnTo>
                  <a:pt x="245806" y="548536"/>
                </a:lnTo>
                <a:lnTo>
                  <a:pt x="259919" y="594979"/>
                </a:lnTo>
                <a:lnTo>
                  <a:pt x="273062" y="641680"/>
                </a:lnTo>
                <a:lnTo>
                  <a:pt x="285216" y="688633"/>
                </a:lnTo>
                <a:lnTo>
                  <a:pt x="296361" y="735830"/>
                </a:lnTo>
                <a:lnTo>
                  <a:pt x="306477" y="783265"/>
                </a:lnTo>
                <a:lnTo>
                  <a:pt x="315544" y="830929"/>
                </a:lnTo>
                <a:lnTo>
                  <a:pt x="323541" y="878817"/>
                </a:lnTo>
                <a:lnTo>
                  <a:pt x="330448" y="926921"/>
                </a:lnTo>
                <a:lnTo>
                  <a:pt x="336246" y="975234"/>
                </a:lnTo>
                <a:lnTo>
                  <a:pt x="336625" y="979170"/>
                </a:lnTo>
                <a:lnTo>
                  <a:pt x="355609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14933" y="4567428"/>
            <a:ext cx="579120" cy="785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4135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46309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858511" y="5353050"/>
            <a:ext cx="110489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849873" y="5353050"/>
            <a:ext cx="110489" cy="2103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14933" y="5353050"/>
            <a:ext cx="579120" cy="97917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677699" y="4649560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4041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5805932" y="5584952"/>
            <a:ext cx="1993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14933" y="6332220"/>
            <a:ext cx="579120" cy="1371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00200" y="1703070"/>
            <a:ext cx="2578735" cy="712470"/>
          </a:xfrm>
          <a:custGeom>
            <a:avLst/>
            <a:gdLst/>
            <a:ahLst/>
            <a:cxnLst/>
            <a:rect l="l" t="t" r="r" b="b"/>
            <a:pathLst>
              <a:path w="2578735" h="712469">
                <a:moveTo>
                  <a:pt x="106679" y="10667"/>
                </a:moveTo>
                <a:lnTo>
                  <a:pt x="103631" y="6095"/>
                </a:lnTo>
                <a:lnTo>
                  <a:pt x="101345" y="1523"/>
                </a:lnTo>
                <a:lnTo>
                  <a:pt x="95249" y="0"/>
                </a:lnTo>
                <a:lnTo>
                  <a:pt x="90677" y="2285"/>
                </a:lnTo>
                <a:lnTo>
                  <a:pt x="0" y="54863"/>
                </a:lnTo>
                <a:lnTo>
                  <a:pt x="19050" y="66164"/>
                </a:lnTo>
                <a:lnTo>
                  <a:pt x="19050" y="44957"/>
                </a:lnTo>
                <a:lnTo>
                  <a:pt x="54844" y="45316"/>
                </a:lnTo>
                <a:lnTo>
                  <a:pt x="100583" y="19049"/>
                </a:lnTo>
                <a:lnTo>
                  <a:pt x="105155" y="16763"/>
                </a:lnTo>
                <a:lnTo>
                  <a:pt x="106679" y="10667"/>
                </a:lnTo>
                <a:close/>
              </a:path>
              <a:path w="2578735" h="712469">
                <a:moveTo>
                  <a:pt x="54844" y="45316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52"/>
                </a:lnTo>
                <a:lnTo>
                  <a:pt x="23621" y="63245"/>
                </a:lnTo>
                <a:lnTo>
                  <a:pt x="24384" y="46481"/>
                </a:lnTo>
                <a:lnTo>
                  <a:pt x="38335" y="54796"/>
                </a:lnTo>
                <a:lnTo>
                  <a:pt x="54844" y="45316"/>
                </a:lnTo>
                <a:close/>
              </a:path>
              <a:path w="2578735" h="712469">
                <a:moveTo>
                  <a:pt x="105917" y="99821"/>
                </a:moveTo>
                <a:lnTo>
                  <a:pt x="104393" y="94487"/>
                </a:lnTo>
                <a:lnTo>
                  <a:pt x="99822" y="91439"/>
                </a:lnTo>
                <a:lnTo>
                  <a:pt x="54367" y="64351"/>
                </a:lnTo>
                <a:lnTo>
                  <a:pt x="19050" y="64007"/>
                </a:lnTo>
                <a:lnTo>
                  <a:pt x="19050" y="66164"/>
                </a:lnTo>
                <a:lnTo>
                  <a:pt x="89915" y="108203"/>
                </a:lnTo>
                <a:lnTo>
                  <a:pt x="94487" y="110489"/>
                </a:lnTo>
                <a:lnTo>
                  <a:pt x="100583" y="108965"/>
                </a:lnTo>
                <a:lnTo>
                  <a:pt x="103631" y="104393"/>
                </a:lnTo>
                <a:lnTo>
                  <a:pt x="105917" y="99821"/>
                </a:lnTo>
                <a:close/>
              </a:path>
              <a:path w="2578735" h="712469">
                <a:moveTo>
                  <a:pt x="38335" y="54796"/>
                </a:moveTo>
                <a:lnTo>
                  <a:pt x="24384" y="46481"/>
                </a:lnTo>
                <a:lnTo>
                  <a:pt x="23621" y="63245"/>
                </a:lnTo>
                <a:lnTo>
                  <a:pt x="38335" y="54796"/>
                </a:lnTo>
                <a:close/>
              </a:path>
              <a:path w="2578735" h="712469">
                <a:moveTo>
                  <a:pt x="54367" y="64351"/>
                </a:moveTo>
                <a:lnTo>
                  <a:pt x="38335" y="54796"/>
                </a:lnTo>
                <a:lnTo>
                  <a:pt x="23621" y="63245"/>
                </a:lnTo>
                <a:lnTo>
                  <a:pt x="23621" y="64052"/>
                </a:lnTo>
                <a:lnTo>
                  <a:pt x="54367" y="64351"/>
                </a:lnTo>
                <a:close/>
              </a:path>
              <a:path w="2578735" h="712469">
                <a:moveTo>
                  <a:pt x="2578283" y="712469"/>
                </a:moveTo>
                <a:lnTo>
                  <a:pt x="2541405" y="693176"/>
                </a:lnTo>
                <a:lnTo>
                  <a:pt x="2496968" y="670386"/>
                </a:lnTo>
                <a:lnTo>
                  <a:pt x="2452345" y="647957"/>
                </a:lnTo>
                <a:lnTo>
                  <a:pt x="2407540" y="625891"/>
                </a:lnTo>
                <a:lnTo>
                  <a:pt x="2362556" y="604191"/>
                </a:lnTo>
                <a:lnTo>
                  <a:pt x="2317396" y="582860"/>
                </a:lnTo>
                <a:lnTo>
                  <a:pt x="2272066" y="561900"/>
                </a:lnTo>
                <a:lnTo>
                  <a:pt x="2226568" y="541315"/>
                </a:lnTo>
                <a:lnTo>
                  <a:pt x="2180907" y="521106"/>
                </a:lnTo>
                <a:lnTo>
                  <a:pt x="2135086" y="501277"/>
                </a:lnTo>
                <a:lnTo>
                  <a:pt x="2089109" y="481829"/>
                </a:lnTo>
                <a:lnTo>
                  <a:pt x="2042981" y="462767"/>
                </a:lnTo>
                <a:lnTo>
                  <a:pt x="1996704" y="444092"/>
                </a:lnTo>
                <a:lnTo>
                  <a:pt x="1950282" y="425807"/>
                </a:lnTo>
                <a:lnTo>
                  <a:pt x="1903721" y="407915"/>
                </a:lnTo>
                <a:lnTo>
                  <a:pt x="1857022" y="390418"/>
                </a:lnTo>
                <a:lnTo>
                  <a:pt x="1810191" y="373320"/>
                </a:lnTo>
                <a:lnTo>
                  <a:pt x="1763231" y="356622"/>
                </a:lnTo>
                <a:lnTo>
                  <a:pt x="1716145" y="340328"/>
                </a:lnTo>
                <a:lnTo>
                  <a:pt x="1668938" y="324440"/>
                </a:lnTo>
                <a:lnTo>
                  <a:pt x="1621614" y="308960"/>
                </a:lnTo>
                <a:lnTo>
                  <a:pt x="1574176" y="293892"/>
                </a:lnTo>
                <a:lnTo>
                  <a:pt x="1526628" y="279239"/>
                </a:lnTo>
                <a:lnTo>
                  <a:pt x="1478974" y="265002"/>
                </a:lnTo>
                <a:lnTo>
                  <a:pt x="1431218" y="251184"/>
                </a:lnTo>
                <a:lnTo>
                  <a:pt x="1383363" y="237789"/>
                </a:lnTo>
                <a:lnTo>
                  <a:pt x="1335414" y="224818"/>
                </a:lnTo>
                <a:lnTo>
                  <a:pt x="1287374" y="212276"/>
                </a:lnTo>
                <a:lnTo>
                  <a:pt x="1239248" y="200163"/>
                </a:lnTo>
                <a:lnTo>
                  <a:pt x="1191038" y="188483"/>
                </a:lnTo>
                <a:lnTo>
                  <a:pt x="1142749" y="177238"/>
                </a:lnTo>
                <a:lnTo>
                  <a:pt x="1094385" y="166432"/>
                </a:lnTo>
                <a:lnTo>
                  <a:pt x="1045949" y="156067"/>
                </a:lnTo>
                <a:lnTo>
                  <a:pt x="997445" y="146145"/>
                </a:lnTo>
                <a:lnTo>
                  <a:pt x="948877" y="136669"/>
                </a:lnTo>
                <a:lnTo>
                  <a:pt x="900250" y="127642"/>
                </a:lnTo>
                <a:lnTo>
                  <a:pt x="851566" y="119067"/>
                </a:lnTo>
                <a:lnTo>
                  <a:pt x="802830" y="110946"/>
                </a:lnTo>
                <a:lnTo>
                  <a:pt x="754045" y="103281"/>
                </a:lnTo>
                <a:lnTo>
                  <a:pt x="705216" y="96077"/>
                </a:lnTo>
                <a:lnTo>
                  <a:pt x="656345" y="89334"/>
                </a:lnTo>
                <a:lnTo>
                  <a:pt x="607438" y="83056"/>
                </a:lnTo>
                <a:lnTo>
                  <a:pt x="558497" y="77246"/>
                </a:lnTo>
                <a:lnTo>
                  <a:pt x="509527" y="71907"/>
                </a:lnTo>
                <a:lnTo>
                  <a:pt x="460531" y="67040"/>
                </a:lnTo>
                <a:lnTo>
                  <a:pt x="411513" y="62648"/>
                </a:lnTo>
                <a:lnTo>
                  <a:pt x="361152" y="58642"/>
                </a:lnTo>
                <a:lnTo>
                  <a:pt x="312287" y="55234"/>
                </a:lnTo>
                <a:lnTo>
                  <a:pt x="263413" y="52306"/>
                </a:lnTo>
                <a:lnTo>
                  <a:pt x="214535" y="49861"/>
                </a:lnTo>
                <a:lnTo>
                  <a:pt x="165656" y="47901"/>
                </a:lnTo>
                <a:lnTo>
                  <a:pt x="116779" y="46428"/>
                </a:lnTo>
                <a:lnTo>
                  <a:pt x="67909" y="45446"/>
                </a:lnTo>
                <a:lnTo>
                  <a:pt x="54844" y="45316"/>
                </a:lnTo>
                <a:lnTo>
                  <a:pt x="38335" y="54796"/>
                </a:lnTo>
                <a:lnTo>
                  <a:pt x="54367" y="64351"/>
                </a:lnTo>
                <a:lnTo>
                  <a:pt x="68103" y="64486"/>
                </a:lnTo>
                <a:lnTo>
                  <a:pt x="117166" y="65465"/>
                </a:lnTo>
                <a:lnTo>
                  <a:pt x="166233" y="66942"/>
                </a:lnTo>
                <a:lnTo>
                  <a:pt x="215302" y="68913"/>
                </a:lnTo>
                <a:lnTo>
                  <a:pt x="264368" y="71376"/>
                </a:lnTo>
                <a:lnTo>
                  <a:pt x="313428" y="74329"/>
                </a:lnTo>
                <a:lnTo>
                  <a:pt x="362478" y="77768"/>
                </a:lnTo>
                <a:lnTo>
                  <a:pt x="410004" y="81556"/>
                </a:lnTo>
                <a:lnTo>
                  <a:pt x="458840" y="85926"/>
                </a:lnTo>
                <a:lnTo>
                  <a:pt x="507655" y="90772"/>
                </a:lnTo>
                <a:lnTo>
                  <a:pt x="556447" y="96090"/>
                </a:lnTo>
                <a:lnTo>
                  <a:pt x="605210" y="101878"/>
                </a:lnTo>
                <a:lnTo>
                  <a:pt x="653941" y="108132"/>
                </a:lnTo>
                <a:lnTo>
                  <a:pt x="702637" y="114851"/>
                </a:lnTo>
                <a:lnTo>
                  <a:pt x="751294" y="122031"/>
                </a:lnTo>
                <a:lnTo>
                  <a:pt x="799906" y="129670"/>
                </a:lnTo>
                <a:lnTo>
                  <a:pt x="848472" y="137765"/>
                </a:lnTo>
                <a:lnTo>
                  <a:pt x="896986" y="146313"/>
                </a:lnTo>
                <a:lnTo>
                  <a:pt x="945446" y="155312"/>
                </a:lnTo>
                <a:lnTo>
                  <a:pt x="993847" y="164759"/>
                </a:lnTo>
                <a:lnTo>
                  <a:pt x="1042185" y="174651"/>
                </a:lnTo>
                <a:lnTo>
                  <a:pt x="1090456" y="184986"/>
                </a:lnTo>
                <a:lnTo>
                  <a:pt x="1138657" y="195761"/>
                </a:lnTo>
                <a:lnTo>
                  <a:pt x="1186784" y="206973"/>
                </a:lnTo>
                <a:lnTo>
                  <a:pt x="1234833" y="218619"/>
                </a:lnTo>
                <a:lnTo>
                  <a:pt x="1282800" y="230698"/>
                </a:lnTo>
                <a:lnTo>
                  <a:pt x="1330681" y="243206"/>
                </a:lnTo>
                <a:lnTo>
                  <a:pt x="1378473" y="256140"/>
                </a:lnTo>
                <a:lnTo>
                  <a:pt x="1426171" y="269497"/>
                </a:lnTo>
                <a:lnTo>
                  <a:pt x="1473771" y="283276"/>
                </a:lnTo>
                <a:lnTo>
                  <a:pt x="1521271" y="297474"/>
                </a:lnTo>
                <a:lnTo>
                  <a:pt x="1568665" y="312087"/>
                </a:lnTo>
                <a:lnTo>
                  <a:pt x="1615951" y="327113"/>
                </a:lnTo>
                <a:lnTo>
                  <a:pt x="1663123" y="342549"/>
                </a:lnTo>
                <a:lnTo>
                  <a:pt x="1710180" y="358393"/>
                </a:lnTo>
                <a:lnTo>
                  <a:pt x="1757115" y="374642"/>
                </a:lnTo>
                <a:lnTo>
                  <a:pt x="1803927" y="391294"/>
                </a:lnTo>
                <a:lnTo>
                  <a:pt x="1850610" y="408344"/>
                </a:lnTo>
                <a:lnTo>
                  <a:pt x="1897161" y="425792"/>
                </a:lnTo>
                <a:lnTo>
                  <a:pt x="1943577" y="443634"/>
                </a:lnTo>
                <a:lnTo>
                  <a:pt x="1989853" y="461867"/>
                </a:lnTo>
                <a:lnTo>
                  <a:pt x="2035985" y="480489"/>
                </a:lnTo>
                <a:lnTo>
                  <a:pt x="2081969" y="499498"/>
                </a:lnTo>
                <a:lnTo>
                  <a:pt x="2127803" y="518889"/>
                </a:lnTo>
                <a:lnTo>
                  <a:pt x="2173481" y="538662"/>
                </a:lnTo>
                <a:lnTo>
                  <a:pt x="2219001" y="558812"/>
                </a:lnTo>
                <a:lnTo>
                  <a:pt x="2264357" y="579338"/>
                </a:lnTo>
                <a:lnTo>
                  <a:pt x="2309547" y="600236"/>
                </a:lnTo>
                <a:lnTo>
                  <a:pt x="2354566" y="621505"/>
                </a:lnTo>
                <a:lnTo>
                  <a:pt x="2399411" y="643141"/>
                </a:lnTo>
                <a:lnTo>
                  <a:pt x="2444078" y="665141"/>
                </a:lnTo>
                <a:lnTo>
                  <a:pt x="2488563" y="687503"/>
                </a:lnTo>
                <a:lnTo>
                  <a:pt x="2532861" y="710224"/>
                </a:lnTo>
                <a:lnTo>
                  <a:pt x="2537153" y="712469"/>
                </a:lnTo>
                <a:lnTo>
                  <a:pt x="2578283" y="7124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2205227"/>
            <a:ext cx="1351915" cy="210820"/>
          </a:xfrm>
          <a:custGeom>
            <a:avLst/>
            <a:gdLst/>
            <a:ahLst/>
            <a:cxnLst/>
            <a:rect l="l" t="t" r="r" b="b"/>
            <a:pathLst>
              <a:path w="1351914" h="210819">
                <a:moveTo>
                  <a:pt x="1351429" y="210311"/>
                </a:moveTo>
                <a:lnTo>
                  <a:pt x="1278725" y="188418"/>
                </a:lnTo>
                <a:lnTo>
                  <a:pt x="1230447" y="174591"/>
                </a:lnTo>
                <a:lnTo>
                  <a:pt x="1182051" y="161261"/>
                </a:lnTo>
                <a:lnTo>
                  <a:pt x="1133541" y="148433"/>
                </a:lnTo>
                <a:lnTo>
                  <a:pt x="1084924" y="136110"/>
                </a:lnTo>
                <a:lnTo>
                  <a:pt x="1036206" y="124294"/>
                </a:lnTo>
                <a:lnTo>
                  <a:pt x="987394" y="112991"/>
                </a:lnTo>
                <a:lnTo>
                  <a:pt x="938493" y="102203"/>
                </a:lnTo>
                <a:lnTo>
                  <a:pt x="889510" y="91935"/>
                </a:lnTo>
                <a:lnTo>
                  <a:pt x="840450" y="82189"/>
                </a:lnTo>
                <a:lnTo>
                  <a:pt x="791321" y="72970"/>
                </a:lnTo>
                <a:lnTo>
                  <a:pt x="742127" y="64280"/>
                </a:lnTo>
                <a:lnTo>
                  <a:pt x="692876" y="56125"/>
                </a:lnTo>
                <a:lnTo>
                  <a:pt x="643574" y="48506"/>
                </a:lnTo>
                <a:lnTo>
                  <a:pt x="594226" y="41429"/>
                </a:lnTo>
                <a:lnTo>
                  <a:pt x="544839" y="34895"/>
                </a:lnTo>
                <a:lnTo>
                  <a:pt x="495419" y="28910"/>
                </a:lnTo>
                <a:lnTo>
                  <a:pt x="445972" y="23477"/>
                </a:lnTo>
                <a:lnTo>
                  <a:pt x="396505" y="18599"/>
                </a:lnTo>
                <a:lnTo>
                  <a:pt x="347023" y="14280"/>
                </a:lnTo>
                <a:lnTo>
                  <a:pt x="297533" y="10523"/>
                </a:lnTo>
                <a:lnTo>
                  <a:pt x="248040" y="7333"/>
                </a:lnTo>
                <a:lnTo>
                  <a:pt x="198552" y="4712"/>
                </a:lnTo>
                <a:lnTo>
                  <a:pt x="149074" y="2665"/>
                </a:lnTo>
                <a:lnTo>
                  <a:pt x="99612" y="1195"/>
                </a:lnTo>
                <a:lnTo>
                  <a:pt x="49094" y="298"/>
                </a:lnTo>
                <a:lnTo>
                  <a:pt x="762" y="0"/>
                </a:lnTo>
                <a:lnTo>
                  <a:pt x="0" y="19050"/>
                </a:lnTo>
                <a:lnTo>
                  <a:pt x="50172" y="19361"/>
                </a:lnTo>
                <a:lnTo>
                  <a:pt x="98222" y="20214"/>
                </a:lnTo>
                <a:lnTo>
                  <a:pt x="147377" y="21662"/>
                </a:lnTo>
                <a:lnTo>
                  <a:pt x="196552" y="23683"/>
                </a:lnTo>
                <a:lnTo>
                  <a:pt x="245742" y="26273"/>
                </a:lnTo>
                <a:lnTo>
                  <a:pt x="294940" y="29430"/>
                </a:lnTo>
                <a:lnTo>
                  <a:pt x="344140" y="33148"/>
                </a:lnTo>
                <a:lnTo>
                  <a:pt x="393335" y="37425"/>
                </a:lnTo>
                <a:lnTo>
                  <a:pt x="442520" y="42257"/>
                </a:lnTo>
                <a:lnTo>
                  <a:pt x="491689" y="47641"/>
                </a:lnTo>
                <a:lnTo>
                  <a:pt x="540835" y="53573"/>
                </a:lnTo>
                <a:lnTo>
                  <a:pt x="589951" y="60049"/>
                </a:lnTo>
                <a:lnTo>
                  <a:pt x="639032" y="67067"/>
                </a:lnTo>
                <a:lnTo>
                  <a:pt x="688072" y="74622"/>
                </a:lnTo>
                <a:lnTo>
                  <a:pt x="737063" y="82712"/>
                </a:lnTo>
                <a:lnTo>
                  <a:pt x="786001" y="91332"/>
                </a:lnTo>
                <a:lnTo>
                  <a:pt x="834879" y="100479"/>
                </a:lnTo>
                <a:lnTo>
                  <a:pt x="883690" y="110149"/>
                </a:lnTo>
                <a:lnTo>
                  <a:pt x="932428" y="120340"/>
                </a:lnTo>
                <a:lnTo>
                  <a:pt x="981088" y="131047"/>
                </a:lnTo>
                <a:lnTo>
                  <a:pt x="1029663" y="142266"/>
                </a:lnTo>
                <a:lnTo>
                  <a:pt x="1078146" y="153996"/>
                </a:lnTo>
                <a:lnTo>
                  <a:pt x="1126531" y="166231"/>
                </a:lnTo>
                <a:lnTo>
                  <a:pt x="1174813" y="178969"/>
                </a:lnTo>
                <a:lnTo>
                  <a:pt x="1222985" y="192205"/>
                </a:lnTo>
                <a:lnTo>
                  <a:pt x="1271041" y="205937"/>
                </a:lnTo>
                <a:lnTo>
                  <a:pt x="1285783" y="210312"/>
                </a:lnTo>
                <a:lnTo>
                  <a:pt x="1351429" y="21031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03504" y="1975104"/>
            <a:ext cx="1003935" cy="440690"/>
          </a:xfrm>
          <a:custGeom>
            <a:avLst/>
            <a:gdLst/>
            <a:ahLst/>
            <a:cxnLst/>
            <a:rect l="l" t="t" r="r" b="b"/>
            <a:pathLst>
              <a:path w="1003935" h="440689">
                <a:moveTo>
                  <a:pt x="1003554" y="440436"/>
                </a:moveTo>
                <a:lnTo>
                  <a:pt x="1003554" y="0"/>
                </a:lnTo>
                <a:lnTo>
                  <a:pt x="0" y="0"/>
                </a:lnTo>
                <a:lnTo>
                  <a:pt x="0" y="440436"/>
                </a:lnTo>
                <a:lnTo>
                  <a:pt x="6096" y="44043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40436"/>
                </a:lnTo>
                <a:lnTo>
                  <a:pt x="1003554" y="440436"/>
                </a:lnTo>
                <a:close/>
              </a:path>
              <a:path w="1003935" h="440689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40689">
                <a:moveTo>
                  <a:pt x="12953" y="44043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6" y="440436"/>
                </a:lnTo>
                <a:lnTo>
                  <a:pt x="12953" y="440436"/>
                </a:lnTo>
                <a:close/>
              </a:path>
              <a:path w="1003935" h="440689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40689">
                <a:moveTo>
                  <a:pt x="996696" y="44043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40436"/>
                </a:lnTo>
                <a:lnTo>
                  <a:pt x="996696" y="4404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600200" y="2662427"/>
            <a:ext cx="2070735" cy="732790"/>
          </a:xfrm>
          <a:custGeom>
            <a:avLst/>
            <a:gdLst/>
            <a:ahLst/>
            <a:cxnLst/>
            <a:rect l="l" t="t" r="r" b="b"/>
            <a:pathLst>
              <a:path w="2070735" h="732789">
                <a:moveTo>
                  <a:pt x="2070724" y="732282"/>
                </a:moveTo>
                <a:lnTo>
                  <a:pt x="2011803" y="688719"/>
                </a:lnTo>
                <a:lnTo>
                  <a:pt x="1970993" y="659614"/>
                </a:lnTo>
                <a:lnTo>
                  <a:pt x="1929773" y="631017"/>
                </a:lnTo>
                <a:lnTo>
                  <a:pt x="1888153" y="602938"/>
                </a:lnTo>
                <a:lnTo>
                  <a:pt x="1846141" y="575385"/>
                </a:lnTo>
                <a:lnTo>
                  <a:pt x="1803748" y="548366"/>
                </a:lnTo>
                <a:lnTo>
                  <a:pt x="1760982" y="521889"/>
                </a:lnTo>
                <a:lnTo>
                  <a:pt x="1717853" y="495964"/>
                </a:lnTo>
                <a:lnTo>
                  <a:pt x="1674369" y="470598"/>
                </a:lnTo>
                <a:lnTo>
                  <a:pt x="1630540" y="445800"/>
                </a:lnTo>
                <a:lnTo>
                  <a:pt x="1586375" y="421577"/>
                </a:lnTo>
                <a:lnTo>
                  <a:pt x="1541884" y="397939"/>
                </a:lnTo>
                <a:lnTo>
                  <a:pt x="1497075" y="374894"/>
                </a:lnTo>
                <a:lnTo>
                  <a:pt x="1451958" y="352449"/>
                </a:lnTo>
                <a:lnTo>
                  <a:pt x="1406542" y="330615"/>
                </a:lnTo>
                <a:lnTo>
                  <a:pt x="1360836" y="309397"/>
                </a:lnTo>
                <a:lnTo>
                  <a:pt x="1314850" y="288806"/>
                </a:lnTo>
                <a:lnTo>
                  <a:pt x="1268592" y="268849"/>
                </a:lnTo>
                <a:lnTo>
                  <a:pt x="1222071" y="249535"/>
                </a:lnTo>
                <a:lnTo>
                  <a:pt x="1175298" y="230873"/>
                </a:lnTo>
                <a:lnTo>
                  <a:pt x="1128281" y="212869"/>
                </a:lnTo>
                <a:lnTo>
                  <a:pt x="1081029" y="195534"/>
                </a:lnTo>
                <a:lnTo>
                  <a:pt x="1033552" y="178874"/>
                </a:lnTo>
                <a:lnTo>
                  <a:pt x="985859" y="162899"/>
                </a:lnTo>
                <a:lnTo>
                  <a:pt x="937958" y="147617"/>
                </a:lnTo>
                <a:lnTo>
                  <a:pt x="889860" y="133036"/>
                </a:lnTo>
                <a:lnTo>
                  <a:pt x="841573" y="119165"/>
                </a:lnTo>
                <a:lnTo>
                  <a:pt x="793107" y="106011"/>
                </a:lnTo>
                <a:lnTo>
                  <a:pt x="744471" y="93584"/>
                </a:lnTo>
                <a:lnTo>
                  <a:pt x="695673" y="81892"/>
                </a:lnTo>
                <a:lnTo>
                  <a:pt x="646724" y="70942"/>
                </a:lnTo>
                <a:lnTo>
                  <a:pt x="597633" y="60743"/>
                </a:lnTo>
                <a:lnTo>
                  <a:pt x="548408" y="51305"/>
                </a:lnTo>
                <a:lnTo>
                  <a:pt x="499058" y="42634"/>
                </a:lnTo>
                <a:lnTo>
                  <a:pt x="449594" y="34739"/>
                </a:lnTo>
                <a:lnTo>
                  <a:pt x="400024" y="27629"/>
                </a:lnTo>
                <a:lnTo>
                  <a:pt x="350358" y="21312"/>
                </a:lnTo>
                <a:lnTo>
                  <a:pt x="300604" y="15797"/>
                </a:lnTo>
                <a:lnTo>
                  <a:pt x="250772" y="11091"/>
                </a:lnTo>
                <a:lnTo>
                  <a:pt x="200871" y="7203"/>
                </a:lnTo>
                <a:lnTo>
                  <a:pt x="150910" y="4142"/>
                </a:lnTo>
                <a:lnTo>
                  <a:pt x="100899" y="1915"/>
                </a:lnTo>
                <a:lnTo>
                  <a:pt x="50846" y="532"/>
                </a:lnTo>
                <a:lnTo>
                  <a:pt x="762" y="0"/>
                </a:lnTo>
                <a:lnTo>
                  <a:pt x="0" y="19050"/>
                </a:lnTo>
                <a:lnTo>
                  <a:pt x="49807" y="19567"/>
                </a:lnTo>
                <a:lnTo>
                  <a:pt x="99585" y="20933"/>
                </a:lnTo>
                <a:lnTo>
                  <a:pt x="149326" y="23140"/>
                </a:lnTo>
                <a:lnTo>
                  <a:pt x="199018" y="26179"/>
                </a:lnTo>
                <a:lnTo>
                  <a:pt x="248654" y="30042"/>
                </a:lnTo>
                <a:lnTo>
                  <a:pt x="298224" y="34721"/>
                </a:lnTo>
                <a:lnTo>
                  <a:pt x="347718" y="40207"/>
                </a:lnTo>
                <a:lnTo>
                  <a:pt x="397128" y="46491"/>
                </a:lnTo>
                <a:lnTo>
                  <a:pt x="446444" y="53566"/>
                </a:lnTo>
                <a:lnTo>
                  <a:pt x="495657" y="61423"/>
                </a:lnTo>
                <a:lnTo>
                  <a:pt x="544757" y="70053"/>
                </a:lnTo>
                <a:lnTo>
                  <a:pt x="593735" y="79448"/>
                </a:lnTo>
                <a:lnTo>
                  <a:pt x="642583" y="89600"/>
                </a:lnTo>
                <a:lnTo>
                  <a:pt x="691290" y="100501"/>
                </a:lnTo>
                <a:lnTo>
                  <a:pt x="739848" y="112141"/>
                </a:lnTo>
                <a:lnTo>
                  <a:pt x="788246" y="124513"/>
                </a:lnTo>
                <a:lnTo>
                  <a:pt x="836477" y="137608"/>
                </a:lnTo>
                <a:lnTo>
                  <a:pt x="884530" y="151418"/>
                </a:lnTo>
                <a:lnTo>
                  <a:pt x="932397" y="165934"/>
                </a:lnTo>
                <a:lnTo>
                  <a:pt x="980067" y="181148"/>
                </a:lnTo>
                <a:lnTo>
                  <a:pt x="1027533" y="197052"/>
                </a:lnTo>
                <a:lnTo>
                  <a:pt x="1074784" y="213637"/>
                </a:lnTo>
                <a:lnTo>
                  <a:pt x="1121811" y="230895"/>
                </a:lnTo>
                <a:lnTo>
                  <a:pt x="1168605" y="248817"/>
                </a:lnTo>
                <a:lnTo>
                  <a:pt x="1215156" y="267395"/>
                </a:lnTo>
                <a:lnTo>
                  <a:pt x="1261456" y="286621"/>
                </a:lnTo>
                <a:lnTo>
                  <a:pt x="1307495" y="306485"/>
                </a:lnTo>
                <a:lnTo>
                  <a:pt x="1353264" y="326981"/>
                </a:lnTo>
                <a:lnTo>
                  <a:pt x="1398753" y="348099"/>
                </a:lnTo>
                <a:lnTo>
                  <a:pt x="1443954" y="369832"/>
                </a:lnTo>
                <a:lnTo>
                  <a:pt x="1488857" y="392169"/>
                </a:lnTo>
                <a:lnTo>
                  <a:pt x="1533452" y="415105"/>
                </a:lnTo>
                <a:lnTo>
                  <a:pt x="1577731" y="438629"/>
                </a:lnTo>
                <a:lnTo>
                  <a:pt x="1621684" y="462733"/>
                </a:lnTo>
                <a:lnTo>
                  <a:pt x="1665302" y="487409"/>
                </a:lnTo>
                <a:lnTo>
                  <a:pt x="1708575" y="512649"/>
                </a:lnTo>
                <a:lnTo>
                  <a:pt x="1751495" y="538445"/>
                </a:lnTo>
                <a:lnTo>
                  <a:pt x="1794052" y="564787"/>
                </a:lnTo>
                <a:lnTo>
                  <a:pt x="1836236" y="591668"/>
                </a:lnTo>
                <a:lnTo>
                  <a:pt x="1878039" y="619079"/>
                </a:lnTo>
                <a:lnTo>
                  <a:pt x="1919452" y="647011"/>
                </a:lnTo>
                <a:lnTo>
                  <a:pt x="1960464" y="675457"/>
                </a:lnTo>
                <a:lnTo>
                  <a:pt x="2001067" y="704408"/>
                </a:lnTo>
                <a:lnTo>
                  <a:pt x="2039103" y="732282"/>
                </a:lnTo>
                <a:lnTo>
                  <a:pt x="2070724" y="732282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3504" y="2432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808481" y="1912112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137353" y="2415539"/>
            <a:ext cx="1406525" cy="979169"/>
          </a:xfrm>
          <a:custGeom>
            <a:avLst/>
            <a:gdLst/>
            <a:ahLst/>
            <a:cxnLst/>
            <a:rect l="l" t="t" r="r" b="b"/>
            <a:pathLst>
              <a:path w="1406525" h="979170">
                <a:moveTo>
                  <a:pt x="1406274" y="979170"/>
                </a:moveTo>
                <a:lnTo>
                  <a:pt x="1376778" y="951139"/>
                </a:lnTo>
                <a:lnTo>
                  <a:pt x="1340962" y="917672"/>
                </a:lnTo>
                <a:lnTo>
                  <a:pt x="1304828" y="884476"/>
                </a:lnTo>
                <a:lnTo>
                  <a:pt x="1268382" y="851552"/>
                </a:lnTo>
                <a:lnTo>
                  <a:pt x="1231627" y="818904"/>
                </a:lnTo>
                <a:lnTo>
                  <a:pt x="1194566" y="786534"/>
                </a:lnTo>
                <a:lnTo>
                  <a:pt x="1157204" y="754444"/>
                </a:lnTo>
                <a:lnTo>
                  <a:pt x="1119544" y="722637"/>
                </a:lnTo>
                <a:lnTo>
                  <a:pt x="1081591" y="691117"/>
                </a:lnTo>
                <a:lnTo>
                  <a:pt x="1043348" y="659885"/>
                </a:lnTo>
                <a:lnTo>
                  <a:pt x="1004819" y="628944"/>
                </a:lnTo>
                <a:lnTo>
                  <a:pt x="966007" y="598298"/>
                </a:lnTo>
                <a:lnTo>
                  <a:pt x="926917" y="567948"/>
                </a:lnTo>
                <a:lnTo>
                  <a:pt x="887553" y="537897"/>
                </a:lnTo>
                <a:lnTo>
                  <a:pt x="847917" y="508148"/>
                </a:lnTo>
                <a:lnTo>
                  <a:pt x="808015" y="478704"/>
                </a:lnTo>
                <a:lnTo>
                  <a:pt x="767850" y="449568"/>
                </a:lnTo>
                <a:lnTo>
                  <a:pt x="727425" y="420741"/>
                </a:lnTo>
                <a:lnTo>
                  <a:pt x="686745" y="392227"/>
                </a:lnTo>
                <a:lnTo>
                  <a:pt x="645814" y="364028"/>
                </a:lnTo>
                <a:lnTo>
                  <a:pt x="604634" y="336148"/>
                </a:lnTo>
                <a:lnTo>
                  <a:pt x="563211" y="308588"/>
                </a:lnTo>
                <a:lnTo>
                  <a:pt x="521547" y="281351"/>
                </a:lnTo>
                <a:lnTo>
                  <a:pt x="479648" y="254441"/>
                </a:lnTo>
                <a:lnTo>
                  <a:pt x="437515" y="227859"/>
                </a:lnTo>
                <a:lnTo>
                  <a:pt x="395155" y="201608"/>
                </a:lnTo>
                <a:lnTo>
                  <a:pt x="352569" y="175692"/>
                </a:lnTo>
                <a:lnTo>
                  <a:pt x="309762" y="150112"/>
                </a:lnTo>
                <a:lnTo>
                  <a:pt x="266739" y="124872"/>
                </a:lnTo>
                <a:lnTo>
                  <a:pt x="223502" y="99973"/>
                </a:lnTo>
                <a:lnTo>
                  <a:pt x="180055" y="75420"/>
                </a:lnTo>
                <a:lnTo>
                  <a:pt x="136403" y="51214"/>
                </a:lnTo>
                <a:lnTo>
                  <a:pt x="92549" y="27357"/>
                </a:lnTo>
                <a:lnTo>
                  <a:pt x="48497" y="3854"/>
                </a:lnTo>
                <a:lnTo>
                  <a:pt x="41130" y="0"/>
                </a:lnTo>
                <a:lnTo>
                  <a:pt x="0" y="0"/>
                </a:lnTo>
                <a:lnTo>
                  <a:pt x="39817" y="20832"/>
                </a:lnTo>
                <a:lnTo>
                  <a:pt x="83732" y="44264"/>
                </a:lnTo>
                <a:lnTo>
                  <a:pt x="127450" y="68047"/>
                </a:lnTo>
                <a:lnTo>
                  <a:pt x="170967" y="92178"/>
                </a:lnTo>
                <a:lnTo>
                  <a:pt x="214278" y="116655"/>
                </a:lnTo>
                <a:lnTo>
                  <a:pt x="257380" y="141475"/>
                </a:lnTo>
                <a:lnTo>
                  <a:pt x="300269" y="166635"/>
                </a:lnTo>
                <a:lnTo>
                  <a:pt x="342942" y="192134"/>
                </a:lnTo>
                <a:lnTo>
                  <a:pt x="385394" y="217967"/>
                </a:lnTo>
                <a:lnTo>
                  <a:pt x="427621" y="244132"/>
                </a:lnTo>
                <a:lnTo>
                  <a:pt x="469620" y="270627"/>
                </a:lnTo>
                <a:lnTo>
                  <a:pt x="511387" y="297449"/>
                </a:lnTo>
                <a:lnTo>
                  <a:pt x="552918" y="324595"/>
                </a:lnTo>
                <a:lnTo>
                  <a:pt x="594209" y="352063"/>
                </a:lnTo>
                <a:lnTo>
                  <a:pt x="635257" y="379849"/>
                </a:lnTo>
                <a:lnTo>
                  <a:pt x="676056" y="407952"/>
                </a:lnTo>
                <a:lnTo>
                  <a:pt x="716605" y="436368"/>
                </a:lnTo>
                <a:lnTo>
                  <a:pt x="756898" y="465095"/>
                </a:lnTo>
                <a:lnTo>
                  <a:pt x="796932" y="494130"/>
                </a:lnTo>
                <a:lnTo>
                  <a:pt x="836703" y="523470"/>
                </a:lnTo>
                <a:lnTo>
                  <a:pt x="876207" y="553113"/>
                </a:lnTo>
                <a:lnTo>
                  <a:pt x="915440" y="583056"/>
                </a:lnTo>
                <a:lnTo>
                  <a:pt x="954399" y="613296"/>
                </a:lnTo>
                <a:lnTo>
                  <a:pt x="993080" y="643831"/>
                </a:lnTo>
                <a:lnTo>
                  <a:pt x="1031478" y="674658"/>
                </a:lnTo>
                <a:lnTo>
                  <a:pt x="1069590" y="705774"/>
                </a:lnTo>
                <a:lnTo>
                  <a:pt x="1107412" y="737177"/>
                </a:lnTo>
                <a:lnTo>
                  <a:pt x="1144941" y="768863"/>
                </a:lnTo>
                <a:lnTo>
                  <a:pt x="1182171" y="800831"/>
                </a:lnTo>
                <a:lnTo>
                  <a:pt x="1219101" y="833077"/>
                </a:lnTo>
                <a:lnTo>
                  <a:pt x="1255724" y="865599"/>
                </a:lnTo>
                <a:lnTo>
                  <a:pt x="1292039" y="898394"/>
                </a:lnTo>
                <a:lnTo>
                  <a:pt x="1328041" y="931459"/>
                </a:lnTo>
                <a:lnTo>
                  <a:pt x="1363725" y="964792"/>
                </a:lnTo>
                <a:lnTo>
                  <a:pt x="1378858" y="979170"/>
                </a:lnTo>
                <a:lnTo>
                  <a:pt x="1406274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885982" y="2415539"/>
            <a:ext cx="1853564" cy="979169"/>
          </a:xfrm>
          <a:custGeom>
            <a:avLst/>
            <a:gdLst/>
            <a:ahLst/>
            <a:cxnLst/>
            <a:rect l="l" t="t" r="r" b="b"/>
            <a:pathLst>
              <a:path w="1853564" h="979170">
                <a:moveTo>
                  <a:pt x="1853231" y="979170"/>
                </a:moveTo>
                <a:lnTo>
                  <a:pt x="1792377" y="927889"/>
                </a:lnTo>
                <a:lnTo>
                  <a:pt x="1755358" y="897636"/>
                </a:lnTo>
                <a:lnTo>
                  <a:pt x="1716913" y="866872"/>
                </a:lnTo>
                <a:lnTo>
                  <a:pt x="1678101" y="836462"/>
                </a:lnTo>
                <a:lnTo>
                  <a:pt x="1638930" y="806409"/>
                </a:lnTo>
                <a:lnTo>
                  <a:pt x="1599404" y="776715"/>
                </a:lnTo>
                <a:lnTo>
                  <a:pt x="1559532" y="747386"/>
                </a:lnTo>
                <a:lnTo>
                  <a:pt x="1519317" y="718423"/>
                </a:lnTo>
                <a:lnTo>
                  <a:pt x="1478768" y="689832"/>
                </a:lnTo>
                <a:lnTo>
                  <a:pt x="1437889" y="661615"/>
                </a:lnTo>
                <a:lnTo>
                  <a:pt x="1396688" y="633777"/>
                </a:lnTo>
                <a:lnTo>
                  <a:pt x="1355170" y="606320"/>
                </a:lnTo>
                <a:lnTo>
                  <a:pt x="1313341" y="579249"/>
                </a:lnTo>
                <a:lnTo>
                  <a:pt x="1271208" y="552567"/>
                </a:lnTo>
                <a:lnTo>
                  <a:pt x="1228777" y="526278"/>
                </a:lnTo>
                <a:lnTo>
                  <a:pt x="1186053" y="500385"/>
                </a:lnTo>
                <a:lnTo>
                  <a:pt x="1143044" y="474892"/>
                </a:lnTo>
                <a:lnTo>
                  <a:pt x="1099755" y="449802"/>
                </a:lnTo>
                <a:lnTo>
                  <a:pt x="1056193" y="425119"/>
                </a:lnTo>
                <a:lnTo>
                  <a:pt x="1012363" y="400848"/>
                </a:lnTo>
                <a:lnTo>
                  <a:pt x="968272" y="376990"/>
                </a:lnTo>
                <a:lnTo>
                  <a:pt x="923926" y="353551"/>
                </a:lnTo>
                <a:lnTo>
                  <a:pt x="879331" y="330533"/>
                </a:lnTo>
                <a:lnTo>
                  <a:pt x="834493" y="307941"/>
                </a:lnTo>
                <a:lnTo>
                  <a:pt x="789419" y="285777"/>
                </a:lnTo>
                <a:lnTo>
                  <a:pt x="744114" y="264046"/>
                </a:lnTo>
                <a:lnTo>
                  <a:pt x="698585" y="242750"/>
                </a:lnTo>
                <a:lnTo>
                  <a:pt x="652838" y="221895"/>
                </a:lnTo>
                <a:lnTo>
                  <a:pt x="606879" y="201483"/>
                </a:lnTo>
                <a:lnTo>
                  <a:pt x="560715" y="181517"/>
                </a:lnTo>
                <a:lnTo>
                  <a:pt x="514351" y="162002"/>
                </a:lnTo>
                <a:lnTo>
                  <a:pt x="467793" y="142941"/>
                </a:lnTo>
                <a:lnTo>
                  <a:pt x="421049" y="124338"/>
                </a:lnTo>
                <a:lnTo>
                  <a:pt x="374123" y="106197"/>
                </a:lnTo>
                <a:lnTo>
                  <a:pt x="327023" y="88520"/>
                </a:lnTo>
                <a:lnTo>
                  <a:pt x="279754" y="71312"/>
                </a:lnTo>
                <a:lnTo>
                  <a:pt x="232322" y="54576"/>
                </a:lnTo>
                <a:lnTo>
                  <a:pt x="184734" y="38316"/>
                </a:lnTo>
                <a:lnTo>
                  <a:pt x="136996" y="22535"/>
                </a:lnTo>
                <a:lnTo>
                  <a:pt x="89113" y="7238"/>
                </a:lnTo>
                <a:lnTo>
                  <a:pt x="65646" y="0"/>
                </a:lnTo>
                <a:lnTo>
                  <a:pt x="0" y="0"/>
                </a:lnTo>
                <a:lnTo>
                  <a:pt x="33191" y="9849"/>
                </a:lnTo>
                <a:lnTo>
                  <a:pt x="80996" y="24561"/>
                </a:lnTo>
                <a:lnTo>
                  <a:pt x="128666" y="39758"/>
                </a:lnTo>
                <a:lnTo>
                  <a:pt x="176195" y="55436"/>
                </a:lnTo>
                <a:lnTo>
                  <a:pt x="223576" y="71592"/>
                </a:lnTo>
                <a:lnTo>
                  <a:pt x="270804" y="88222"/>
                </a:lnTo>
                <a:lnTo>
                  <a:pt x="317873" y="105323"/>
                </a:lnTo>
                <a:lnTo>
                  <a:pt x="364775" y="122891"/>
                </a:lnTo>
                <a:lnTo>
                  <a:pt x="411505" y="140923"/>
                </a:lnTo>
                <a:lnTo>
                  <a:pt x="458057" y="159415"/>
                </a:lnTo>
                <a:lnTo>
                  <a:pt x="504424" y="178363"/>
                </a:lnTo>
                <a:lnTo>
                  <a:pt x="550601" y="197765"/>
                </a:lnTo>
                <a:lnTo>
                  <a:pt x="596580" y="217617"/>
                </a:lnTo>
                <a:lnTo>
                  <a:pt x="642356" y="237914"/>
                </a:lnTo>
                <a:lnTo>
                  <a:pt x="687923" y="258654"/>
                </a:lnTo>
                <a:lnTo>
                  <a:pt x="733274" y="279833"/>
                </a:lnTo>
                <a:lnTo>
                  <a:pt x="778403" y="301448"/>
                </a:lnTo>
                <a:lnTo>
                  <a:pt x="823304" y="323495"/>
                </a:lnTo>
                <a:lnTo>
                  <a:pt x="867971" y="345970"/>
                </a:lnTo>
                <a:lnTo>
                  <a:pt x="912397" y="368870"/>
                </a:lnTo>
                <a:lnTo>
                  <a:pt x="956576" y="392192"/>
                </a:lnTo>
                <a:lnTo>
                  <a:pt x="1000502" y="415931"/>
                </a:lnTo>
                <a:lnTo>
                  <a:pt x="1044169" y="440085"/>
                </a:lnTo>
                <a:lnTo>
                  <a:pt x="1087571" y="464650"/>
                </a:lnTo>
                <a:lnTo>
                  <a:pt x="1130701" y="489623"/>
                </a:lnTo>
                <a:lnTo>
                  <a:pt x="1173553" y="514999"/>
                </a:lnTo>
                <a:lnTo>
                  <a:pt x="1216121" y="540775"/>
                </a:lnTo>
                <a:lnTo>
                  <a:pt x="1258398" y="566949"/>
                </a:lnTo>
                <a:lnTo>
                  <a:pt x="1300379" y="593515"/>
                </a:lnTo>
                <a:lnTo>
                  <a:pt x="1342058" y="620472"/>
                </a:lnTo>
                <a:lnTo>
                  <a:pt x="1383427" y="647815"/>
                </a:lnTo>
                <a:lnTo>
                  <a:pt x="1424481" y="675540"/>
                </a:lnTo>
                <a:lnTo>
                  <a:pt x="1465214" y="703645"/>
                </a:lnTo>
                <a:lnTo>
                  <a:pt x="1505619" y="732126"/>
                </a:lnTo>
                <a:lnTo>
                  <a:pt x="1545690" y="760978"/>
                </a:lnTo>
                <a:lnTo>
                  <a:pt x="1585421" y="790200"/>
                </a:lnTo>
                <a:lnTo>
                  <a:pt x="1624806" y="819786"/>
                </a:lnTo>
                <a:lnTo>
                  <a:pt x="1663838" y="849735"/>
                </a:lnTo>
                <a:lnTo>
                  <a:pt x="1702512" y="880041"/>
                </a:lnTo>
                <a:lnTo>
                  <a:pt x="1740821" y="910702"/>
                </a:lnTo>
                <a:lnTo>
                  <a:pt x="1778758" y="941714"/>
                </a:lnTo>
                <a:lnTo>
                  <a:pt x="1816318" y="973074"/>
                </a:lnTo>
                <a:lnTo>
                  <a:pt x="1823485" y="979170"/>
                </a:lnTo>
                <a:lnTo>
                  <a:pt x="1853231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504" y="2415539"/>
            <a:ext cx="1003935" cy="39370"/>
          </a:xfrm>
          <a:custGeom>
            <a:avLst/>
            <a:gdLst/>
            <a:ahLst/>
            <a:cxnLst/>
            <a:rect l="l" t="t" r="r" b="b"/>
            <a:pathLst>
              <a:path w="1003935" h="39369">
                <a:moveTo>
                  <a:pt x="12953" y="26669"/>
                </a:moveTo>
                <a:lnTo>
                  <a:pt x="12953" y="0"/>
                </a:lnTo>
                <a:lnTo>
                  <a:pt x="0" y="0"/>
                </a:lnTo>
                <a:lnTo>
                  <a:pt x="0" y="38861"/>
                </a:lnTo>
                <a:lnTo>
                  <a:pt x="6095" y="38861"/>
                </a:lnTo>
                <a:lnTo>
                  <a:pt x="6095" y="26669"/>
                </a:lnTo>
                <a:lnTo>
                  <a:pt x="12953" y="26669"/>
                </a:lnTo>
                <a:close/>
              </a:path>
              <a:path w="1003935" h="39369">
                <a:moveTo>
                  <a:pt x="996695" y="26669"/>
                </a:moveTo>
                <a:lnTo>
                  <a:pt x="6095" y="26669"/>
                </a:lnTo>
                <a:lnTo>
                  <a:pt x="12953" y="32765"/>
                </a:lnTo>
                <a:lnTo>
                  <a:pt x="12953" y="38861"/>
                </a:lnTo>
                <a:lnTo>
                  <a:pt x="990600" y="38861"/>
                </a:lnTo>
                <a:lnTo>
                  <a:pt x="990600" y="32765"/>
                </a:lnTo>
                <a:lnTo>
                  <a:pt x="996695" y="26669"/>
                </a:lnTo>
                <a:close/>
              </a:path>
              <a:path w="1003935" h="39369">
                <a:moveTo>
                  <a:pt x="12953" y="38861"/>
                </a:moveTo>
                <a:lnTo>
                  <a:pt x="12953" y="32765"/>
                </a:lnTo>
                <a:lnTo>
                  <a:pt x="6095" y="26669"/>
                </a:lnTo>
                <a:lnTo>
                  <a:pt x="6095" y="38861"/>
                </a:lnTo>
                <a:lnTo>
                  <a:pt x="12953" y="38861"/>
                </a:lnTo>
                <a:close/>
              </a:path>
              <a:path w="1003935" h="39369">
                <a:moveTo>
                  <a:pt x="1003553" y="3886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26669"/>
                </a:lnTo>
                <a:lnTo>
                  <a:pt x="996695" y="26669"/>
                </a:lnTo>
                <a:lnTo>
                  <a:pt x="996695" y="38861"/>
                </a:lnTo>
                <a:lnTo>
                  <a:pt x="1003553" y="38861"/>
                </a:lnTo>
                <a:close/>
              </a:path>
              <a:path w="1003935" h="39369">
                <a:moveTo>
                  <a:pt x="996695" y="38861"/>
                </a:moveTo>
                <a:lnTo>
                  <a:pt x="996695" y="26669"/>
                </a:lnTo>
                <a:lnTo>
                  <a:pt x="990600" y="32765"/>
                </a:lnTo>
                <a:lnTo>
                  <a:pt x="990600" y="38861"/>
                </a:lnTo>
                <a:lnTo>
                  <a:pt x="996695" y="3886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639303" y="3394709"/>
            <a:ext cx="929640" cy="979169"/>
          </a:xfrm>
          <a:custGeom>
            <a:avLst/>
            <a:gdLst/>
            <a:ahLst/>
            <a:cxnLst/>
            <a:rect l="l" t="t" r="r" b="b"/>
            <a:pathLst>
              <a:path w="929639" h="979170">
                <a:moveTo>
                  <a:pt x="929577" y="979170"/>
                </a:moveTo>
                <a:lnTo>
                  <a:pt x="886319" y="909124"/>
                </a:lnTo>
                <a:lnTo>
                  <a:pt x="859467" y="867790"/>
                </a:lnTo>
                <a:lnTo>
                  <a:pt x="831951" y="826878"/>
                </a:lnTo>
                <a:lnTo>
                  <a:pt x="803789" y="786398"/>
                </a:lnTo>
                <a:lnTo>
                  <a:pt x="775003" y="746360"/>
                </a:lnTo>
                <a:lnTo>
                  <a:pt x="745614" y="706774"/>
                </a:lnTo>
                <a:lnTo>
                  <a:pt x="715640" y="667649"/>
                </a:lnTo>
                <a:lnTo>
                  <a:pt x="685104" y="628995"/>
                </a:lnTo>
                <a:lnTo>
                  <a:pt x="654024" y="590821"/>
                </a:lnTo>
                <a:lnTo>
                  <a:pt x="622422" y="553137"/>
                </a:lnTo>
                <a:lnTo>
                  <a:pt x="590318" y="515954"/>
                </a:lnTo>
                <a:lnTo>
                  <a:pt x="557732" y="479280"/>
                </a:lnTo>
                <a:lnTo>
                  <a:pt x="524684" y="443125"/>
                </a:lnTo>
                <a:lnTo>
                  <a:pt x="491195" y="407499"/>
                </a:lnTo>
                <a:lnTo>
                  <a:pt x="457286" y="372411"/>
                </a:lnTo>
                <a:lnTo>
                  <a:pt x="422976" y="337872"/>
                </a:lnTo>
                <a:lnTo>
                  <a:pt x="388286" y="303890"/>
                </a:lnTo>
                <a:lnTo>
                  <a:pt x="353236" y="270476"/>
                </a:lnTo>
                <a:lnTo>
                  <a:pt x="317848" y="237639"/>
                </a:lnTo>
                <a:lnTo>
                  <a:pt x="282140" y="205389"/>
                </a:lnTo>
                <a:lnTo>
                  <a:pt x="246134" y="173736"/>
                </a:lnTo>
                <a:lnTo>
                  <a:pt x="208447" y="141299"/>
                </a:lnTo>
                <a:lnTo>
                  <a:pt x="170287" y="109313"/>
                </a:lnTo>
                <a:lnTo>
                  <a:pt x="131662" y="77786"/>
                </a:lnTo>
                <a:lnTo>
                  <a:pt x="92582" y="46727"/>
                </a:lnTo>
                <a:lnTo>
                  <a:pt x="53055" y="16143"/>
                </a:lnTo>
                <a:lnTo>
                  <a:pt x="31620" y="0"/>
                </a:lnTo>
                <a:lnTo>
                  <a:pt x="0" y="0"/>
                </a:lnTo>
                <a:lnTo>
                  <a:pt x="2147" y="1573"/>
                </a:lnTo>
                <a:lnTo>
                  <a:pt x="41903" y="31509"/>
                </a:lnTo>
                <a:lnTo>
                  <a:pt x="81222" y="61924"/>
                </a:lnTo>
                <a:lnTo>
                  <a:pt x="120095" y="92810"/>
                </a:lnTo>
                <a:lnTo>
                  <a:pt x="158512" y="124160"/>
                </a:lnTo>
                <a:lnTo>
                  <a:pt x="196464" y="155963"/>
                </a:lnTo>
                <a:lnTo>
                  <a:pt x="233942" y="188214"/>
                </a:lnTo>
                <a:lnTo>
                  <a:pt x="270431" y="220395"/>
                </a:lnTo>
                <a:lnTo>
                  <a:pt x="306615" y="253187"/>
                </a:lnTo>
                <a:lnTo>
                  <a:pt x="342472" y="286578"/>
                </a:lnTo>
                <a:lnTo>
                  <a:pt x="377980" y="320558"/>
                </a:lnTo>
                <a:lnTo>
                  <a:pt x="413117" y="355119"/>
                </a:lnTo>
                <a:lnTo>
                  <a:pt x="447862" y="390249"/>
                </a:lnTo>
                <a:lnTo>
                  <a:pt x="482192" y="425940"/>
                </a:lnTo>
                <a:lnTo>
                  <a:pt x="516087" y="462181"/>
                </a:lnTo>
                <a:lnTo>
                  <a:pt x="549525" y="498962"/>
                </a:lnTo>
                <a:lnTo>
                  <a:pt x="582483" y="536273"/>
                </a:lnTo>
                <a:lnTo>
                  <a:pt x="614940" y="574106"/>
                </a:lnTo>
                <a:lnTo>
                  <a:pt x="646875" y="612449"/>
                </a:lnTo>
                <a:lnTo>
                  <a:pt x="678264" y="651293"/>
                </a:lnTo>
                <a:lnTo>
                  <a:pt x="709088" y="690628"/>
                </a:lnTo>
                <a:lnTo>
                  <a:pt x="739324" y="730444"/>
                </a:lnTo>
                <a:lnTo>
                  <a:pt x="768950" y="770732"/>
                </a:lnTo>
                <a:lnTo>
                  <a:pt x="797945" y="811481"/>
                </a:lnTo>
                <a:lnTo>
                  <a:pt x="826286" y="852682"/>
                </a:lnTo>
                <a:lnTo>
                  <a:pt x="853953" y="894324"/>
                </a:lnTo>
                <a:lnTo>
                  <a:pt x="880923" y="936398"/>
                </a:lnTo>
                <a:lnTo>
                  <a:pt x="907339" y="979170"/>
                </a:lnTo>
                <a:lnTo>
                  <a:pt x="929577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516211" y="3394709"/>
            <a:ext cx="831215" cy="979169"/>
          </a:xfrm>
          <a:custGeom>
            <a:avLst/>
            <a:gdLst/>
            <a:ahLst/>
            <a:cxnLst/>
            <a:rect l="l" t="t" r="r" b="b"/>
            <a:pathLst>
              <a:path w="831214" h="979170">
                <a:moveTo>
                  <a:pt x="831153" y="979169"/>
                </a:moveTo>
                <a:lnTo>
                  <a:pt x="790653" y="915184"/>
                </a:lnTo>
                <a:lnTo>
                  <a:pt x="763390" y="873490"/>
                </a:lnTo>
                <a:lnTo>
                  <a:pt x="735678" y="832095"/>
                </a:lnTo>
                <a:lnTo>
                  <a:pt x="707527" y="791004"/>
                </a:lnTo>
                <a:lnTo>
                  <a:pt x="678947" y="750221"/>
                </a:lnTo>
                <a:lnTo>
                  <a:pt x="649949" y="709751"/>
                </a:lnTo>
                <a:lnTo>
                  <a:pt x="620545" y="669598"/>
                </a:lnTo>
                <a:lnTo>
                  <a:pt x="590744" y="629767"/>
                </a:lnTo>
                <a:lnTo>
                  <a:pt x="560557" y="590262"/>
                </a:lnTo>
                <a:lnTo>
                  <a:pt x="529996" y="551087"/>
                </a:lnTo>
                <a:lnTo>
                  <a:pt x="499070" y="512248"/>
                </a:lnTo>
                <a:lnTo>
                  <a:pt x="467790" y="473748"/>
                </a:lnTo>
                <a:lnTo>
                  <a:pt x="436167" y="435592"/>
                </a:lnTo>
                <a:lnTo>
                  <a:pt x="404212" y="397784"/>
                </a:lnTo>
                <a:lnTo>
                  <a:pt x="371935" y="360329"/>
                </a:lnTo>
                <a:lnTo>
                  <a:pt x="339347" y="323231"/>
                </a:lnTo>
                <a:lnTo>
                  <a:pt x="306459" y="286495"/>
                </a:lnTo>
                <a:lnTo>
                  <a:pt x="273282" y="250125"/>
                </a:lnTo>
                <a:lnTo>
                  <a:pt x="239825" y="214125"/>
                </a:lnTo>
                <a:lnTo>
                  <a:pt x="206100" y="178501"/>
                </a:lnTo>
                <a:lnTo>
                  <a:pt x="172118" y="143256"/>
                </a:lnTo>
                <a:lnTo>
                  <a:pt x="137942" y="108480"/>
                </a:lnTo>
                <a:lnTo>
                  <a:pt x="103431" y="73960"/>
                </a:lnTo>
                <a:lnTo>
                  <a:pt x="68587" y="39700"/>
                </a:lnTo>
                <a:lnTo>
                  <a:pt x="33416" y="5702"/>
                </a:lnTo>
                <a:lnTo>
                  <a:pt x="27415" y="0"/>
                </a:lnTo>
                <a:lnTo>
                  <a:pt x="0" y="0"/>
                </a:lnTo>
                <a:lnTo>
                  <a:pt x="20231" y="19221"/>
                </a:lnTo>
                <a:lnTo>
                  <a:pt x="55270" y="53081"/>
                </a:lnTo>
                <a:lnTo>
                  <a:pt x="89981" y="87201"/>
                </a:lnTo>
                <a:lnTo>
                  <a:pt x="124359" y="121578"/>
                </a:lnTo>
                <a:lnTo>
                  <a:pt x="158402" y="156210"/>
                </a:lnTo>
                <a:lnTo>
                  <a:pt x="192222" y="191313"/>
                </a:lnTo>
                <a:lnTo>
                  <a:pt x="225786" y="226792"/>
                </a:lnTo>
                <a:lnTo>
                  <a:pt x="259085" y="262643"/>
                </a:lnTo>
                <a:lnTo>
                  <a:pt x="292106" y="298860"/>
                </a:lnTo>
                <a:lnTo>
                  <a:pt x="324839" y="335441"/>
                </a:lnTo>
                <a:lnTo>
                  <a:pt x="357274" y="372379"/>
                </a:lnTo>
                <a:lnTo>
                  <a:pt x="389400" y="409671"/>
                </a:lnTo>
                <a:lnTo>
                  <a:pt x="421207" y="447313"/>
                </a:lnTo>
                <a:lnTo>
                  <a:pt x="452683" y="485300"/>
                </a:lnTo>
                <a:lnTo>
                  <a:pt x="483819" y="523628"/>
                </a:lnTo>
                <a:lnTo>
                  <a:pt x="514603" y="562293"/>
                </a:lnTo>
                <a:lnTo>
                  <a:pt x="545025" y="601289"/>
                </a:lnTo>
                <a:lnTo>
                  <a:pt x="575074" y="640614"/>
                </a:lnTo>
                <a:lnTo>
                  <a:pt x="604739" y="680261"/>
                </a:lnTo>
                <a:lnTo>
                  <a:pt x="634011" y="720228"/>
                </a:lnTo>
                <a:lnTo>
                  <a:pt x="662877" y="760510"/>
                </a:lnTo>
                <a:lnTo>
                  <a:pt x="691329" y="801101"/>
                </a:lnTo>
                <a:lnTo>
                  <a:pt x="719354" y="841999"/>
                </a:lnTo>
                <a:lnTo>
                  <a:pt x="746942" y="883198"/>
                </a:lnTo>
                <a:lnTo>
                  <a:pt x="774084" y="924695"/>
                </a:lnTo>
                <a:lnTo>
                  <a:pt x="800767" y="966484"/>
                </a:lnTo>
                <a:lnTo>
                  <a:pt x="808670" y="979169"/>
                </a:lnTo>
                <a:lnTo>
                  <a:pt x="831153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709468" y="3394709"/>
            <a:ext cx="861694" cy="979169"/>
          </a:xfrm>
          <a:custGeom>
            <a:avLst/>
            <a:gdLst/>
            <a:ahLst/>
            <a:cxnLst/>
            <a:rect l="l" t="t" r="r" b="b"/>
            <a:pathLst>
              <a:path w="861695" h="979170">
                <a:moveTo>
                  <a:pt x="861072" y="979170"/>
                </a:moveTo>
                <a:lnTo>
                  <a:pt x="840728" y="944374"/>
                </a:lnTo>
                <a:lnTo>
                  <a:pt x="815107" y="902098"/>
                </a:lnTo>
                <a:lnTo>
                  <a:pt x="788812" y="860184"/>
                </a:lnTo>
                <a:lnTo>
                  <a:pt x="761860" y="818639"/>
                </a:lnTo>
                <a:lnTo>
                  <a:pt x="734272" y="777468"/>
                </a:lnTo>
                <a:lnTo>
                  <a:pt x="706066" y="736679"/>
                </a:lnTo>
                <a:lnTo>
                  <a:pt x="677264" y="696277"/>
                </a:lnTo>
                <a:lnTo>
                  <a:pt x="647883" y="656270"/>
                </a:lnTo>
                <a:lnTo>
                  <a:pt x="617944" y="616662"/>
                </a:lnTo>
                <a:lnTo>
                  <a:pt x="587465" y="577462"/>
                </a:lnTo>
                <a:lnTo>
                  <a:pt x="556468" y="538674"/>
                </a:lnTo>
                <a:lnTo>
                  <a:pt x="524970" y="500307"/>
                </a:lnTo>
                <a:lnTo>
                  <a:pt x="492991" y="462365"/>
                </a:lnTo>
                <a:lnTo>
                  <a:pt x="460551" y="424856"/>
                </a:lnTo>
                <a:lnTo>
                  <a:pt x="427670" y="387785"/>
                </a:lnTo>
                <a:lnTo>
                  <a:pt x="394367" y="351160"/>
                </a:lnTo>
                <a:lnTo>
                  <a:pt x="360661" y="314986"/>
                </a:lnTo>
                <a:lnTo>
                  <a:pt x="326571" y="279271"/>
                </a:lnTo>
                <a:lnTo>
                  <a:pt x="292118" y="244020"/>
                </a:lnTo>
                <a:lnTo>
                  <a:pt x="257321" y="209240"/>
                </a:lnTo>
                <a:lnTo>
                  <a:pt x="222199" y="174937"/>
                </a:lnTo>
                <a:lnTo>
                  <a:pt x="186772" y="141118"/>
                </a:lnTo>
                <a:lnTo>
                  <a:pt x="151059" y="107789"/>
                </a:lnTo>
                <a:lnTo>
                  <a:pt x="115080" y="74956"/>
                </a:lnTo>
                <a:lnTo>
                  <a:pt x="78854" y="42627"/>
                </a:lnTo>
                <a:lnTo>
                  <a:pt x="42401" y="10806"/>
                </a:lnTo>
                <a:lnTo>
                  <a:pt x="29745" y="0"/>
                </a:lnTo>
                <a:lnTo>
                  <a:pt x="0" y="0"/>
                </a:lnTo>
                <a:lnTo>
                  <a:pt x="29059" y="24718"/>
                </a:lnTo>
                <a:lnTo>
                  <a:pt x="65099" y="56069"/>
                </a:lnTo>
                <a:lnTo>
                  <a:pt x="100934" y="87948"/>
                </a:lnTo>
                <a:lnTo>
                  <a:pt x="136544" y="120348"/>
                </a:lnTo>
                <a:lnTo>
                  <a:pt x="171908" y="153263"/>
                </a:lnTo>
                <a:lnTo>
                  <a:pt x="207007" y="186685"/>
                </a:lnTo>
                <a:lnTo>
                  <a:pt x="241820" y="220608"/>
                </a:lnTo>
                <a:lnTo>
                  <a:pt x="276328" y="255023"/>
                </a:lnTo>
                <a:lnTo>
                  <a:pt x="310509" y="289924"/>
                </a:lnTo>
                <a:lnTo>
                  <a:pt x="344345" y="325305"/>
                </a:lnTo>
                <a:lnTo>
                  <a:pt x="377814" y="361157"/>
                </a:lnTo>
                <a:lnTo>
                  <a:pt x="410897" y="397474"/>
                </a:lnTo>
                <a:lnTo>
                  <a:pt x="443575" y="434248"/>
                </a:lnTo>
                <a:lnTo>
                  <a:pt x="475825" y="471473"/>
                </a:lnTo>
                <a:lnTo>
                  <a:pt x="507630" y="509141"/>
                </a:lnTo>
                <a:lnTo>
                  <a:pt x="538967" y="547245"/>
                </a:lnTo>
                <a:lnTo>
                  <a:pt x="569819" y="585778"/>
                </a:lnTo>
                <a:lnTo>
                  <a:pt x="600163" y="624734"/>
                </a:lnTo>
                <a:lnTo>
                  <a:pt x="629981" y="664104"/>
                </a:lnTo>
                <a:lnTo>
                  <a:pt x="659251" y="703883"/>
                </a:lnTo>
                <a:lnTo>
                  <a:pt x="687955" y="744061"/>
                </a:lnTo>
                <a:lnTo>
                  <a:pt x="716072" y="784634"/>
                </a:lnTo>
                <a:lnTo>
                  <a:pt x="743581" y="825593"/>
                </a:lnTo>
                <a:lnTo>
                  <a:pt x="770463" y="866932"/>
                </a:lnTo>
                <a:lnTo>
                  <a:pt x="796698" y="908642"/>
                </a:lnTo>
                <a:lnTo>
                  <a:pt x="822265" y="950718"/>
                </a:lnTo>
                <a:lnTo>
                  <a:pt x="838947" y="979170"/>
                </a:lnTo>
                <a:lnTo>
                  <a:pt x="861072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546643" y="4373879"/>
            <a:ext cx="367030" cy="979169"/>
          </a:xfrm>
          <a:custGeom>
            <a:avLst/>
            <a:gdLst/>
            <a:ahLst/>
            <a:cxnLst/>
            <a:rect l="l" t="t" r="r" b="b"/>
            <a:pathLst>
              <a:path w="367029" h="979170">
                <a:moveTo>
                  <a:pt x="366570" y="979170"/>
                </a:moveTo>
                <a:lnTo>
                  <a:pt x="360232" y="926680"/>
                </a:lnTo>
                <a:lnTo>
                  <a:pt x="353164" y="878492"/>
                </a:lnTo>
                <a:lnTo>
                  <a:pt x="344983" y="830515"/>
                </a:lnTo>
                <a:lnTo>
                  <a:pt x="335710" y="782757"/>
                </a:lnTo>
                <a:lnTo>
                  <a:pt x="325364" y="735228"/>
                </a:lnTo>
                <a:lnTo>
                  <a:pt x="313966" y="687939"/>
                </a:lnTo>
                <a:lnTo>
                  <a:pt x="301536" y="640898"/>
                </a:lnTo>
                <a:lnTo>
                  <a:pt x="288095" y="594116"/>
                </a:lnTo>
                <a:lnTo>
                  <a:pt x="273664" y="547601"/>
                </a:lnTo>
                <a:lnTo>
                  <a:pt x="258262" y="501365"/>
                </a:lnTo>
                <a:lnTo>
                  <a:pt x="241909" y="455416"/>
                </a:lnTo>
                <a:lnTo>
                  <a:pt x="224627" y="409763"/>
                </a:lnTo>
                <a:lnTo>
                  <a:pt x="206435" y="364418"/>
                </a:lnTo>
                <a:lnTo>
                  <a:pt x="187355" y="319389"/>
                </a:lnTo>
                <a:lnTo>
                  <a:pt x="167405" y="274685"/>
                </a:lnTo>
                <a:lnTo>
                  <a:pt x="146607" y="230318"/>
                </a:lnTo>
                <a:lnTo>
                  <a:pt x="124982" y="186296"/>
                </a:lnTo>
                <a:lnTo>
                  <a:pt x="102548" y="142628"/>
                </a:lnTo>
                <a:lnTo>
                  <a:pt x="79328" y="99326"/>
                </a:lnTo>
                <a:lnTo>
                  <a:pt x="55340" y="56397"/>
                </a:lnTo>
                <a:lnTo>
                  <a:pt x="30606" y="13853"/>
                </a:lnTo>
                <a:lnTo>
                  <a:pt x="22238" y="0"/>
                </a:lnTo>
                <a:lnTo>
                  <a:pt x="0" y="0"/>
                </a:lnTo>
                <a:lnTo>
                  <a:pt x="25348" y="42633"/>
                </a:lnTo>
                <a:lnTo>
                  <a:pt x="50098" y="85944"/>
                </a:lnTo>
                <a:lnTo>
                  <a:pt x="74064" y="129647"/>
                </a:lnTo>
                <a:lnTo>
                  <a:pt x="97225" y="173732"/>
                </a:lnTo>
                <a:lnTo>
                  <a:pt x="119560" y="218191"/>
                </a:lnTo>
                <a:lnTo>
                  <a:pt x="141045" y="263012"/>
                </a:lnTo>
                <a:lnTo>
                  <a:pt x="161660" y="308186"/>
                </a:lnTo>
                <a:lnTo>
                  <a:pt x="181383" y="353703"/>
                </a:lnTo>
                <a:lnTo>
                  <a:pt x="200192" y="399554"/>
                </a:lnTo>
                <a:lnTo>
                  <a:pt x="218066" y="445727"/>
                </a:lnTo>
                <a:lnTo>
                  <a:pt x="234982" y="492215"/>
                </a:lnTo>
                <a:lnTo>
                  <a:pt x="250918" y="539006"/>
                </a:lnTo>
                <a:lnTo>
                  <a:pt x="265855" y="586091"/>
                </a:lnTo>
                <a:lnTo>
                  <a:pt x="279768" y="633459"/>
                </a:lnTo>
                <a:lnTo>
                  <a:pt x="292637" y="681102"/>
                </a:lnTo>
                <a:lnTo>
                  <a:pt x="304440" y="729009"/>
                </a:lnTo>
                <a:lnTo>
                  <a:pt x="315156" y="777170"/>
                </a:lnTo>
                <a:lnTo>
                  <a:pt x="324762" y="825576"/>
                </a:lnTo>
                <a:lnTo>
                  <a:pt x="333237" y="874216"/>
                </a:lnTo>
                <a:lnTo>
                  <a:pt x="340558" y="923081"/>
                </a:lnTo>
                <a:lnTo>
                  <a:pt x="346706" y="972161"/>
                </a:lnTo>
                <a:lnTo>
                  <a:pt x="347410" y="979170"/>
                </a:lnTo>
                <a:lnTo>
                  <a:pt x="36657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324882" y="4373879"/>
            <a:ext cx="464184" cy="979169"/>
          </a:xfrm>
          <a:custGeom>
            <a:avLst/>
            <a:gdLst/>
            <a:ahLst/>
            <a:cxnLst/>
            <a:rect l="l" t="t" r="r" b="b"/>
            <a:pathLst>
              <a:path w="464184" h="979170">
                <a:moveTo>
                  <a:pt x="463613" y="979170"/>
                </a:moveTo>
                <a:lnTo>
                  <a:pt x="446361" y="920057"/>
                </a:lnTo>
                <a:lnTo>
                  <a:pt x="431694" y="872899"/>
                </a:lnTo>
                <a:lnTo>
                  <a:pt x="416342" y="825943"/>
                </a:lnTo>
                <a:lnTo>
                  <a:pt x="400317" y="779192"/>
                </a:lnTo>
                <a:lnTo>
                  <a:pt x="383628" y="732653"/>
                </a:lnTo>
                <a:lnTo>
                  <a:pt x="366287" y="686328"/>
                </a:lnTo>
                <a:lnTo>
                  <a:pt x="348304" y="640223"/>
                </a:lnTo>
                <a:lnTo>
                  <a:pt x="329689" y="594342"/>
                </a:lnTo>
                <a:lnTo>
                  <a:pt x="310454" y="548689"/>
                </a:lnTo>
                <a:lnTo>
                  <a:pt x="290609" y="503269"/>
                </a:lnTo>
                <a:lnTo>
                  <a:pt x="270165" y="458086"/>
                </a:lnTo>
                <a:lnTo>
                  <a:pt x="249133" y="413145"/>
                </a:lnTo>
                <a:lnTo>
                  <a:pt x="227522" y="368450"/>
                </a:lnTo>
                <a:lnTo>
                  <a:pt x="205344" y="324006"/>
                </a:lnTo>
                <a:lnTo>
                  <a:pt x="182610" y="279816"/>
                </a:lnTo>
                <a:lnTo>
                  <a:pt x="159330" y="235886"/>
                </a:lnTo>
                <a:lnTo>
                  <a:pt x="135515" y="192220"/>
                </a:lnTo>
                <a:lnTo>
                  <a:pt x="111175" y="148822"/>
                </a:lnTo>
                <a:lnTo>
                  <a:pt x="86322" y="105697"/>
                </a:lnTo>
                <a:lnTo>
                  <a:pt x="60965" y="62850"/>
                </a:lnTo>
                <a:lnTo>
                  <a:pt x="35116" y="20284"/>
                </a:lnTo>
                <a:lnTo>
                  <a:pt x="22483" y="0"/>
                </a:lnTo>
                <a:lnTo>
                  <a:pt x="0" y="0"/>
                </a:lnTo>
                <a:lnTo>
                  <a:pt x="18311" y="29392"/>
                </a:lnTo>
                <a:lnTo>
                  <a:pt x="44047" y="71754"/>
                </a:lnTo>
                <a:lnTo>
                  <a:pt x="69292" y="114396"/>
                </a:lnTo>
                <a:lnTo>
                  <a:pt x="94037" y="157314"/>
                </a:lnTo>
                <a:lnTo>
                  <a:pt x="118271" y="200502"/>
                </a:lnTo>
                <a:lnTo>
                  <a:pt x="141983" y="243957"/>
                </a:lnTo>
                <a:lnTo>
                  <a:pt x="165163" y="287675"/>
                </a:lnTo>
                <a:lnTo>
                  <a:pt x="187799" y="331651"/>
                </a:lnTo>
                <a:lnTo>
                  <a:pt x="209882" y="375880"/>
                </a:lnTo>
                <a:lnTo>
                  <a:pt x="231400" y="420358"/>
                </a:lnTo>
                <a:lnTo>
                  <a:pt x="252343" y="465082"/>
                </a:lnTo>
                <a:lnTo>
                  <a:pt x="272701" y="510046"/>
                </a:lnTo>
                <a:lnTo>
                  <a:pt x="292462" y="555246"/>
                </a:lnTo>
                <a:lnTo>
                  <a:pt x="311616" y="600678"/>
                </a:lnTo>
                <a:lnTo>
                  <a:pt x="330153" y="646338"/>
                </a:lnTo>
                <a:lnTo>
                  <a:pt x="348061" y="692220"/>
                </a:lnTo>
                <a:lnTo>
                  <a:pt x="365331" y="738322"/>
                </a:lnTo>
                <a:lnTo>
                  <a:pt x="381951" y="784638"/>
                </a:lnTo>
                <a:lnTo>
                  <a:pt x="397910" y="831164"/>
                </a:lnTo>
                <a:lnTo>
                  <a:pt x="413199" y="877895"/>
                </a:lnTo>
                <a:lnTo>
                  <a:pt x="427807" y="924828"/>
                </a:lnTo>
                <a:lnTo>
                  <a:pt x="441722" y="971958"/>
                </a:lnTo>
                <a:lnTo>
                  <a:pt x="443735" y="979170"/>
                </a:lnTo>
                <a:lnTo>
                  <a:pt x="4636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548415" y="4373879"/>
            <a:ext cx="356235" cy="979169"/>
          </a:xfrm>
          <a:custGeom>
            <a:avLst/>
            <a:gdLst/>
            <a:ahLst/>
            <a:cxnLst/>
            <a:rect l="l" t="t" r="r" b="b"/>
            <a:pathLst>
              <a:path w="356235" h="979170">
                <a:moveTo>
                  <a:pt x="355609" y="979169"/>
                </a:moveTo>
                <a:lnTo>
                  <a:pt x="349268" y="925260"/>
                </a:lnTo>
                <a:lnTo>
                  <a:pt x="342334" y="876863"/>
                </a:lnTo>
                <a:lnTo>
                  <a:pt x="334314" y="828693"/>
                </a:lnTo>
                <a:lnTo>
                  <a:pt x="325230" y="780757"/>
                </a:lnTo>
                <a:lnTo>
                  <a:pt x="315100" y="733062"/>
                </a:lnTo>
                <a:lnTo>
                  <a:pt x="303944" y="685613"/>
                </a:lnTo>
                <a:lnTo>
                  <a:pt x="291781" y="638417"/>
                </a:lnTo>
                <a:lnTo>
                  <a:pt x="278630" y="591481"/>
                </a:lnTo>
                <a:lnTo>
                  <a:pt x="264512" y="544811"/>
                </a:lnTo>
                <a:lnTo>
                  <a:pt x="249446" y="498413"/>
                </a:lnTo>
                <a:lnTo>
                  <a:pt x="233451" y="452293"/>
                </a:lnTo>
                <a:lnTo>
                  <a:pt x="216547" y="406459"/>
                </a:lnTo>
                <a:lnTo>
                  <a:pt x="198753" y="360916"/>
                </a:lnTo>
                <a:lnTo>
                  <a:pt x="180070" y="315629"/>
                </a:lnTo>
                <a:lnTo>
                  <a:pt x="160573" y="270730"/>
                </a:lnTo>
                <a:lnTo>
                  <a:pt x="140227" y="226100"/>
                </a:lnTo>
                <a:lnTo>
                  <a:pt x="119068" y="181787"/>
                </a:lnTo>
                <a:lnTo>
                  <a:pt x="97117" y="137798"/>
                </a:lnTo>
                <a:lnTo>
                  <a:pt x="74394" y="94138"/>
                </a:lnTo>
                <a:lnTo>
                  <a:pt x="50917" y="50815"/>
                </a:lnTo>
                <a:lnTo>
                  <a:pt x="26706" y="7835"/>
                </a:lnTo>
                <a:lnTo>
                  <a:pt x="22125" y="0"/>
                </a:lnTo>
                <a:lnTo>
                  <a:pt x="0" y="0"/>
                </a:lnTo>
                <a:lnTo>
                  <a:pt x="8198" y="13982"/>
                </a:lnTo>
                <a:lnTo>
                  <a:pt x="32370" y="56767"/>
                </a:lnTo>
                <a:lnTo>
                  <a:pt x="55814" y="99896"/>
                </a:lnTo>
                <a:lnTo>
                  <a:pt x="78510" y="143362"/>
                </a:lnTo>
                <a:lnTo>
                  <a:pt x="100439" y="187157"/>
                </a:lnTo>
                <a:lnTo>
                  <a:pt x="121579" y="231275"/>
                </a:lnTo>
                <a:lnTo>
                  <a:pt x="141911" y="275709"/>
                </a:lnTo>
                <a:lnTo>
                  <a:pt x="161415" y="320450"/>
                </a:lnTo>
                <a:lnTo>
                  <a:pt x="180088" y="365540"/>
                </a:lnTo>
                <a:lnTo>
                  <a:pt x="197857" y="410831"/>
                </a:lnTo>
                <a:lnTo>
                  <a:pt x="214756" y="456455"/>
                </a:lnTo>
                <a:lnTo>
                  <a:pt x="230745" y="502359"/>
                </a:lnTo>
                <a:lnTo>
                  <a:pt x="245806" y="548536"/>
                </a:lnTo>
                <a:lnTo>
                  <a:pt x="259919" y="594979"/>
                </a:lnTo>
                <a:lnTo>
                  <a:pt x="273062" y="641680"/>
                </a:lnTo>
                <a:lnTo>
                  <a:pt x="285216" y="688633"/>
                </a:lnTo>
                <a:lnTo>
                  <a:pt x="296361" y="735830"/>
                </a:lnTo>
                <a:lnTo>
                  <a:pt x="306477" y="783265"/>
                </a:lnTo>
                <a:lnTo>
                  <a:pt x="315544" y="830929"/>
                </a:lnTo>
                <a:lnTo>
                  <a:pt x="323541" y="878817"/>
                </a:lnTo>
                <a:lnTo>
                  <a:pt x="330448" y="926921"/>
                </a:lnTo>
                <a:lnTo>
                  <a:pt x="336246" y="975234"/>
                </a:lnTo>
                <a:lnTo>
                  <a:pt x="336625" y="979170"/>
                </a:lnTo>
                <a:lnTo>
                  <a:pt x="355609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4135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46309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858511" y="5353050"/>
            <a:ext cx="110489" cy="210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768617" y="5353050"/>
            <a:ext cx="137795" cy="820419"/>
          </a:xfrm>
          <a:custGeom>
            <a:avLst/>
            <a:gdLst/>
            <a:ahLst/>
            <a:cxnLst/>
            <a:rect l="l" t="t" r="r" b="b"/>
            <a:pathLst>
              <a:path w="137795" h="820420">
                <a:moveTo>
                  <a:pt x="137388" y="819150"/>
                </a:moveTo>
                <a:lnTo>
                  <a:pt x="136869" y="769121"/>
                </a:lnTo>
                <a:lnTo>
                  <a:pt x="135474" y="719215"/>
                </a:lnTo>
                <a:lnTo>
                  <a:pt x="133213" y="669434"/>
                </a:lnTo>
                <a:lnTo>
                  <a:pt x="130097" y="619785"/>
                </a:lnTo>
                <a:lnTo>
                  <a:pt x="126136" y="570270"/>
                </a:lnTo>
                <a:lnTo>
                  <a:pt x="121340" y="520895"/>
                </a:lnTo>
                <a:lnTo>
                  <a:pt x="115722" y="471663"/>
                </a:lnTo>
                <a:lnTo>
                  <a:pt x="109290" y="422580"/>
                </a:lnTo>
                <a:lnTo>
                  <a:pt x="102057" y="373650"/>
                </a:lnTo>
                <a:lnTo>
                  <a:pt x="94032" y="324877"/>
                </a:lnTo>
                <a:lnTo>
                  <a:pt x="85227" y="276266"/>
                </a:lnTo>
                <a:lnTo>
                  <a:pt x="75651" y="227820"/>
                </a:lnTo>
                <a:lnTo>
                  <a:pt x="65316" y="179546"/>
                </a:lnTo>
                <a:lnTo>
                  <a:pt x="54232" y="131446"/>
                </a:lnTo>
                <a:lnTo>
                  <a:pt x="42411" y="83526"/>
                </a:lnTo>
                <a:lnTo>
                  <a:pt x="29862" y="35790"/>
                </a:lnTo>
                <a:lnTo>
                  <a:pt x="19877" y="0"/>
                </a:lnTo>
                <a:lnTo>
                  <a:pt x="0" y="0"/>
                </a:lnTo>
                <a:lnTo>
                  <a:pt x="11199" y="40111"/>
                </a:lnTo>
                <a:lnTo>
                  <a:pt x="23698" y="87622"/>
                </a:lnTo>
                <a:lnTo>
                  <a:pt x="35473" y="135317"/>
                </a:lnTo>
                <a:lnTo>
                  <a:pt x="46513" y="183191"/>
                </a:lnTo>
                <a:lnTo>
                  <a:pt x="56808" y="231240"/>
                </a:lnTo>
                <a:lnTo>
                  <a:pt x="66347" y="279461"/>
                </a:lnTo>
                <a:lnTo>
                  <a:pt x="75120" y="327847"/>
                </a:lnTo>
                <a:lnTo>
                  <a:pt x="83115" y="376396"/>
                </a:lnTo>
                <a:lnTo>
                  <a:pt x="90322" y="425103"/>
                </a:lnTo>
                <a:lnTo>
                  <a:pt x="96731" y="473963"/>
                </a:lnTo>
                <a:lnTo>
                  <a:pt x="102330" y="522972"/>
                </a:lnTo>
                <a:lnTo>
                  <a:pt x="107110" y="572126"/>
                </a:lnTo>
                <a:lnTo>
                  <a:pt x="111059" y="621420"/>
                </a:lnTo>
                <a:lnTo>
                  <a:pt x="114167" y="670850"/>
                </a:lnTo>
                <a:lnTo>
                  <a:pt x="116423" y="720411"/>
                </a:lnTo>
                <a:lnTo>
                  <a:pt x="117817" y="770100"/>
                </a:lnTo>
                <a:lnTo>
                  <a:pt x="118338" y="819912"/>
                </a:lnTo>
                <a:lnTo>
                  <a:pt x="137388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849873" y="5353050"/>
            <a:ext cx="110489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4041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5805932" y="5584952"/>
            <a:ext cx="1993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00200" y="1703070"/>
            <a:ext cx="2578735" cy="712470"/>
          </a:xfrm>
          <a:custGeom>
            <a:avLst/>
            <a:gdLst/>
            <a:ahLst/>
            <a:cxnLst/>
            <a:rect l="l" t="t" r="r" b="b"/>
            <a:pathLst>
              <a:path w="2578735" h="712469">
                <a:moveTo>
                  <a:pt x="106679" y="10667"/>
                </a:moveTo>
                <a:lnTo>
                  <a:pt x="103631" y="6095"/>
                </a:lnTo>
                <a:lnTo>
                  <a:pt x="101345" y="1523"/>
                </a:lnTo>
                <a:lnTo>
                  <a:pt x="95249" y="0"/>
                </a:lnTo>
                <a:lnTo>
                  <a:pt x="90677" y="2285"/>
                </a:lnTo>
                <a:lnTo>
                  <a:pt x="0" y="54863"/>
                </a:lnTo>
                <a:lnTo>
                  <a:pt x="19050" y="66164"/>
                </a:lnTo>
                <a:lnTo>
                  <a:pt x="19050" y="44957"/>
                </a:lnTo>
                <a:lnTo>
                  <a:pt x="54844" y="45316"/>
                </a:lnTo>
                <a:lnTo>
                  <a:pt x="100583" y="19049"/>
                </a:lnTo>
                <a:lnTo>
                  <a:pt x="105155" y="16763"/>
                </a:lnTo>
                <a:lnTo>
                  <a:pt x="106679" y="10667"/>
                </a:lnTo>
                <a:close/>
              </a:path>
              <a:path w="2578735" h="712469">
                <a:moveTo>
                  <a:pt x="54844" y="45316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52"/>
                </a:lnTo>
                <a:lnTo>
                  <a:pt x="23621" y="63245"/>
                </a:lnTo>
                <a:lnTo>
                  <a:pt x="24384" y="46481"/>
                </a:lnTo>
                <a:lnTo>
                  <a:pt x="38335" y="54796"/>
                </a:lnTo>
                <a:lnTo>
                  <a:pt x="54844" y="45316"/>
                </a:lnTo>
                <a:close/>
              </a:path>
              <a:path w="2578735" h="712469">
                <a:moveTo>
                  <a:pt x="105917" y="99821"/>
                </a:moveTo>
                <a:lnTo>
                  <a:pt x="104393" y="94487"/>
                </a:lnTo>
                <a:lnTo>
                  <a:pt x="99822" y="91439"/>
                </a:lnTo>
                <a:lnTo>
                  <a:pt x="54367" y="64351"/>
                </a:lnTo>
                <a:lnTo>
                  <a:pt x="19050" y="64007"/>
                </a:lnTo>
                <a:lnTo>
                  <a:pt x="19050" y="66164"/>
                </a:lnTo>
                <a:lnTo>
                  <a:pt x="89915" y="108203"/>
                </a:lnTo>
                <a:lnTo>
                  <a:pt x="94487" y="110489"/>
                </a:lnTo>
                <a:lnTo>
                  <a:pt x="100583" y="108965"/>
                </a:lnTo>
                <a:lnTo>
                  <a:pt x="103631" y="104393"/>
                </a:lnTo>
                <a:lnTo>
                  <a:pt x="105917" y="99821"/>
                </a:lnTo>
                <a:close/>
              </a:path>
              <a:path w="2578735" h="712469">
                <a:moveTo>
                  <a:pt x="38335" y="54796"/>
                </a:moveTo>
                <a:lnTo>
                  <a:pt x="24384" y="46481"/>
                </a:lnTo>
                <a:lnTo>
                  <a:pt x="23621" y="63245"/>
                </a:lnTo>
                <a:lnTo>
                  <a:pt x="38335" y="54796"/>
                </a:lnTo>
                <a:close/>
              </a:path>
              <a:path w="2578735" h="712469">
                <a:moveTo>
                  <a:pt x="54367" y="64351"/>
                </a:moveTo>
                <a:lnTo>
                  <a:pt x="38335" y="54796"/>
                </a:lnTo>
                <a:lnTo>
                  <a:pt x="23621" y="63245"/>
                </a:lnTo>
                <a:lnTo>
                  <a:pt x="23621" y="64052"/>
                </a:lnTo>
                <a:lnTo>
                  <a:pt x="54367" y="64351"/>
                </a:lnTo>
                <a:close/>
              </a:path>
              <a:path w="2578735" h="712469">
                <a:moveTo>
                  <a:pt x="2578283" y="712469"/>
                </a:moveTo>
                <a:lnTo>
                  <a:pt x="2541405" y="693176"/>
                </a:lnTo>
                <a:lnTo>
                  <a:pt x="2496968" y="670386"/>
                </a:lnTo>
                <a:lnTo>
                  <a:pt x="2452345" y="647957"/>
                </a:lnTo>
                <a:lnTo>
                  <a:pt x="2407540" y="625891"/>
                </a:lnTo>
                <a:lnTo>
                  <a:pt x="2362556" y="604191"/>
                </a:lnTo>
                <a:lnTo>
                  <a:pt x="2317396" y="582860"/>
                </a:lnTo>
                <a:lnTo>
                  <a:pt x="2272066" y="561900"/>
                </a:lnTo>
                <a:lnTo>
                  <a:pt x="2226568" y="541315"/>
                </a:lnTo>
                <a:lnTo>
                  <a:pt x="2180907" y="521106"/>
                </a:lnTo>
                <a:lnTo>
                  <a:pt x="2135086" y="501277"/>
                </a:lnTo>
                <a:lnTo>
                  <a:pt x="2089109" y="481829"/>
                </a:lnTo>
                <a:lnTo>
                  <a:pt x="2042981" y="462767"/>
                </a:lnTo>
                <a:lnTo>
                  <a:pt x="1996704" y="444092"/>
                </a:lnTo>
                <a:lnTo>
                  <a:pt x="1950282" y="425807"/>
                </a:lnTo>
                <a:lnTo>
                  <a:pt x="1903721" y="407915"/>
                </a:lnTo>
                <a:lnTo>
                  <a:pt x="1857022" y="390418"/>
                </a:lnTo>
                <a:lnTo>
                  <a:pt x="1810191" y="373320"/>
                </a:lnTo>
                <a:lnTo>
                  <a:pt x="1763231" y="356622"/>
                </a:lnTo>
                <a:lnTo>
                  <a:pt x="1716145" y="340328"/>
                </a:lnTo>
                <a:lnTo>
                  <a:pt x="1668938" y="324440"/>
                </a:lnTo>
                <a:lnTo>
                  <a:pt x="1621614" y="308960"/>
                </a:lnTo>
                <a:lnTo>
                  <a:pt x="1574176" y="293892"/>
                </a:lnTo>
                <a:lnTo>
                  <a:pt x="1526628" y="279239"/>
                </a:lnTo>
                <a:lnTo>
                  <a:pt x="1478974" y="265002"/>
                </a:lnTo>
                <a:lnTo>
                  <a:pt x="1431218" y="251184"/>
                </a:lnTo>
                <a:lnTo>
                  <a:pt x="1383363" y="237789"/>
                </a:lnTo>
                <a:lnTo>
                  <a:pt x="1335414" y="224818"/>
                </a:lnTo>
                <a:lnTo>
                  <a:pt x="1287374" y="212276"/>
                </a:lnTo>
                <a:lnTo>
                  <a:pt x="1239248" y="200163"/>
                </a:lnTo>
                <a:lnTo>
                  <a:pt x="1191038" y="188483"/>
                </a:lnTo>
                <a:lnTo>
                  <a:pt x="1142749" y="177238"/>
                </a:lnTo>
                <a:lnTo>
                  <a:pt x="1094385" y="166432"/>
                </a:lnTo>
                <a:lnTo>
                  <a:pt x="1045949" y="156067"/>
                </a:lnTo>
                <a:lnTo>
                  <a:pt x="997445" y="146145"/>
                </a:lnTo>
                <a:lnTo>
                  <a:pt x="948877" y="136669"/>
                </a:lnTo>
                <a:lnTo>
                  <a:pt x="900250" y="127642"/>
                </a:lnTo>
                <a:lnTo>
                  <a:pt x="851566" y="119067"/>
                </a:lnTo>
                <a:lnTo>
                  <a:pt x="802830" y="110946"/>
                </a:lnTo>
                <a:lnTo>
                  <a:pt x="754045" y="103281"/>
                </a:lnTo>
                <a:lnTo>
                  <a:pt x="705216" y="96077"/>
                </a:lnTo>
                <a:lnTo>
                  <a:pt x="656345" y="89334"/>
                </a:lnTo>
                <a:lnTo>
                  <a:pt x="607438" y="83056"/>
                </a:lnTo>
                <a:lnTo>
                  <a:pt x="558497" y="77246"/>
                </a:lnTo>
                <a:lnTo>
                  <a:pt x="509527" y="71907"/>
                </a:lnTo>
                <a:lnTo>
                  <a:pt x="460531" y="67040"/>
                </a:lnTo>
                <a:lnTo>
                  <a:pt x="411513" y="62648"/>
                </a:lnTo>
                <a:lnTo>
                  <a:pt x="361152" y="58642"/>
                </a:lnTo>
                <a:lnTo>
                  <a:pt x="312287" y="55234"/>
                </a:lnTo>
                <a:lnTo>
                  <a:pt x="263413" y="52306"/>
                </a:lnTo>
                <a:lnTo>
                  <a:pt x="214535" y="49861"/>
                </a:lnTo>
                <a:lnTo>
                  <a:pt x="165656" y="47901"/>
                </a:lnTo>
                <a:lnTo>
                  <a:pt x="116779" y="46428"/>
                </a:lnTo>
                <a:lnTo>
                  <a:pt x="67909" y="45446"/>
                </a:lnTo>
                <a:lnTo>
                  <a:pt x="54844" y="45316"/>
                </a:lnTo>
                <a:lnTo>
                  <a:pt x="38335" y="54796"/>
                </a:lnTo>
                <a:lnTo>
                  <a:pt x="54367" y="64351"/>
                </a:lnTo>
                <a:lnTo>
                  <a:pt x="68103" y="64486"/>
                </a:lnTo>
                <a:lnTo>
                  <a:pt x="117166" y="65465"/>
                </a:lnTo>
                <a:lnTo>
                  <a:pt x="166233" y="66942"/>
                </a:lnTo>
                <a:lnTo>
                  <a:pt x="215302" y="68913"/>
                </a:lnTo>
                <a:lnTo>
                  <a:pt x="264368" y="71376"/>
                </a:lnTo>
                <a:lnTo>
                  <a:pt x="313428" y="74329"/>
                </a:lnTo>
                <a:lnTo>
                  <a:pt x="362478" y="77768"/>
                </a:lnTo>
                <a:lnTo>
                  <a:pt x="410004" y="81556"/>
                </a:lnTo>
                <a:lnTo>
                  <a:pt x="458840" y="85926"/>
                </a:lnTo>
                <a:lnTo>
                  <a:pt x="507655" y="90772"/>
                </a:lnTo>
                <a:lnTo>
                  <a:pt x="556447" y="96090"/>
                </a:lnTo>
                <a:lnTo>
                  <a:pt x="605210" y="101878"/>
                </a:lnTo>
                <a:lnTo>
                  <a:pt x="653941" y="108132"/>
                </a:lnTo>
                <a:lnTo>
                  <a:pt x="702637" y="114851"/>
                </a:lnTo>
                <a:lnTo>
                  <a:pt x="751294" y="122031"/>
                </a:lnTo>
                <a:lnTo>
                  <a:pt x="799906" y="129670"/>
                </a:lnTo>
                <a:lnTo>
                  <a:pt x="848472" y="137765"/>
                </a:lnTo>
                <a:lnTo>
                  <a:pt x="896986" y="146313"/>
                </a:lnTo>
                <a:lnTo>
                  <a:pt x="945446" y="155312"/>
                </a:lnTo>
                <a:lnTo>
                  <a:pt x="993847" y="164759"/>
                </a:lnTo>
                <a:lnTo>
                  <a:pt x="1042185" y="174651"/>
                </a:lnTo>
                <a:lnTo>
                  <a:pt x="1090456" y="184986"/>
                </a:lnTo>
                <a:lnTo>
                  <a:pt x="1138657" y="195761"/>
                </a:lnTo>
                <a:lnTo>
                  <a:pt x="1186784" y="206973"/>
                </a:lnTo>
                <a:lnTo>
                  <a:pt x="1234833" y="218619"/>
                </a:lnTo>
                <a:lnTo>
                  <a:pt x="1282800" y="230698"/>
                </a:lnTo>
                <a:lnTo>
                  <a:pt x="1330681" y="243206"/>
                </a:lnTo>
                <a:lnTo>
                  <a:pt x="1378473" y="256140"/>
                </a:lnTo>
                <a:lnTo>
                  <a:pt x="1426171" y="269497"/>
                </a:lnTo>
                <a:lnTo>
                  <a:pt x="1473771" y="283276"/>
                </a:lnTo>
                <a:lnTo>
                  <a:pt x="1521271" y="297474"/>
                </a:lnTo>
                <a:lnTo>
                  <a:pt x="1568665" y="312087"/>
                </a:lnTo>
                <a:lnTo>
                  <a:pt x="1615951" y="327113"/>
                </a:lnTo>
                <a:lnTo>
                  <a:pt x="1663123" y="342549"/>
                </a:lnTo>
                <a:lnTo>
                  <a:pt x="1710180" y="358393"/>
                </a:lnTo>
                <a:lnTo>
                  <a:pt x="1757115" y="374642"/>
                </a:lnTo>
                <a:lnTo>
                  <a:pt x="1803927" y="391294"/>
                </a:lnTo>
                <a:lnTo>
                  <a:pt x="1850610" y="408344"/>
                </a:lnTo>
                <a:lnTo>
                  <a:pt x="1897161" y="425792"/>
                </a:lnTo>
                <a:lnTo>
                  <a:pt x="1943577" y="443634"/>
                </a:lnTo>
                <a:lnTo>
                  <a:pt x="1989853" y="461867"/>
                </a:lnTo>
                <a:lnTo>
                  <a:pt x="2035985" y="480489"/>
                </a:lnTo>
                <a:lnTo>
                  <a:pt x="2081969" y="499498"/>
                </a:lnTo>
                <a:lnTo>
                  <a:pt x="2127803" y="518889"/>
                </a:lnTo>
                <a:lnTo>
                  <a:pt x="2173481" y="538662"/>
                </a:lnTo>
                <a:lnTo>
                  <a:pt x="2219001" y="558812"/>
                </a:lnTo>
                <a:lnTo>
                  <a:pt x="2264357" y="579338"/>
                </a:lnTo>
                <a:lnTo>
                  <a:pt x="2309547" y="600236"/>
                </a:lnTo>
                <a:lnTo>
                  <a:pt x="2354566" y="621505"/>
                </a:lnTo>
                <a:lnTo>
                  <a:pt x="2399411" y="643141"/>
                </a:lnTo>
                <a:lnTo>
                  <a:pt x="2444078" y="665141"/>
                </a:lnTo>
                <a:lnTo>
                  <a:pt x="2488563" y="687503"/>
                </a:lnTo>
                <a:lnTo>
                  <a:pt x="2532861" y="710224"/>
                </a:lnTo>
                <a:lnTo>
                  <a:pt x="2537153" y="712469"/>
                </a:lnTo>
                <a:lnTo>
                  <a:pt x="2578283" y="7124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3504" y="1517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00200" y="2205227"/>
            <a:ext cx="1351915" cy="210820"/>
          </a:xfrm>
          <a:custGeom>
            <a:avLst/>
            <a:gdLst/>
            <a:ahLst/>
            <a:cxnLst/>
            <a:rect l="l" t="t" r="r" b="b"/>
            <a:pathLst>
              <a:path w="1351914" h="210819">
                <a:moveTo>
                  <a:pt x="1351429" y="210311"/>
                </a:moveTo>
                <a:lnTo>
                  <a:pt x="1278725" y="188418"/>
                </a:lnTo>
                <a:lnTo>
                  <a:pt x="1230447" y="174591"/>
                </a:lnTo>
                <a:lnTo>
                  <a:pt x="1182051" y="161261"/>
                </a:lnTo>
                <a:lnTo>
                  <a:pt x="1133541" y="148433"/>
                </a:lnTo>
                <a:lnTo>
                  <a:pt x="1084924" y="136110"/>
                </a:lnTo>
                <a:lnTo>
                  <a:pt x="1036206" y="124294"/>
                </a:lnTo>
                <a:lnTo>
                  <a:pt x="987394" y="112991"/>
                </a:lnTo>
                <a:lnTo>
                  <a:pt x="938493" y="102203"/>
                </a:lnTo>
                <a:lnTo>
                  <a:pt x="889510" y="91935"/>
                </a:lnTo>
                <a:lnTo>
                  <a:pt x="840450" y="82189"/>
                </a:lnTo>
                <a:lnTo>
                  <a:pt x="791321" y="72970"/>
                </a:lnTo>
                <a:lnTo>
                  <a:pt x="742127" y="64280"/>
                </a:lnTo>
                <a:lnTo>
                  <a:pt x="692876" y="56125"/>
                </a:lnTo>
                <a:lnTo>
                  <a:pt x="643574" y="48506"/>
                </a:lnTo>
                <a:lnTo>
                  <a:pt x="594226" y="41429"/>
                </a:lnTo>
                <a:lnTo>
                  <a:pt x="544839" y="34895"/>
                </a:lnTo>
                <a:lnTo>
                  <a:pt x="495419" y="28910"/>
                </a:lnTo>
                <a:lnTo>
                  <a:pt x="445972" y="23477"/>
                </a:lnTo>
                <a:lnTo>
                  <a:pt x="396505" y="18599"/>
                </a:lnTo>
                <a:lnTo>
                  <a:pt x="347023" y="14280"/>
                </a:lnTo>
                <a:lnTo>
                  <a:pt x="297533" y="10523"/>
                </a:lnTo>
                <a:lnTo>
                  <a:pt x="248040" y="7333"/>
                </a:lnTo>
                <a:lnTo>
                  <a:pt x="198552" y="4712"/>
                </a:lnTo>
                <a:lnTo>
                  <a:pt x="149074" y="2665"/>
                </a:lnTo>
                <a:lnTo>
                  <a:pt x="99612" y="1195"/>
                </a:lnTo>
                <a:lnTo>
                  <a:pt x="49094" y="298"/>
                </a:lnTo>
                <a:lnTo>
                  <a:pt x="762" y="0"/>
                </a:lnTo>
                <a:lnTo>
                  <a:pt x="0" y="19050"/>
                </a:lnTo>
                <a:lnTo>
                  <a:pt x="50172" y="19361"/>
                </a:lnTo>
                <a:lnTo>
                  <a:pt x="98222" y="20214"/>
                </a:lnTo>
                <a:lnTo>
                  <a:pt x="147377" y="21662"/>
                </a:lnTo>
                <a:lnTo>
                  <a:pt x="196552" y="23683"/>
                </a:lnTo>
                <a:lnTo>
                  <a:pt x="245742" y="26273"/>
                </a:lnTo>
                <a:lnTo>
                  <a:pt x="294940" y="29430"/>
                </a:lnTo>
                <a:lnTo>
                  <a:pt x="344140" y="33148"/>
                </a:lnTo>
                <a:lnTo>
                  <a:pt x="393335" y="37425"/>
                </a:lnTo>
                <a:lnTo>
                  <a:pt x="442520" y="42257"/>
                </a:lnTo>
                <a:lnTo>
                  <a:pt x="491689" y="47641"/>
                </a:lnTo>
                <a:lnTo>
                  <a:pt x="540835" y="53573"/>
                </a:lnTo>
                <a:lnTo>
                  <a:pt x="589951" y="60049"/>
                </a:lnTo>
                <a:lnTo>
                  <a:pt x="639032" y="67067"/>
                </a:lnTo>
                <a:lnTo>
                  <a:pt x="688072" y="74622"/>
                </a:lnTo>
                <a:lnTo>
                  <a:pt x="737063" y="82712"/>
                </a:lnTo>
                <a:lnTo>
                  <a:pt x="786001" y="91332"/>
                </a:lnTo>
                <a:lnTo>
                  <a:pt x="834879" y="100479"/>
                </a:lnTo>
                <a:lnTo>
                  <a:pt x="883690" y="110149"/>
                </a:lnTo>
                <a:lnTo>
                  <a:pt x="932428" y="120340"/>
                </a:lnTo>
                <a:lnTo>
                  <a:pt x="981088" y="131047"/>
                </a:lnTo>
                <a:lnTo>
                  <a:pt x="1029663" y="142266"/>
                </a:lnTo>
                <a:lnTo>
                  <a:pt x="1078146" y="153996"/>
                </a:lnTo>
                <a:lnTo>
                  <a:pt x="1126531" y="166231"/>
                </a:lnTo>
                <a:lnTo>
                  <a:pt x="1174813" y="178969"/>
                </a:lnTo>
                <a:lnTo>
                  <a:pt x="1222985" y="192205"/>
                </a:lnTo>
                <a:lnTo>
                  <a:pt x="1271041" y="205937"/>
                </a:lnTo>
                <a:lnTo>
                  <a:pt x="1285783" y="210312"/>
                </a:lnTo>
                <a:lnTo>
                  <a:pt x="1351429" y="21031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03504" y="1975104"/>
            <a:ext cx="1003935" cy="440690"/>
          </a:xfrm>
          <a:custGeom>
            <a:avLst/>
            <a:gdLst/>
            <a:ahLst/>
            <a:cxnLst/>
            <a:rect l="l" t="t" r="r" b="b"/>
            <a:pathLst>
              <a:path w="1003935" h="440689">
                <a:moveTo>
                  <a:pt x="1003554" y="440436"/>
                </a:moveTo>
                <a:lnTo>
                  <a:pt x="1003554" y="0"/>
                </a:lnTo>
                <a:lnTo>
                  <a:pt x="0" y="0"/>
                </a:lnTo>
                <a:lnTo>
                  <a:pt x="0" y="440436"/>
                </a:lnTo>
                <a:lnTo>
                  <a:pt x="6096" y="44043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40436"/>
                </a:lnTo>
                <a:lnTo>
                  <a:pt x="1003554" y="440436"/>
                </a:lnTo>
                <a:close/>
              </a:path>
              <a:path w="1003935" h="440689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40689">
                <a:moveTo>
                  <a:pt x="12953" y="44043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6" y="440436"/>
                </a:lnTo>
                <a:lnTo>
                  <a:pt x="12953" y="440436"/>
                </a:lnTo>
                <a:close/>
              </a:path>
              <a:path w="1003935" h="440689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40689">
                <a:moveTo>
                  <a:pt x="996696" y="44043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40436"/>
                </a:lnTo>
                <a:lnTo>
                  <a:pt x="996696" y="4404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600200" y="2662427"/>
            <a:ext cx="2070735" cy="732790"/>
          </a:xfrm>
          <a:custGeom>
            <a:avLst/>
            <a:gdLst/>
            <a:ahLst/>
            <a:cxnLst/>
            <a:rect l="l" t="t" r="r" b="b"/>
            <a:pathLst>
              <a:path w="2070735" h="732789">
                <a:moveTo>
                  <a:pt x="2070724" y="732282"/>
                </a:moveTo>
                <a:lnTo>
                  <a:pt x="2011803" y="688719"/>
                </a:lnTo>
                <a:lnTo>
                  <a:pt x="1970993" y="659614"/>
                </a:lnTo>
                <a:lnTo>
                  <a:pt x="1929773" y="631017"/>
                </a:lnTo>
                <a:lnTo>
                  <a:pt x="1888153" y="602938"/>
                </a:lnTo>
                <a:lnTo>
                  <a:pt x="1846141" y="575385"/>
                </a:lnTo>
                <a:lnTo>
                  <a:pt x="1803748" y="548366"/>
                </a:lnTo>
                <a:lnTo>
                  <a:pt x="1760982" y="521889"/>
                </a:lnTo>
                <a:lnTo>
                  <a:pt x="1717853" y="495964"/>
                </a:lnTo>
                <a:lnTo>
                  <a:pt x="1674369" y="470598"/>
                </a:lnTo>
                <a:lnTo>
                  <a:pt x="1630540" y="445800"/>
                </a:lnTo>
                <a:lnTo>
                  <a:pt x="1586375" y="421577"/>
                </a:lnTo>
                <a:lnTo>
                  <a:pt x="1541884" y="397939"/>
                </a:lnTo>
                <a:lnTo>
                  <a:pt x="1497075" y="374894"/>
                </a:lnTo>
                <a:lnTo>
                  <a:pt x="1451958" y="352449"/>
                </a:lnTo>
                <a:lnTo>
                  <a:pt x="1406542" y="330615"/>
                </a:lnTo>
                <a:lnTo>
                  <a:pt x="1360836" y="309397"/>
                </a:lnTo>
                <a:lnTo>
                  <a:pt x="1314850" y="288806"/>
                </a:lnTo>
                <a:lnTo>
                  <a:pt x="1268592" y="268849"/>
                </a:lnTo>
                <a:lnTo>
                  <a:pt x="1222071" y="249535"/>
                </a:lnTo>
                <a:lnTo>
                  <a:pt x="1175298" y="230873"/>
                </a:lnTo>
                <a:lnTo>
                  <a:pt x="1128281" y="212869"/>
                </a:lnTo>
                <a:lnTo>
                  <a:pt x="1081029" y="195534"/>
                </a:lnTo>
                <a:lnTo>
                  <a:pt x="1033552" y="178874"/>
                </a:lnTo>
                <a:lnTo>
                  <a:pt x="985859" y="162899"/>
                </a:lnTo>
                <a:lnTo>
                  <a:pt x="937958" y="147617"/>
                </a:lnTo>
                <a:lnTo>
                  <a:pt x="889860" y="133036"/>
                </a:lnTo>
                <a:lnTo>
                  <a:pt x="841573" y="119165"/>
                </a:lnTo>
                <a:lnTo>
                  <a:pt x="793107" y="106011"/>
                </a:lnTo>
                <a:lnTo>
                  <a:pt x="744471" y="93584"/>
                </a:lnTo>
                <a:lnTo>
                  <a:pt x="695673" y="81892"/>
                </a:lnTo>
                <a:lnTo>
                  <a:pt x="646724" y="70942"/>
                </a:lnTo>
                <a:lnTo>
                  <a:pt x="597633" y="60743"/>
                </a:lnTo>
                <a:lnTo>
                  <a:pt x="548408" y="51305"/>
                </a:lnTo>
                <a:lnTo>
                  <a:pt x="499058" y="42634"/>
                </a:lnTo>
                <a:lnTo>
                  <a:pt x="449594" y="34739"/>
                </a:lnTo>
                <a:lnTo>
                  <a:pt x="400024" y="27629"/>
                </a:lnTo>
                <a:lnTo>
                  <a:pt x="350358" y="21312"/>
                </a:lnTo>
                <a:lnTo>
                  <a:pt x="300604" y="15797"/>
                </a:lnTo>
                <a:lnTo>
                  <a:pt x="250772" y="11091"/>
                </a:lnTo>
                <a:lnTo>
                  <a:pt x="200871" y="7203"/>
                </a:lnTo>
                <a:lnTo>
                  <a:pt x="150910" y="4142"/>
                </a:lnTo>
                <a:lnTo>
                  <a:pt x="100899" y="1915"/>
                </a:lnTo>
                <a:lnTo>
                  <a:pt x="50846" y="532"/>
                </a:lnTo>
                <a:lnTo>
                  <a:pt x="762" y="0"/>
                </a:lnTo>
                <a:lnTo>
                  <a:pt x="0" y="19050"/>
                </a:lnTo>
                <a:lnTo>
                  <a:pt x="49807" y="19567"/>
                </a:lnTo>
                <a:lnTo>
                  <a:pt x="99585" y="20933"/>
                </a:lnTo>
                <a:lnTo>
                  <a:pt x="149326" y="23140"/>
                </a:lnTo>
                <a:lnTo>
                  <a:pt x="199018" y="26179"/>
                </a:lnTo>
                <a:lnTo>
                  <a:pt x="248654" y="30042"/>
                </a:lnTo>
                <a:lnTo>
                  <a:pt x="298224" y="34721"/>
                </a:lnTo>
                <a:lnTo>
                  <a:pt x="347718" y="40207"/>
                </a:lnTo>
                <a:lnTo>
                  <a:pt x="397128" y="46491"/>
                </a:lnTo>
                <a:lnTo>
                  <a:pt x="446444" y="53566"/>
                </a:lnTo>
                <a:lnTo>
                  <a:pt x="495657" y="61423"/>
                </a:lnTo>
                <a:lnTo>
                  <a:pt x="544757" y="70053"/>
                </a:lnTo>
                <a:lnTo>
                  <a:pt x="593735" y="79448"/>
                </a:lnTo>
                <a:lnTo>
                  <a:pt x="642583" y="89600"/>
                </a:lnTo>
                <a:lnTo>
                  <a:pt x="691290" y="100501"/>
                </a:lnTo>
                <a:lnTo>
                  <a:pt x="739848" y="112141"/>
                </a:lnTo>
                <a:lnTo>
                  <a:pt x="788246" y="124513"/>
                </a:lnTo>
                <a:lnTo>
                  <a:pt x="836477" y="137608"/>
                </a:lnTo>
                <a:lnTo>
                  <a:pt x="884530" y="151418"/>
                </a:lnTo>
                <a:lnTo>
                  <a:pt x="932397" y="165934"/>
                </a:lnTo>
                <a:lnTo>
                  <a:pt x="980067" y="181148"/>
                </a:lnTo>
                <a:lnTo>
                  <a:pt x="1027533" y="197052"/>
                </a:lnTo>
                <a:lnTo>
                  <a:pt x="1074784" y="213637"/>
                </a:lnTo>
                <a:lnTo>
                  <a:pt x="1121811" y="230895"/>
                </a:lnTo>
                <a:lnTo>
                  <a:pt x="1168605" y="248817"/>
                </a:lnTo>
                <a:lnTo>
                  <a:pt x="1215156" y="267395"/>
                </a:lnTo>
                <a:lnTo>
                  <a:pt x="1261456" y="286621"/>
                </a:lnTo>
                <a:lnTo>
                  <a:pt x="1307495" y="306485"/>
                </a:lnTo>
                <a:lnTo>
                  <a:pt x="1353264" y="326981"/>
                </a:lnTo>
                <a:lnTo>
                  <a:pt x="1398753" y="348099"/>
                </a:lnTo>
                <a:lnTo>
                  <a:pt x="1443954" y="369832"/>
                </a:lnTo>
                <a:lnTo>
                  <a:pt x="1488857" y="392169"/>
                </a:lnTo>
                <a:lnTo>
                  <a:pt x="1533452" y="415105"/>
                </a:lnTo>
                <a:lnTo>
                  <a:pt x="1577731" y="438629"/>
                </a:lnTo>
                <a:lnTo>
                  <a:pt x="1621684" y="462733"/>
                </a:lnTo>
                <a:lnTo>
                  <a:pt x="1665302" y="487409"/>
                </a:lnTo>
                <a:lnTo>
                  <a:pt x="1708575" y="512649"/>
                </a:lnTo>
                <a:lnTo>
                  <a:pt x="1751495" y="538445"/>
                </a:lnTo>
                <a:lnTo>
                  <a:pt x="1794052" y="564787"/>
                </a:lnTo>
                <a:lnTo>
                  <a:pt x="1836236" y="591668"/>
                </a:lnTo>
                <a:lnTo>
                  <a:pt x="1878039" y="619079"/>
                </a:lnTo>
                <a:lnTo>
                  <a:pt x="1919452" y="647011"/>
                </a:lnTo>
                <a:lnTo>
                  <a:pt x="1960464" y="675457"/>
                </a:lnTo>
                <a:lnTo>
                  <a:pt x="2001067" y="704408"/>
                </a:lnTo>
                <a:lnTo>
                  <a:pt x="2039103" y="732282"/>
                </a:lnTo>
                <a:lnTo>
                  <a:pt x="2070724" y="732282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3504" y="2432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08481" y="1454912"/>
            <a:ext cx="59309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indent="24765">
              <a:lnSpc>
                <a:spcPct val="125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137353" y="2415539"/>
            <a:ext cx="1406525" cy="979169"/>
          </a:xfrm>
          <a:custGeom>
            <a:avLst/>
            <a:gdLst/>
            <a:ahLst/>
            <a:cxnLst/>
            <a:rect l="l" t="t" r="r" b="b"/>
            <a:pathLst>
              <a:path w="1406525" h="979170">
                <a:moveTo>
                  <a:pt x="1406274" y="979170"/>
                </a:moveTo>
                <a:lnTo>
                  <a:pt x="1376778" y="951139"/>
                </a:lnTo>
                <a:lnTo>
                  <a:pt x="1340962" y="917672"/>
                </a:lnTo>
                <a:lnTo>
                  <a:pt x="1304828" y="884476"/>
                </a:lnTo>
                <a:lnTo>
                  <a:pt x="1268382" y="851552"/>
                </a:lnTo>
                <a:lnTo>
                  <a:pt x="1231627" y="818904"/>
                </a:lnTo>
                <a:lnTo>
                  <a:pt x="1194566" y="786534"/>
                </a:lnTo>
                <a:lnTo>
                  <a:pt x="1157204" y="754444"/>
                </a:lnTo>
                <a:lnTo>
                  <a:pt x="1119544" y="722637"/>
                </a:lnTo>
                <a:lnTo>
                  <a:pt x="1081591" y="691117"/>
                </a:lnTo>
                <a:lnTo>
                  <a:pt x="1043348" y="659885"/>
                </a:lnTo>
                <a:lnTo>
                  <a:pt x="1004819" y="628944"/>
                </a:lnTo>
                <a:lnTo>
                  <a:pt x="966007" y="598298"/>
                </a:lnTo>
                <a:lnTo>
                  <a:pt x="926917" y="567948"/>
                </a:lnTo>
                <a:lnTo>
                  <a:pt x="887553" y="537897"/>
                </a:lnTo>
                <a:lnTo>
                  <a:pt x="847917" y="508148"/>
                </a:lnTo>
                <a:lnTo>
                  <a:pt x="808015" y="478704"/>
                </a:lnTo>
                <a:lnTo>
                  <a:pt x="767850" y="449568"/>
                </a:lnTo>
                <a:lnTo>
                  <a:pt x="727425" y="420741"/>
                </a:lnTo>
                <a:lnTo>
                  <a:pt x="686745" y="392227"/>
                </a:lnTo>
                <a:lnTo>
                  <a:pt x="645814" y="364028"/>
                </a:lnTo>
                <a:lnTo>
                  <a:pt x="604634" y="336148"/>
                </a:lnTo>
                <a:lnTo>
                  <a:pt x="563211" y="308588"/>
                </a:lnTo>
                <a:lnTo>
                  <a:pt x="521547" y="281351"/>
                </a:lnTo>
                <a:lnTo>
                  <a:pt x="479648" y="254441"/>
                </a:lnTo>
                <a:lnTo>
                  <a:pt x="437515" y="227859"/>
                </a:lnTo>
                <a:lnTo>
                  <a:pt x="395155" y="201608"/>
                </a:lnTo>
                <a:lnTo>
                  <a:pt x="352569" y="175692"/>
                </a:lnTo>
                <a:lnTo>
                  <a:pt x="309762" y="150112"/>
                </a:lnTo>
                <a:lnTo>
                  <a:pt x="266739" y="124872"/>
                </a:lnTo>
                <a:lnTo>
                  <a:pt x="223502" y="99973"/>
                </a:lnTo>
                <a:lnTo>
                  <a:pt x="180055" y="75420"/>
                </a:lnTo>
                <a:lnTo>
                  <a:pt x="136403" y="51214"/>
                </a:lnTo>
                <a:lnTo>
                  <a:pt x="92549" y="27357"/>
                </a:lnTo>
                <a:lnTo>
                  <a:pt x="48497" y="3854"/>
                </a:lnTo>
                <a:lnTo>
                  <a:pt x="41130" y="0"/>
                </a:lnTo>
                <a:lnTo>
                  <a:pt x="0" y="0"/>
                </a:lnTo>
                <a:lnTo>
                  <a:pt x="39817" y="20832"/>
                </a:lnTo>
                <a:lnTo>
                  <a:pt x="83732" y="44264"/>
                </a:lnTo>
                <a:lnTo>
                  <a:pt x="127450" y="68047"/>
                </a:lnTo>
                <a:lnTo>
                  <a:pt x="170967" y="92178"/>
                </a:lnTo>
                <a:lnTo>
                  <a:pt x="214278" y="116655"/>
                </a:lnTo>
                <a:lnTo>
                  <a:pt x="257380" y="141475"/>
                </a:lnTo>
                <a:lnTo>
                  <a:pt x="300269" y="166635"/>
                </a:lnTo>
                <a:lnTo>
                  <a:pt x="342942" y="192134"/>
                </a:lnTo>
                <a:lnTo>
                  <a:pt x="385394" y="217967"/>
                </a:lnTo>
                <a:lnTo>
                  <a:pt x="427621" y="244132"/>
                </a:lnTo>
                <a:lnTo>
                  <a:pt x="469620" y="270627"/>
                </a:lnTo>
                <a:lnTo>
                  <a:pt x="511387" y="297449"/>
                </a:lnTo>
                <a:lnTo>
                  <a:pt x="552918" y="324595"/>
                </a:lnTo>
                <a:lnTo>
                  <a:pt x="594209" y="352063"/>
                </a:lnTo>
                <a:lnTo>
                  <a:pt x="635257" y="379849"/>
                </a:lnTo>
                <a:lnTo>
                  <a:pt x="676056" y="407952"/>
                </a:lnTo>
                <a:lnTo>
                  <a:pt x="716605" y="436368"/>
                </a:lnTo>
                <a:lnTo>
                  <a:pt x="756898" y="465095"/>
                </a:lnTo>
                <a:lnTo>
                  <a:pt x="796932" y="494130"/>
                </a:lnTo>
                <a:lnTo>
                  <a:pt x="836703" y="523470"/>
                </a:lnTo>
                <a:lnTo>
                  <a:pt x="876207" y="553113"/>
                </a:lnTo>
                <a:lnTo>
                  <a:pt x="915440" y="583056"/>
                </a:lnTo>
                <a:lnTo>
                  <a:pt x="954399" y="613296"/>
                </a:lnTo>
                <a:lnTo>
                  <a:pt x="993080" y="643831"/>
                </a:lnTo>
                <a:lnTo>
                  <a:pt x="1031478" y="674658"/>
                </a:lnTo>
                <a:lnTo>
                  <a:pt x="1069590" y="705774"/>
                </a:lnTo>
                <a:lnTo>
                  <a:pt x="1107412" y="737177"/>
                </a:lnTo>
                <a:lnTo>
                  <a:pt x="1144941" y="768863"/>
                </a:lnTo>
                <a:lnTo>
                  <a:pt x="1182171" y="800831"/>
                </a:lnTo>
                <a:lnTo>
                  <a:pt x="1219101" y="833077"/>
                </a:lnTo>
                <a:lnTo>
                  <a:pt x="1255724" y="865599"/>
                </a:lnTo>
                <a:lnTo>
                  <a:pt x="1292039" y="898394"/>
                </a:lnTo>
                <a:lnTo>
                  <a:pt x="1328041" y="931459"/>
                </a:lnTo>
                <a:lnTo>
                  <a:pt x="1363725" y="964792"/>
                </a:lnTo>
                <a:lnTo>
                  <a:pt x="1378858" y="979170"/>
                </a:lnTo>
                <a:lnTo>
                  <a:pt x="1406274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885982" y="2415539"/>
            <a:ext cx="1853564" cy="979169"/>
          </a:xfrm>
          <a:custGeom>
            <a:avLst/>
            <a:gdLst/>
            <a:ahLst/>
            <a:cxnLst/>
            <a:rect l="l" t="t" r="r" b="b"/>
            <a:pathLst>
              <a:path w="1853564" h="979170">
                <a:moveTo>
                  <a:pt x="1853231" y="979170"/>
                </a:moveTo>
                <a:lnTo>
                  <a:pt x="1792377" y="927889"/>
                </a:lnTo>
                <a:lnTo>
                  <a:pt x="1755358" y="897636"/>
                </a:lnTo>
                <a:lnTo>
                  <a:pt x="1716913" y="866872"/>
                </a:lnTo>
                <a:lnTo>
                  <a:pt x="1678101" y="836462"/>
                </a:lnTo>
                <a:lnTo>
                  <a:pt x="1638930" y="806409"/>
                </a:lnTo>
                <a:lnTo>
                  <a:pt x="1599404" y="776715"/>
                </a:lnTo>
                <a:lnTo>
                  <a:pt x="1559532" y="747386"/>
                </a:lnTo>
                <a:lnTo>
                  <a:pt x="1519317" y="718423"/>
                </a:lnTo>
                <a:lnTo>
                  <a:pt x="1478768" y="689832"/>
                </a:lnTo>
                <a:lnTo>
                  <a:pt x="1437889" y="661615"/>
                </a:lnTo>
                <a:lnTo>
                  <a:pt x="1396688" y="633777"/>
                </a:lnTo>
                <a:lnTo>
                  <a:pt x="1355170" y="606320"/>
                </a:lnTo>
                <a:lnTo>
                  <a:pt x="1313341" y="579249"/>
                </a:lnTo>
                <a:lnTo>
                  <a:pt x="1271208" y="552567"/>
                </a:lnTo>
                <a:lnTo>
                  <a:pt x="1228777" y="526278"/>
                </a:lnTo>
                <a:lnTo>
                  <a:pt x="1186053" y="500385"/>
                </a:lnTo>
                <a:lnTo>
                  <a:pt x="1143044" y="474892"/>
                </a:lnTo>
                <a:lnTo>
                  <a:pt x="1099755" y="449802"/>
                </a:lnTo>
                <a:lnTo>
                  <a:pt x="1056193" y="425119"/>
                </a:lnTo>
                <a:lnTo>
                  <a:pt x="1012363" y="400848"/>
                </a:lnTo>
                <a:lnTo>
                  <a:pt x="968272" y="376990"/>
                </a:lnTo>
                <a:lnTo>
                  <a:pt x="923926" y="353551"/>
                </a:lnTo>
                <a:lnTo>
                  <a:pt x="879331" y="330533"/>
                </a:lnTo>
                <a:lnTo>
                  <a:pt x="834493" y="307941"/>
                </a:lnTo>
                <a:lnTo>
                  <a:pt x="789419" y="285777"/>
                </a:lnTo>
                <a:lnTo>
                  <a:pt x="744114" y="264046"/>
                </a:lnTo>
                <a:lnTo>
                  <a:pt x="698585" y="242750"/>
                </a:lnTo>
                <a:lnTo>
                  <a:pt x="652838" y="221895"/>
                </a:lnTo>
                <a:lnTo>
                  <a:pt x="606879" y="201483"/>
                </a:lnTo>
                <a:lnTo>
                  <a:pt x="560715" y="181517"/>
                </a:lnTo>
                <a:lnTo>
                  <a:pt x="514351" y="162002"/>
                </a:lnTo>
                <a:lnTo>
                  <a:pt x="467793" y="142941"/>
                </a:lnTo>
                <a:lnTo>
                  <a:pt x="421049" y="124338"/>
                </a:lnTo>
                <a:lnTo>
                  <a:pt x="374123" y="106197"/>
                </a:lnTo>
                <a:lnTo>
                  <a:pt x="327023" y="88520"/>
                </a:lnTo>
                <a:lnTo>
                  <a:pt x="279754" y="71312"/>
                </a:lnTo>
                <a:lnTo>
                  <a:pt x="232322" y="54576"/>
                </a:lnTo>
                <a:lnTo>
                  <a:pt x="184734" y="38316"/>
                </a:lnTo>
                <a:lnTo>
                  <a:pt x="136996" y="22535"/>
                </a:lnTo>
                <a:lnTo>
                  <a:pt x="89113" y="7238"/>
                </a:lnTo>
                <a:lnTo>
                  <a:pt x="65646" y="0"/>
                </a:lnTo>
                <a:lnTo>
                  <a:pt x="0" y="0"/>
                </a:lnTo>
                <a:lnTo>
                  <a:pt x="33191" y="9849"/>
                </a:lnTo>
                <a:lnTo>
                  <a:pt x="80996" y="24561"/>
                </a:lnTo>
                <a:lnTo>
                  <a:pt x="128666" y="39758"/>
                </a:lnTo>
                <a:lnTo>
                  <a:pt x="176195" y="55436"/>
                </a:lnTo>
                <a:lnTo>
                  <a:pt x="223576" y="71592"/>
                </a:lnTo>
                <a:lnTo>
                  <a:pt x="270804" y="88222"/>
                </a:lnTo>
                <a:lnTo>
                  <a:pt x="317873" y="105323"/>
                </a:lnTo>
                <a:lnTo>
                  <a:pt x="364775" y="122891"/>
                </a:lnTo>
                <a:lnTo>
                  <a:pt x="411505" y="140923"/>
                </a:lnTo>
                <a:lnTo>
                  <a:pt x="458057" y="159415"/>
                </a:lnTo>
                <a:lnTo>
                  <a:pt x="504424" y="178363"/>
                </a:lnTo>
                <a:lnTo>
                  <a:pt x="550601" y="197765"/>
                </a:lnTo>
                <a:lnTo>
                  <a:pt x="596580" y="217617"/>
                </a:lnTo>
                <a:lnTo>
                  <a:pt x="642356" y="237914"/>
                </a:lnTo>
                <a:lnTo>
                  <a:pt x="687923" y="258654"/>
                </a:lnTo>
                <a:lnTo>
                  <a:pt x="733274" y="279833"/>
                </a:lnTo>
                <a:lnTo>
                  <a:pt x="778403" y="301448"/>
                </a:lnTo>
                <a:lnTo>
                  <a:pt x="823304" y="323495"/>
                </a:lnTo>
                <a:lnTo>
                  <a:pt x="867971" y="345970"/>
                </a:lnTo>
                <a:lnTo>
                  <a:pt x="912397" y="368870"/>
                </a:lnTo>
                <a:lnTo>
                  <a:pt x="956576" y="392192"/>
                </a:lnTo>
                <a:lnTo>
                  <a:pt x="1000502" y="415931"/>
                </a:lnTo>
                <a:lnTo>
                  <a:pt x="1044169" y="440085"/>
                </a:lnTo>
                <a:lnTo>
                  <a:pt x="1087571" y="464650"/>
                </a:lnTo>
                <a:lnTo>
                  <a:pt x="1130701" y="489623"/>
                </a:lnTo>
                <a:lnTo>
                  <a:pt x="1173553" y="514999"/>
                </a:lnTo>
                <a:lnTo>
                  <a:pt x="1216121" y="540775"/>
                </a:lnTo>
                <a:lnTo>
                  <a:pt x="1258398" y="566949"/>
                </a:lnTo>
                <a:lnTo>
                  <a:pt x="1300379" y="593515"/>
                </a:lnTo>
                <a:lnTo>
                  <a:pt x="1342058" y="620472"/>
                </a:lnTo>
                <a:lnTo>
                  <a:pt x="1383427" y="647815"/>
                </a:lnTo>
                <a:lnTo>
                  <a:pt x="1424481" y="675540"/>
                </a:lnTo>
                <a:lnTo>
                  <a:pt x="1465214" y="703645"/>
                </a:lnTo>
                <a:lnTo>
                  <a:pt x="1505619" y="732126"/>
                </a:lnTo>
                <a:lnTo>
                  <a:pt x="1545690" y="760978"/>
                </a:lnTo>
                <a:lnTo>
                  <a:pt x="1585421" y="790200"/>
                </a:lnTo>
                <a:lnTo>
                  <a:pt x="1624806" y="819786"/>
                </a:lnTo>
                <a:lnTo>
                  <a:pt x="1663838" y="849735"/>
                </a:lnTo>
                <a:lnTo>
                  <a:pt x="1702512" y="880041"/>
                </a:lnTo>
                <a:lnTo>
                  <a:pt x="1740821" y="910702"/>
                </a:lnTo>
                <a:lnTo>
                  <a:pt x="1778758" y="941714"/>
                </a:lnTo>
                <a:lnTo>
                  <a:pt x="1816318" y="973074"/>
                </a:lnTo>
                <a:lnTo>
                  <a:pt x="1823485" y="979170"/>
                </a:lnTo>
                <a:lnTo>
                  <a:pt x="1853231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03504" y="2415539"/>
            <a:ext cx="1003935" cy="39370"/>
          </a:xfrm>
          <a:custGeom>
            <a:avLst/>
            <a:gdLst/>
            <a:ahLst/>
            <a:cxnLst/>
            <a:rect l="l" t="t" r="r" b="b"/>
            <a:pathLst>
              <a:path w="1003935" h="39369">
                <a:moveTo>
                  <a:pt x="12953" y="26669"/>
                </a:moveTo>
                <a:lnTo>
                  <a:pt x="12953" y="0"/>
                </a:lnTo>
                <a:lnTo>
                  <a:pt x="0" y="0"/>
                </a:lnTo>
                <a:lnTo>
                  <a:pt x="0" y="38861"/>
                </a:lnTo>
                <a:lnTo>
                  <a:pt x="6095" y="38861"/>
                </a:lnTo>
                <a:lnTo>
                  <a:pt x="6095" y="26669"/>
                </a:lnTo>
                <a:lnTo>
                  <a:pt x="12953" y="26669"/>
                </a:lnTo>
                <a:close/>
              </a:path>
              <a:path w="1003935" h="39369">
                <a:moveTo>
                  <a:pt x="996695" y="26669"/>
                </a:moveTo>
                <a:lnTo>
                  <a:pt x="6095" y="26669"/>
                </a:lnTo>
                <a:lnTo>
                  <a:pt x="12953" y="32765"/>
                </a:lnTo>
                <a:lnTo>
                  <a:pt x="12953" y="38861"/>
                </a:lnTo>
                <a:lnTo>
                  <a:pt x="990600" y="38861"/>
                </a:lnTo>
                <a:lnTo>
                  <a:pt x="990600" y="32765"/>
                </a:lnTo>
                <a:lnTo>
                  <a:pt x="996695" y="26669"/>
                </a:lnTo>
                <a:close/>
              </a:path>
              <a:path w="1003935" h="39369">
                <a:moveTo>
                  <a:pt x="12953" y="38861"/>
                </a:moveTo>
                <a:lnTo>
                  <a:pt x="12953" y="32765"/>
                </a:lnTo>
                <a:lnTo>
                  <a:pt x="6095" y="26669"/>
                </a:lnTo>
                <a:lnTo>
                  <a:pt x="6095" y="38861"/>
                </a:lnTo>
                <a:lnTo>
                  <a:pt x="12953" y="38861"/>
                </a:lnTo>
                <a:close/>
              </a:path>
              <a:path w="1003935" h="39369">
                <a:moveTo>
                  <a:pt x="1003553" y="3886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26669"/>
                </a:lnTo>
                <a:lnTo>
                  <a:pt x="996695" y="26669"/>
                </a:lnTo>
                <a:lnTo>
                  <a:pt x="996695" y="38861"/>
                </a:lnTo>
                <a:lnTo>
                  <a:pt x="1003553" y="38861"/>
                </a:lnTo>
                <a:close/>
              </a:path>
              <a:path w="1003935" h="39369">
                <a:moveTo>
                  <a:pt x="996695" y="38861"/>
                </a:moveTo>
                <a:lnTo>
                  <a:pt x="996695" y="26669"/>
                </a:lnTo>
                <a:lnTo>
                  <a:pt x="990600" y="32765"/>
                </a:lnTo>
                <a:lnTo>
                  <a:pt x="990600" y="38861"/>
                </a:lnTo>
                <a:lnTo>
                  <a:pt x="996695" y="3886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639303" y="3394709"/>
            <a:ext cx="929640" cy="979169"/>
          </a:xfrm>
          <a:custGeom>
            <a:avLst/>
            <a:gdLst/>
            <a:ahLst/>
            <a:cxnLst/>
            <a:rect l="l" t="t" r="r" b="b"/>
            <a:pathLst>
              <a:path w="929639" h="979170">
                <a:moveTo>
                  <a:pt x="929577" y="979170"/>
                </a:moveTo>
                <a:lnTo>
                  <a:pt x="886319" y="909124"/>
                </a:lnTo>
                <a:lnTo>
                  <a:pt x="859467" y="867790"/>
                </a:lnTo>
                <a:lnTo>
                  <a:pt x="831951" y="826878"/>
                </a:lnTo>
                <a:lnTo>
                  <a:pt x="803789" y="786398"/>
                </a:lnTo>
                <a:lnTo>
                  <a:pt x="775003" y="746360"/>
                </a:lnTo>
                <a:lnTo>
                  <a:pt x="745614" y="706774"/>
                </a:lnTo>
                <a:lnTo>
                  <a:pt x="715640" y="667649"/>
                </a:lnTo>
                <a:lnTo>
                  <a:pt x="685104" y="628995"/>
                </a:lnTo>
                <a:lnTo>
                  <a:pt x="654024" y="590821"/>
                </a:lnTo>
                <a:lnTo>
                  <a:pt x="622422" y="553137"/>
                </a:lnTo>
                <a:lnTo>
                  <a:pt x="590318" y="515954"/>
                </a:lnTo>
                <a:lnTo>
                  <a:pt x="557732" y="479280"/>
                </a:lnTo>
                <a:lnTo>
                  <a:pt x="524684" y="443125"/>
                </a:lnTo>
                <a:lnTo>
                  <a:pt x="491195" y="407499"/>
                </a:lnTo>
                <a:lnTo>
                  <a:pt x="457286" y="372411"/>
                </a:lnTo>
                <a:lnTo>
                  <a:pt x="422976" y="337872"/>
                </a:lnTo>
                <a:lnTo>
                  <a:pt x="388286" y="303890"/>
                </a:lnTo>
                <a:lnTo>
                  <a:pt x="353236" y="270476"/>
                </a:lnTo>
                <a:lnTo>
                  <a:pt x="317848" y="237639"/>
                </a:lnTo>
                <a:lnTo>
                  <a:pt x="282140" y="205389"/>
                </a:lnTo>
                <a:lnTo>
                  <a:pt x="246134" y="173736"/>
                </a:lnTo>
                <a:lnTo>
                  <a:pt x="208447" y="141299"/>
                </a:lnTo>
                <a:lnTo>
                  <a:pt x="170287" y="109313"/>
                </a:lnTo>
                <a:lnTo>
                  <a:pt x="131662" y="77786"/>
                </a:lnTo>
                <a:lnTo>
                  <a:pt x="92582" y="46727"/>
                </a:lnTo>
                <a:lnTo>
                  <a:pt x="53055" y="16143"/>
                </a:lnTo>
                <a:lnTo>
                  <a:pt x="31620" y="0"/>
                </a:lnTo>
                <a:lnTo>
                  <a:pt x="0" y="0"/>
                </a:lnTo>
                <a:lnTo>
                  <a:pt x="2147" y="1573"/>
                </a:lnTo>
                <a:lnTo>
                  <a:pt x="41903" y="31509"/>
                </a:lnTo>
                <a:lnTo>
                  <a:pt x="81222" y="61924"/>
                </a:lnTo>
                <a:lnTo>
                  <a:pt x="120095" y="92810"/>
                </a:lnTo>
                <a:lnTo>
                  <a:pt x="158512" y="124160"/>
                </a:lnTo>
                <a:lnTo>
                  <a:pt x="196464" y="155963"/>
                </a:lnTo>
                <a:lnTo>
                  <a:pt x="233942" y="188214"/>
                </a:lnTo>
                <a:lnTo>
                  <a:pt x="270431" y="220395"/>
                </a:lnTo>
                <a:lnTo>
                  <a:pt x="306615" y="253187"/>
                </a:lnTo>
                <a:lnTo>
                  <a:pt x="342472" y="286578"/>
                </a:lnTo>
                <a:lnTo>
                  <a:pt x="377980" y="320558"/>
                </a:lnTo>
                <a:lnTo>
                  <a:pt x="413117" y="355119"/>
                </a:lnTo>
                <a:lnTo>
                  <a:pt x="447862" y="390249"/>
                </a:lnTo>
                <a:lnTo>
                  <a:pt x="482192" y="425940"/>
                </a:lnTo>
                <a:lnTo>
                  <a:pt x="516087" y="462181"/>
                </a:lnTo>
                <a:lnTo>
                  <a:pt x="549525" y="498962"/>
                </a:lnTo>
                <a:lnTo>
                  <a:pt x="582483" y="536273"/>
                </a:lnTo>
                <a:lnTo>
                  <a:pt x="614940" y="574106"/>
                </a:lnTo>
                <a:lnTo>
                  <a:pt x="646875" y="612449"/>
                </a:lnTo>
                <a:lnTo>
                  <a:pt x="678264" y="651293"/>
                </a:lnTo>
                <a:lnTo>
                  <a:pt x="709088" y="690628"/>
                </a:lnTo>
                <a:lnTo>
                  <a:pt x="739324" y="730444"/>
                </a:lnTo>
                <a:lnTo>
                  <a:pt x="768950" y="770732"/>
                </a:lnTo>
                <a:lnTo>
                  <a:pt x="797945" y="811481"/>
                </a:lnTo>
                <a:lnTo>
                  <a:pt x="826286" y="852682"/>
                </a:lnTo>
                <a:lnTo>
                  <a:pt x="853953" y="894324"/>
                </a:lnTo>
                <a:lnTo>
                  <a:pt x="880923" y="936398"/>
                </a:lnTo>
                <a:lnTo>
                  <a:pt x="907339" y="979170"/>
                </a:lnTo>
                <a:lnTo>
                  <a:pt x="929577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516211" y="3394709"/>
            <a:ext cx="831215" cy="979169"/>
          </a:xfrm>
          <a:custGeom>
            <a:avLst/>
            <a:gdLst/>
            <a:ahLst/>
            <a:cxnLst/>
            <a:rect l="l" t="t" r="r" b="b"/>
            <a:pathLst>
              <a:path w="831214" h="979170">
                <a:moveTo>
                  <a:pt x="831153" y="979169"/>
                </a:moveTo>
                <a:lnTo>
                  <a:pt x="790653" y="915184"/>
                </a:lnTo>
                <a:lnTo>
                  <a:pt x="763390" y="873490"/>
                </a:lnTo>
                <a:lnTo>
                  <a:pt x="735678" y="832095"/>
                </a:lnTo>
                <a:lnTo>
                  <a:pt x="707527" y="791004"/>
                </a:lnTo>
                <a:lnTo>
                  <a:pt x="678947" y="750221"/>
                </a:lnTo>
                <a:lnTo>
                  <a:pt x="649949" y="709751"/>
                </a:lnTo>
                <a:lnTo>
                  <a:pt x="620545" y="669598"/>
                </a:lnTo>
                <a:lnTo>
                  <a:pt x="590744" y="629767"/>
                </a:lnTo>
                <a:lnTo>
                  <a:pt x="560557" y="590262"/>
                </a:lnTo>
                <a:lnTo>
                  <a:pt x="529996" y="551087"/>
                </a:lnTo>
                <a:lnTo>
                  <a:pt x="499070" y="512248"/>
                </a:lnTo>
                <a:lnTo>
                  <a:pt x="467790" y="473748"/>
                </a:lnTo>
                <a:lnTo>
                  <a:pt x="436167" y="435592"/>
                </a:lnTo>
                <a:lnTo>
                  <a:pt x="404212" y="397784"/>
                </a:lnTo>
                <a:lnTo>
                  <a:pt x="371935" y="360329"/>
                </a:lnTo>
                <a:lnTo>
                  <a:pt x="339347" y="323231"/>
                </a:lnTo>
                <a:lnTo>
                  <a:pt x="306459" y="286495"/>
                </a:lnTo>
                <a:lnTo>
                  <a:pt x="273282" y="250125"/>
                </a:lnTo>
                <a:lnTo>
                  <a:pt x="239825" y="214125"/>
                </a:lnTo>
                <a:lnTo>
                  <a:pt x="206100" y="178501"/>
                </a:lnTo>
                <a:lnTo>
                  <a:pt x="172118" y="143256"/>
                </a:lnTo>
                <a:lnTo>
                  <a:pt x="137942" y="108480"/>
                </a:lnTo>
                <a:lnTo>
                  <a:pt x="103431" y="73960"/>
                </a:lnTo>
                <a:lnTo>
                  <a:pt x="68587" y="39700"/>
                </a:lnTo>
                <a:lnTo>
                  <a:pt x="33416" y="5702"/>
                </a:lnTo>
                <a:lnTo>
                  <a:pt x="27415" y="0"/>
                </a:lnTo>
                <a:lnTo>
                  <a:pt x="0" y="0"/>
                </a:lnTo>
                <a:lnTo>
                  <a:pt x="20231" y="19221"/>
                </a:lnTo>
                <a:lnTo>
                  <a:pt x="55270" y="53081"/>
                </a:lnTo>
                <a:lnTo>
                  <a:pt x="89981" y="87201"/>
                </a:lnTo>
                <a:lnTo>
                  <a:pt x="124359" y="121578"/>
                </a:lnTo>
                <a:lnTo>
                  <a:pt x="158402" y="156210"/>
                </a:lnTo>
                <a:lnTo>
                  <a:pt x="192222" y="191313"/>
                </a:lnTo>
                <a:lnTo>
                  <a:pt x="225786" y="226792"/>
                </a:lnTo>
                <a:lnTo>
                  <a:pt x="259085" y="262643"/>
                </a:lnTo>
                <a:lnTo>
                  <a:pt x="292106" y="298860"/>
                </a:lnTo>
                <a:lnTo>
                  <a:pt x="324839" y="335441"/>
                </a:lnTo>
                <a:lnTo>
                  <a:pt x="357274" y="372379"/>
                </a:lnTo>
                <a:lnTo>
                  <a:pt x="389400" y="409671"/>
                </a:lnTo>
                <a:lnTo>
                  <a:pt x="421207" y="447313"/>
                </a:lnTo>
                <a:lnTo>
                  <a:pt x="452683" y="485300"/>
                </a:lnTo>
                <a:lnTo>
                  <a:pt x="483819" y="523628"/>
                </a:lnTo>
                <a:lnTo>
                  <a:pt x="514603" y="562293"/>
                </a:lnTo>
                <a:lnTo>
                  <a:pt x="545025" y="601289"/>
                </a:lnTo>
                <a:lnTo>
                  <a:pt x="575074" y="640614"/>
                </a:lnTo>
                <a:lnTo>
                  <a:pt x="604739" y="680261"/>
                </a:lnTo>
                <a:lnTo>
                  <a:pt x="634011" y="720228"/>
                </a:lnTo>
                <a:lnTo>
                  <a:pt x="662877" y="760510"/>
                </a:lnTo>
                <a:lnTo>
                  <a:pt x="691329" y="801101"/>
                </a:lnTo>
                <a:lnTo>
                  <a:pt x="719354" y="841999"/>
                </a:lnTo>
                <a:lnTo>
                  <a:pt x="746942" y="883198"/>
                </a:lnTo>
                <a:lnTo>
                  <a:pt x="774084" y="924695"/>
                </a:lnTo>
                <a:lnTo>
                  <a:pt x="800767" y="966484"/>
                </a:lnTo>
                <a:lnTo>
                  <a:pt x="808670" y="979169"/>
                </a:lnTo>
                <a:lnTo>
                  <a:pt x="831153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709468" y="3394709"/>
            <a:ext cx="861694" cy="979169"/>
          </a:xfrm>
          <a:custGeom>
            <a:avLst/>
            <a:gdLst/>
            <a:ahLst/>
            <a:cxnLst/>
            <a:rect l="l" t="t" r="r" b="b"/>
            <a:pathLst>
              <a:path w="861695" h="979170">
                <a:moveTo>
                  <a:pt x="861072" y="979170"/>
                </a:moveTo>
                <a:lnTo>
                  <a:pt x="840728" y="944374"/>
                </a:lnTo>
                <a:lnTo>
                  <a:pt x="815107" y="902098"/>
                </a:lnTo>
                <a:lnTo>
                  <a:pt x="788812" y="860184"/>
                </a:lnTo>
                <a:lnTo>
                  <a:pt x="761860" y="818639"/>
                </a:lnTo>
                <a:lnTo>
                  <a:pt x="734272" y="777468"/>
                </a:lnTo>
                <a:lnTo>
                  <a:pt x="706066" y="736679"/>
                </a:lnTo>
                <a:lnTo>
                  <a:pt x="677264" y="696277"/>
                </a:lnTo>
                <a:lnTo>
                  <a:pt x="647883" y="656270"/>
                </a:lnTo>
                <a:lnTo>
                  <a:pt x="617944" y="616662"/>
                </a:lnTo>
                <a:lnTo>
                  <a:pt x="587465" y="577462"/>
                </a:lnTo>
                <a:lnTo>
                  <a:pt x="556468" y="538674"/>
                </a:lnTo>
                <a:lnTo>
                  <a:pt x="524970" y="500307"/>
                </a:lnTo>
                <a:lnTo>
                  <a:pt x="492991" y="462365"/>
                </a:lnTo>
                <a:lnTo>
                  <a:pt x="460551" y="424856"/>
                </a:lnTo>
                <a:lnTo>
                  <a:pt x="427670" y="387785"/>
                </a:lnTo>
                <a:lnTo>
                  <a:pt x="394367" y="351160"/>
                </a:lnTo>
                <a:lnTo>
                  <a:pt x="360661" y="314986"/>
                </a:lnTo>
                <a:lnTo>
                  <a:pt x="326571" y="279271"/>
                </a:lnTo>
                <a:lnTo>
                  <a:pt x="292118" y="244020"/>
                </a:lnTo>
                <a:lnTo>
                  <a:pt x="257321" y="209240"/>
                </a:lnTo>
                <a:lnTo>
                  <a:pt x="222199" y="174937"/>
                </a:lnTo>
                <a:lnTo>
                  <a:pt x="186772" y="141118"/>
                </a:lnTo>
                <a:lnTo>
                  <a:pt x="151059" y="107789"/>
                </a:lnTo>
                <a:lnTo>
                  <a:pt x="115080" y="74956"/>
                </a:lnTo>
                <a:lnTo>
                  <a:pt x="78854" y="42627"/>
                </a:lnTo>
                <a:lnTo>
                  <a:pt x="42401" y="10806"/>
                </a:lnTo>
                <a:lnTo>
                  <a:pt x="29745" y="0"/>
                </a:lnTo>
                <a:lnTo>
                  <a:pt x="0" y="0"/>
                </a:lnTo>
                <a:lnTo>
                  <a:pt x="29059" y="24718"/>
                </a:lnTo>
                <a:lnTo>
                  <a:pt x="65099" y="56069"/>
                </a:lnTo>
                <a:lnTo>
                  <a:pt x="100934" y="87948"/>
                </a:lnTo>
                <a:lnTo>
                  <a:pt x="136544" y="120348"/>
                </a:lnTo>
                <a:lnTo>
                  <a:pt x="171908" y="153263"/>
                </a:lnTo>
                <a:lnTo>
                  <a:pt x="207007" y="186685"/>
                </a:lnTo>
                <a:lnTo>
                  <a:pt x="241820" y="220608"/>
                </a:lnTo>
                <a:lnTo>
                  <a:pt x="276328" y="255023"/>
                </a:lnTo>
                <a:lnTo>
                  <a:pt x="310509" y="289924"/>
                </a:lnTo>
                <a:lnTo>
                  <a:pt x="344345" y="325305"/>
                </a:lnTo>
                <a:lnTo>
                  <a:pt x="377814" y="361157"/>
                </a:lnTo>
                <a:lnTo>
                  <a:pt x="410897" y="397474"/>
                </a:lnTo>
                <a:lnTo>
                  <a:pt x="443575" y="434248"/>
                </a:lnTo>
                <a:lnTo>
                  <a:pt x="475825" y="471473"/>
                </a:lnTo>
                <a:lnTo>
                  <a:pt x="507630" y="509141"/>
                </a:lnTo>
                <a:lnTo>
                  <a:pt x="538967" y="547245"/>
                </a:lnTo>
                <a:lnTo>
                  <a:pt x="569819" y="585778"/>
                </a:lnTo>
                <a:lnTo>
                  <a:pt x="600163" y="624734"/>
                </a:lnTo>
                <a:lnTo>
                  <a:pt x="629981" y="664104"/>
                </a:lnTo>
                <a:lnTo>
                  <a:pt x="659251" y="703883"/>
                </a:lnTo>
                <a:lnTo>
                  <a:pt x="687955" y="744061"/>
                </a:lnTo>
                <a:lnTo>
                  <a:pt x="716072" y="784634"/>
                </a:lnTo>
                <a:lnTo>
                  <a:pt x="743581" y="825593"/>
                </a:lnTo>
                <a:lnTo>
                  <a:pt x="770463" y="866932"/>
                </a:lnTo>
                <a:lnTo>
                  <a:pt x="796698" y="908642"/>
                </a:lnTo>
                <a:lnTo>
                  <a:pt x="822265" y="950718"/>
                </a:lnTo>
                <a:lnTo>
                  <a:pt x="838947" y="979170"/>
                </a:lnTo>
                <a:lnTo>
                  <a:pt x="861072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546643" y="4373879"/>
            <a:ext cx="367030" cy="979169"/>
          </a:xfrm>
          <a:custGeom>
            <a:avLst/>
            <a:gdLst/>
            <a:ahLst/>
            <a:cxnLst/>
            <a:rect l="l" t="t" r="r" b="b"/>
            <a:pathLst>
              <a:path w="367029" h="979170">
                <a:moveTo>
                  <a:pt x="366570" y="979170"/>
                </a:moveTo>
                <a:lnTo>
                  <a:pt x="360232" y="926680"/>
                </a:lnTo>
                <a:lnTo>
                  <a:pt x="353164" y="878492"/>
                </a:lnTo>
                <a:lnTo>
                  <a:pt x="344983" y="830515"/>
                </a:lnTo>
                <a:lnTo>
                  <a:pt x="335710" y="782757"/>
                </a:lnTo>
                <a:lnTo>
                  <a:pt x="325364" y="735228"/>
                </a:lnTo>
                <a:lnTo>
                  <a:pt x="313966" y="687939"/>
                </a:lnTo>
                <a:lnTo>
                  <a:pt x="301536" y="640898"/>
                </a:lnTo>
                <a:lnTo>
                  <a:pt x="288095" y="594116"/>
                </a:lnTo>
                <a:lnTo>
                  <a:pt x="273664" y="547601"/>
                </a:lnTo>
                <a:lnTo>
                  <a:pt x="258262" y="501365"/>
                </a:lnTo>
                <a:lnTo>
                  <a:pt x="241909" y="455416"/>
                </a:lnTo>
                <a:lnTo>
                  <a:pt x="224627" y="409763"/>
                </a:lnTo>
                <a:lnTo>
                  <a:pt x="206435" y="364418"/>
                </a:lnTo>
                <a:lnTo>
                  <a:pt x="187355" y="319389"/>
                </a:lnTo>
                <a:lnTo>
                  <a:pt x="167405" y="274685"/>
                </a:lnTo>
                <a:lnTo>
                  <a:pt x="146607" y="230318"/>
                </a:lnTo>
                <a:lnTo>
                  <a:pt x="124982" y="186296"/>
                </a:lnTo>
                <a:lnTo>
                  <a:pt x="102548" y="142628"/>
                </a:lnTo>
                <a:lnTo>
                  <a:pt x="79328" y="99326"/>
                </a:lnTo>
                <a:lnTo>
                  <a:pt x="55340" y="56397"/>
                </a:lnTo>
                <a:lnTo>
                  <a:pt x="30606" y="13853"/>
                </a:lnTo>
                <a:lnTo>
                  <a:pt x="22238" y="0"/>
                </a:lnTo>
                <a:lnTo>
                  <a:pt x="0" y="0"/>
                </a:lnTo>
                <a:lnTo>
                  <a:pt x="25348" y="42633"/>
                </a:lnTo>
                <a:lnTo>
                  <a:pt x="50098" y="85944"/>
                </a:lnTo>
                <a:lnTo>
                  <a:pt x="74064" y="129647"/>
                </a:lnTo>
                <a:lnTo>
                  <a:pt x="97225" y="173732"/>
                </a:lnTo>
                <a:lnTo>
                  <a:pt x="119560" y="218191"/>
                </a:lnTo>
                <a:lnTo>
                  <a:pt x="141045" y="263012"/>
                </a:lnTo>
                <a:lnTo>
                  <a:pt x="161660" y="308186"/>
                </a:lnTo>
                <a:lnTo>
                  <a:pt x="181383" y="353703"/>
                </a:lnTo>
                <a:lnTo>
                  <a:pt x="200192" y="399554"/>
                </a:lnTo>
                <a:lnTo>
                  <a:pt x="218066" y="445727"/>
                </a:lnTo>
                <a:lnTo>
                  <a:pt x="234982" y="492215"/>
                </a:lnTo>
                <a:lnTo>
                  <a:pt x="250918" y="539006"/>
                </a:lnTo>
                <a:lnTo>
                  <a:pt x="265855" y="586091"/>
                </a:lnTo>
                <a:lnTo>
                  <a:pt x="279768" y="633459"/>
                </a:lnTo>
                <a:lnTo>
                  <a:pt x="292637" y="681102"/>
                </a:lnTo>
                <a:lnTo>
                  <a:pt x="304440" y="729009"/>
                </a:lnTo>
                <a:lnTo>
                  <a:pt x="315156" y="777170"/>
                </a:lnTo>
                <a:lnTo>
                  <a:pt x="324762" y="825576"/>
                </a:lnTo>
                <a:lnTo>
                  <a:pt x="333237" y="874216"/>
                </a:lnTo>
                <a:lnTo>
                  <a:pt x="340558" y="923081"/>
                </a:lnTo>
                <a:lnTo>
                  <a:pt x="346706" y="972161"/>
                </a:lnTo>
                <a:lnTo>
                  <a:pt x="347410" y="979170"/>
                </a:lnTo>
                <a:lnTo>
                  <a:pt x="36657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324882" y="4373879"/>
            <a:ext cx="464184" cy="979169"/>
          </a:xfrm>
          <a:custGeom>
            <a:avLst/>
            <a:gdLst/>
            <a:ahLst/>
            <a:cxnLst/>
            <a:rect l="l" t="t" r="r" b="b"/>
            <a:pathLst>
              <a:path w="464184" h="979170">
                <a:moveTo>
                  <a:pt x="463613" y="979170"/>
                </a:moveTo>
                <a:lnTo>
                  <a:pt x="446361" y="920057"/>
                </a:lnTo>
                <a:lnTo>
                  <a:pt x="431694" y="872899"/>
                </a:lnTo>
                <a:lnTo>
                  <a:pt x="416342" y="825943"/>
                </a:lnTo>
                <a:lnTo>
                  <a:pt x="400317" y="779192"/>
                </a:lnTo>
                <a:lnTo>
                  <a:pt x="383628" y="732653"/>
                </a:lnTo>
                <a:lnTo>
                  <a:pt x="366287" y="686328"/>
                </a:lnTo>
                <a:lnTo>
                  <a:pt x="348304" y="640223"/>
                </a:lnTo>
                <a:lnTo>
                  <a:pt x="329689" y="594342"/>
                </a:lnTo>
                <a:lnTo>
                  <a:pt x="310454" y="548689"/>
                </a:lnTo>
                <a:lnTo>
                  <a:pt x="290609" y="503269"/>
                </a:lnTo>
                <a:lnTo>
                  <a:pt x="270165" y="458086"/>
                </a:lnTo>
                <a:lnTo>
                  <a:pt x="249133" y="413145"/>
                </a:lnTo>
                <a:lnTo>
                  <a:pt x="227522" y="368450"/>
                </a:lnTo>
                <a:lnTo>
                  <a:pt x="205344" y="324006"/>
                </a:lnTo>
                <a:lnTo>
                  <a:pt x="182610" y="279816"/>
                </a:lnTo>
                <a:lnTo>
                  <a:pt x="159330" y="235886"/>
                </a:lnTo>
                <a:lnTo>
                  <a:pt x="135515" y="192220"/>
                </a:lnTo>
                <a:lnTo>
                  <a:pt x="111175" y="148822"/>
                </a:lnTo>
                <a:lnTo>
                  <a:pt x="86322" y="105697"/>
                </a:lnTo>
                <a:lnTo>
                  <a:pt x="60965" y="62850"/>
                </a:lnTo>
                <a:lnTo>
                  <a:pt x="35116" y="20284"/>
                </a:lnTo>
                <a:lnTo>
                  <a:pt x="22483" y="0"/>
                </a:lnTo>
                <a:lnTo>
                  <a:pt x="0" y="0"/>
                </a:lnTo>
                <a:lnTo>
                  <a:pt x="18311" y="29392"/>
                </a:lnTo>
                <a:lnTo>
                  <a:pt x="44047" y="71754"/>
                </a:lnTo>
                <a:lnTo>
                  <a:pt x="69292" y="114396"/>
                </a:lnTo>
                <a:lnTo>
                  <a:pt x="94037" y="157314"/>
                </a:lnTo>
                <a:lnTo>
                  <a:pt x="118271" y="200502"/>
                </a:lnTo>
                <a:lnTo>
                  <a:pt x="141983" y="243957"/>
                </a:lnTo>
                <a:lnTo>
                  <a:pt x="165163" y="287675"/>
                </a:lnTo>
                <a:lnTo>
                  <a:pt x="187799" y="331651"/>
                </a:lnTo>
                <a:lnTo>
                  <a:pt x="209882" y="375880"/>
                </a:lnTo>
                <a:lnTo>
                  <a:pt x="231400" y="420358"/>
                </a:lnTo>
                <a:lnTo>
                  <a:pt x="252343" y="465082"/>
                </a:lnTo>
                <a:lnTo>
                  <a:pt x="272701" y="510046"/>
                </a:lnTo>
                <a:lnTo>
                  <a:pt x="292462" y="555246"/>
                </a:lnTo>
                <a:lnTo>
                  <a:pt x="311616" y="600678"/>
                </a:lnTo>
                <a:lnTo>
                  <a:pt x="330153" y="646338"/>
                </a:lnTo>
                <a:lnTo>
                  <a:pt x="348061" y="692220"/>
                </a:lnTo>
                <a:lnTo>
                  <a:pt x="365331" y="738322"/>
                </a:lnTo>
                <a:lnTo>
                  <a:pt x="381951" y="784638"/>
                </a:lnTo>
                <a:lnTo>
                  <a:pt x="397910" y="831164"/>
                </a:lnTo>
                <a:lnTo>
                  <a:pt x="413199" y="877895"/>
                </a:lnTo>
                <a:lnTo>
                  <a:pt x="427807" y="924828"/>
                </a:lnTo>
                <a:lnTo>
                  <a:pt x="441722" y="971958"/>
                </a:lnTo>
                <a:lnTo>
                  <a:pt x="443735" y="979170"/>
                </a:lnTo>
                <a:lnTo>
                  <a:pt x="4636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548415" y="4373879"/>
            <a:ext cx="356235" cy="979169"/>
          </a:xfrm>
          <a:custGeom>
            <a:avLst/>
            <a:gdLst/>
            <a:ahLst/>
            <a:cxnLst/>
            <a:rect l="l" t="t" r="r" b="b"/>
            <a:pathLst>
              <a:path w="356235" h="979170">
                <a:moveTo>
                  <a:pt x="355609" y="979169"/>
                </a:moveTo>
                <a:lnTo>
                  <a:pt x="349268" y="925260"/>
                </a:lnTo>
                <a:lnTo>
                  <a:pt x="342334" y="876863"/>
                </a:lnTo>
                <a:lnTo>
                  <a:pt x="334314" y="828693"/>
                </a:lnTo>
                <a:lnTo>
                  <a:pt x="325230" y="780757"/>
                </a:lnTo>
                <a:lnTo>
                  <a:pt x="315100" y="733062"/>
                </a:lnTo>
                <a:lnTo>
                  <a:pt x="303944" y="685613"/>
                </a:lnTo>
                <a:lnTo>
                  <a:pt x="291781" y="638417"/>
                </a:lnTo>
                <a:lnTo>
                  <a:pt x="278630" y="591481"/>
                </a:lnTo>
                <a:lnTo>
                  <a:pt x="264512" y="544811"/>
                </a:lnTo>
                <a:lnTo>
                  <a:pt x="249446" y="498413"/>
                </a:lnTo>
                <a:lnTo>
                  <a:pt x="233451" y="452293"/>
                </a:lnTo>
                <a:lnTo>
                  <a:pt x="216547" y="406459"/>
                </a:lnTo>
                <a:lnTo>
                  <a:pt x="198753" y="360916"/>
                </a:lnTo>
                <a:lnTo>
                  <a:pt x="180070" y="315629"/>
                </a:lnTo>
                <a:lnTo>
                  <a:pt x="160573" y="270730"/>
                </a:lnTo>
                <a:lnTo>
                  <a:pt x="140227" y="226100"/>
                </a:lnTo>
                <a:lnTo>
                  <a:pt x="119068" y="181787"/>
                </a:lnTo>
                <a:lnTo>
                  <a:pt x="97117" y="137798"/>
                </a:lnTo>
                <a:lnTo>
                  <a:pt x="74394" y="94138"/>
                </a:lnTo>
                <a:lnTo>
                  <a:pt x="50917" y="50815"/>
                </a:lnTo>
                <a:lnTo>
                  <a:pt x="26706" y="7835"/>
                </a:lnTo>
                <a:lnTo>
                  <a:pt x="22125" y="0"/>
                </a:lnTo>
                <a:lnTo>
                  <a:pt x="0" y="0"/>
                </a:lnTo>
                <a:lnTo>
                  <a:pt x="8198" y="13982"/>
                </a:lnTo>
                <a:lnTo>
                  <a:pt x="32370" y="56767"/>
                </a:lnTo>
                <a:lnTo>
                  <a:pt x="55814" y="99896"/>
                </a:lnTo>
                <a:lnTo>
                  <a:pt x="78510" y="143362"/>
                </a:lnTo>
                <a:lnTo>
                  <a:pt x="100439" y="187157"/>
                </a:lnTo>
                <a:lnTo>
                  <a:pt x="121579" y="231275"/>
                </a:lnTo>
                <a:lnTo>
                  <a:pt x="141911" y="275709"/>
                </a:lnTo>
                <a:lnTo>
                  <a:pt x="161415" y="320450"/>
                </a:lnTo>
                <a:lnTo>
                  <a:pt x="180088" y="365540"/>
                </a:lnTo>
                <a:lnTo>
                  <a:pt x="197857" y="410831"/>
                </a:lnTo>
                <a:lnTo>
                  <a:pt x="214756" y="456455"/>
                </a:lnTo>
                <a:lnTo>
                  <a:pt x="230745" y="502359"/>
                </a:lnTo>
                <a:lnTo>
                  <a:pt x="245806" y="548536"/>
                </a:lnTo>
                <a:lnTo>
                  <a:pt x="259919" y="594979"/>
                </a:lnTo>
                <a:lnTo>
                  <a:pt x="273062" y="641680"/>
                </a:lnTo>
                <a:lnTo>
                  <a:pt x="285216" y="688633"/>
                </a:lnTo>
                <a:lnTo>
                  <a:pt x="296361" y="735830"/>
                </a:lnTo>
                <a:lnTo>
                  <a:pt x="306477" y="783265"/>
                </a:lnTo>
                <a:lnTo>
                  <a:pt x="315544" y="830929"/>
                </a:lnTo>
                <a:lnTo>
                  <a:pt x="323541" y="878817"/>
                </a:lnTo>
                <a:lnTo>
                  <a:pt x="330448" y="926921"/>
                </a:lnTo>
                <a:lnTo>
                  <a:pt x="336246" y="975234"/>
                </a:lnTo>
                <a:lnTo>
                  <a:pt x="336625" y="979170"/>
                </a:lnTo>
                <a:lnTo>
                  <a:pt x="355609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4135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46309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858511" y="5353050"/>
            <a:ext cx="110489" cy="210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768617" y="5353050"/>
            <a:ext cx="137795" cy="820419"/>
          </a:xfrm>
          <a:custGeom>
            <a:avLst/>
            <a:gdLst/>
            <a:ahLst/>
            <a:cxnLst/>
            <a:rect l="l" t="t" r="r" b="b"/>
            <a:pathLst>
              <a:path w="137795" h="820420">
                <a:moveTo>
                  <a:pt x="137388" y="819150"/>
                </a:moveTo>
                <a:lnTo>
                  <a:pt x="136869" y="769121"/>
                </a:lnTo>
                <a:lnTo>
                  <a:pt x="135474" y="719215"/>
                </a:lnTo>
                <a:lnTo>
                  <a:pt x="133213" y="669434"/>
                </a:lnTo>
                <a:lnTo>
                  <a:pt x="130097" y="619785"/>
                </a:lnTo>
                <a:lnTo>
                  <a:pt x="126136" y="570270"/>
                </a:lnTo>
                <a:lnTo>
                  <a:pt x="121340" y="520895"/>
                </a:lnTo>
                <a:lnTo>
                  <a:pt x="115722" y="471663"/>
                </a:lnTo>
                <a:lnTo>
                  <a:pt x="109290" y="422580"/>
                </a:lnTo>
                <a:lnTo>
                  <a:pt x="102057" y="373650"/>
                </a:lnTo>
                <a:lnTo>
                  <a:pt x="94032" y="324877"/>
                </a:lnTo>
                <a:lnTo>
                  <a:pt x="85227" y="276266"/>
                </a:lnTo>
                <a:lnTo>
                  <a:pt x="75651" y="227820"/>
                </a:lnTo>
                <a:lnTo>
                  <a:pt x="65316" y="179546"/>
                </a:lnTo>
                <a:lnTo>
                  <a:pt x="54232" y="131446"/>
                </a:lnTo>
                <a:lnTo>
                  <a:pt x="42411" y="83526"/>
                </a:lnTo>
                <a:lnTo>
                  <a:pt x="29862" y="35790"/>
                </a:lnTo>
                <a:lnTo>
                  <a:pt x="19877" y="0"/>
                </a:lnTo>
                <a:lnTo>
                  <a:pt x="0" y="0"/>
                </a:lnTo>
                <a:lnTo>
                  <a:pt x="11199" y="40111"/>
                </a:lnTo>
                <a:lnTo>
                  <a:pt x="23698" y="87622"/>
                </a:lnTo>
                <a:lnTo>
                  <a:pt x="35473" y="135317"/>
                </a:lnTo>
                <a:lnTo>
                  <a:pt x="46513" y="183191"/>
                </a:lnTo>
                <a:lnTo>
                  <a:pt x="56808" y="231240"/>
                </a:lnTo>
                <a:lnTo>
                  <a:pt x="66347" y="279461"/>
                </a:lnTo>
                <a:lnTo>
                  <a:pt x="75120" y="327847"/>
                </a:lnTo>
                <a:lnTo>
                  <a:pt x="83115" y="376396"/>
                </a:lnTo>
                <a:lnTo>
                  <a:pt x="90322" y="425103"/>
                </a:lnTo>
                <a:lnTo>
                  <a:pt x="96731" y="473963"/>
                </a:lnTo>
                <a:lnTo>
                  <a:pt x="102330" y="522972"/>
                </a:lnTo>
                <a:lnTo>
                  <a:pt x="107110" y="572126"/>
                </a:lnTo>
                <a:lnTo>
                  <a:pt x="111059" y="621420"/>
                </a:lnTo>
                <a:lnTo>
                  <a:pt x="114167" y="670850"/>
                </a:lnTo>
                <a:lnTo>
                  <a:pt x="116423" y="720411"/>
                </a:lnTo>
                <a:lnTo>
                  <a:pt x="117817" y="770100"/>
                </a:lnTo>
                <a:lnTo>
                  <a:pt x="118338" y="819912"/>
                </a:lnTo>
                <a:lnTo>
                  <a:pt x="137388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849873" y="5353050"/>
            <a:ext cx="110489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4041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5805932" y="5584952"/>
            <a:ext cx="1993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00200" y="2205227"/>
            <a:ext cx="1351915" cy="210820"/>
          </a:xfrm>
          <a:custGeom>
            <a:avLst/>
            <a:gdLst/>
            <a:ahLst/>
            <a:cxnLst/>
            <a:rect l="l" t="t" r="r" b="b"/>
            <a:pathLst>
              <a:path w="1351914" h="210819">
                <a:moveTo>
                  <a:pt x="1351429" y="210311"/>
                </a:moveTo>
                <a:lnTo>
                  <a:pt x="1278725" y="188418"/>
                </a:lnTo>
                <a:lnTo>
                  <a:pt x="1230447" y="174591"/>
                </a:lnTo>
                <a:lnTo>
                  <a:pt x="1182051" y="161261"/>
                </a:lnTo>
                <a:lnTo>
                  <a:pt x="1133541" y="148433"/>
                </a:lnTo>
                <a:lnTo>
                  <a:pt x="1084924" y="136110"/>
                </a:lnTo>
                <a:lnTo>
                  <a:pt x="1036206" y="124294"/>
                </a:lnTo>
                <a:lnTo>
                  <a:pt x="987394" y="112991"/>
                </a:lnTo>
                <a:lnTo>
                  <a:pt x="938493" y="102203"/>
                </a:lnTo>
                <a:lnTo>
                  <a:pt x="889510" y="91935"/>
                </a:lnTo>
                <a:lnTo>
                  <a:pt x="840450" y="82189"/>
                </a:lnTo>
                <a:lnTo>
                  <a:pt x="791321" y="72970"/>
                </a:lnTo>
                <a:lnTo>
                  <a:pt x="742127" y="64280"/>
                </a:lnTo>
                <a:lnTo>
                  <a:pt x="692876" y="56125"/>
                </a:lnTo>
                <a:lnTo>
                  <a:pt x="643574" y="48506"/>
                </a:lnTo>
                <a:lnTo>
                  <a:pt x="594226" y="41429"/>
                </a:lnTo>
                <a:lnTo>
                  <a:pt x="544839" y="34895"/>
                </a:lnTo>
                <a:lnTo>
                  <a:pt x="495419" y="28910"/>
                </a:lnTo>
                <a:lnTo>
                  <a:pt x="445972" y="23477"/>
                </a:lnTo>
                <a:lnTo>
                  <a:pt x="396505" y="18599"/>
                </a:lnTo>
                <a:lnTo>
                  <a:pt x="347023" y="14280"/>
                </a:lnTo>
                <a:lnTo>
                  <a:pt x="297533" y="10523"/>
                </a:lnTo>
                <a:lnTo>
                  <a:pt x="248040" y="7333"/>
                </a:lnTo>
                <a:lnTo>
                  <a:pt x="198552" y="4712"/>
                </a:lnTo>
                <a:lnTo>
                  <a:pt x="149074" y="2665"/>
                </a:lnTo>
                <a:lnTo>
                  <a:pt x="99612" y="1195"/>
                </a:lnTo>
                <a:lnTo>
                  <a:pt x="49094" y="298"/>
                </a:lnTo>
                <a:lnTo>
                  <a:pt x="762" y="0"/>
                </a:lnTo>
                <a:lnTo>
                  <a:pt x="0" y="19050"/>
                </a:lnTo>
                <a:lnTo>
                  <a:pt x="50172" y="19361"/>
                </a:lnTo>
                <a:lnTo>
                  <a:pt x="98222" y="20214"/>
                </a:lnTo>
                <a:lnTo>
                  <a:pt x="147377" y="21662"/>
                </a:lnTo>
                <a:lnTo>
                  <a:pt x="196552" y="23683"/>
                </a:lnTo>
                <a:lnTo>
                  <a:pt x="245742" y="26273"/>
                </a:lnTo>
                <a:lnTo>
                  <a:pt x="294940" y="29430"/>
                </a:lnTo>
                <a:lnTo>
                  <a:pt x="344140" y="33148"/>
                </a:lnTo>
                <a:lnTo>
                  <a:pt x="393335" y="37425"/>
                </a:lnTo>
                <a:lnTo>
                  <a:pt x="442520" y="42257"/>
                </a:lnTo>
                <a:lnTo>
                  <a:pt x="491689" y="47641"/>
                </a:lnTo>
                <a:lnTo>
                  <a:pt x="540835" y="53573"/>
                </a:lnTo>
                <a:lnTo>
                  <a:pt x="589951" y="60049"/>
                </a:lnTo>
                <a:lnTo>
                  <a:pt x="639032" y="67067"/>
                </a:lnTo>
                <a:lnTo>
                  <a:pt x="688072" y="74622"/>
                </a:lnTo>
                <a:lnTo>
                  <a:pt x="737063" y="82712"/>
                </a:lnTo>
                <a:lnTo>
                  <a:pt x="786001" y="91332"/>
                </a:lnTo>
                <a:lnTo>
                  <a:pt x="834879" y="100479"/>
                </a:lnTo>
                <a:lnTo>
                  <a:pt x="883690" y="110149"/>
                </a:lnTo>
                <a:lnTo>
                  <a:pt x="932428" y="120340"/>
                </a:lnTo>
                <a:lnTo>
                  <a:pt x="981088" y="131047"/>
                </a:lnTo>
                <a:lnTo>
                  <a:pt x="1029663" y="142266"/>
                </a:lnTo>
                <a:lnTo>
                  <a:pt x="1078146" y="153996"/>
                </a:lnTo>
                <a:lnTo>
                  <a:pt x="1126531" y="166231"/>
                </a:lnTo>
                <a:lnTo>
                  <a:pt x="1174813" y="178969"/>
                </a:lnTo>
                <a:lnTo>
                  <a:pt x="1222985" y="192205"/>
                </a:lnTo>
                <a:lnTo>
                  <a:pt x="1271041" y="205937"/>
                </a:lnTo>
                <a:lnTo>
                  <a:pt x="1285783" y="210312"/>
                </a:lnTo>
                <a:lnTo>
                  <a:pt x="1351429" y="21031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3504" y="1975104"/>
            <a:ext cx="1003935" cy="440690"/>
          </a:xfrm>
          <a:custGeom>
            <a:avLst/>
            <a:gdLst/>
            <a:ahLst/>
            <a:cxnLst/>
            <a:rect l="l" t="t" r="r" b="b"/>
            <a:pathLst>
              <a:path w="1003935" h="440689">
                <a:moveTo>
                  <a:pt x="1003554" y="440436"/>
                </a:moveTo>
                <a:lnTo>
                  <a:pt x="1003554" y="0"/>
                </a:lnTo>
                <a:lnTo>
                  <a:pt x="0" y="0"/>
                </a:lnTo>
                <a:lnTo>
                  <a:pt x="0" y="440436"/>
                </a:lnTo>
                <a:lnTo>
                  <a:pt x="6096" y="44043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40436"/>
                </a:lnTo>
                <a:lnTo>
                  <a:pt x="1003554" y="440436"/>
                </a:lnTo>
                <a:close/>
              </a:path>
              <a:path w="1003935" h="440689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40689">
                <a:moveTo>
                  <a:pt x="12953" y="44043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6" y="440436"/>
                </a:lnTo>
                <a:lnTo>
                  <a:pt x="12953" y="440436"/>
                </a:lnTo>
                <a:close/>
              </a:path>
              <a:path w="1003935" h="440689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40689">
                <a:moveTo>
                  <a:pt x="996696" y="44043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40436"/>
                </a:lnTo>
                <a:lnTo>
                  <a:pt x="996696" y="4404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00200" y="1748027"/>
            <a:ext cx="2773045" cy="668020"/>
          </a:xfrm>
          <a:custGeom>
            <a:avLst/>
            <a:gdLst/>
            <a:ahLst/>
            <a:cxnLst/>
            <a:rect l="l" t="t" r="r" b="b"/>
            <a:pathLst>
              <a:path w="2773045" h="668019">
                <a:moveTo>
                  <a:pt x="2772478" y="667511"/>
                </a:moveTo>
                <a:lnTo>
                  <a:pt x="2698759" y="631612"/>
                </a:lnTo>
                <a:lnTo>
                  <a:pt x="2653234" y="610045"/>
                </a:lnTo>
                <a:lnTo>
                  <a:pt x="2607528" y="588823"/>
                </a:lnTo>
                <a:lnTo>
                  <a:pt x="2561646" y="567948"/>
                </a:lnTo>
                <a:lnTo>
                  <a:pt x="2515594" y="547422"/>
                </a:lnTo>
                <a:lnTo>
                  <a:pt x="2469375" y="527246"/>
                </a:lnTo>
                <a:lnTo>
                  <a:pt x="2422994" y="507423"/>
                </a:lnTo>
                <a:lnTo>
                  <a:pt x="2376456" y="487953"/>
                </a:lnTo>
                <a:lnTo>
                  <a:pt x="2329766" y="468838"/>
                </a:lnTo>
                <a:lnTo>
                  <a:pt x="2282928" y="450080"/>
                </a:lnTo>
                <a:lnTo>
                  <a:pt x="2235946" y="431680"/>
                </a:lnTo>
                <a:lnTo>
                  <a:pt x="2188827" y="413640"/>
                </a:lnTo>
                <a:lnTo>
                  <a:pt x="2141573" y="395961"/>
                </a:lnTo>
                <a:lnTo>
                  <a:pt x="2094190" y="378646"/>
                </a:lnTo>
                <a:lnTo>
                  <a:pt x="2046683" y="361695"/>
                </a:lnTo>
                <a:lnTo>
                  <a:pt x="1999056" y="345110"/>
                </a:lnTo>
                <a:lnTo>
                  <a:pt x="1951314" y="328893"/>
                </a:lnTo>
                <a:lnTo>
                  <a:pt x="1903461" y="313046"/>
                </a:lnTo>
                <a:lnTo>
                  <a:pt x="1855503" y="297569"/>
                </a:lnTo>
                <a:lnTo>
                  <a:pt x="1807443" y="282465"/>
                </a:lnTo>
                <a:lnTo>
                  <a:pt x="1759287" y="267735"/>
                </a:lnTo>
                <a:lnTo>
                  <a:pt x="1711039" y="253381"/>
                </a:lnTo>
                <a:lnTo>
                  <a:pt x="1662704" y="239405"/>
                </a:lnTo>
                <a:lnTo>
                  <a:pt x="1614287" y="225807"/>
                </a:lnTo>
                <a:lnTo>
                  <a:pt x="1565791" y="212589"/>
                </a:lnTo>
                <a:lnTo>
                  <a:pt x="1517223" y="199754"/>
                </a:lnTo>
                <a:lnTo>
                  <a:pt x="1468586" y="187302"/>
                </a:lnTo>
                <a:lnTo>
                  <a:pt x="1419885" y="175236"/>
                </a:lnTo>
                <a:lnTo>
                  <a:pt x="1371125" y="163556"/>
                </a:lnTo>
                <a:lnTo>
                  <a:pt x="1322310" y="152265"/>
                </a:lnTo>
                <a:lnTo>
                  <a:pt x="1273446" y="141363"/>
                </a:lnTo>
                <a:lnTo>
                  <a:pt x="1224536" y="130853"/>
                </a:lnTo>
                <a:lnTo>
                  <a:pt x="1175586" y="120737"/>
                </a:lnTo>
                <a:lnTo>
                  <a:pt x="1126600" y="111015"/>
                </a:lnTo>
                <a:lnTo>
                  <a:pt x="1077583" y="101689"/>
                </a:lnTo>
                <a:lnTo>
                  <a:pt x="1028540" y="92762"/>
                </a:lnTo>
                <a:lnTo>
                  <a:pt x="979474" y="84233"/>
                </a:lnTo>
                <a:lnTo>
                  <a:pt x="930392" y="76106"/>
                </a:lnTo>
                <a:lnTo>
                  <a:pt x="881297" y="68382"/>
                </a:lnTo>
                <a:lnTo>
                  <a:pt x="832194" y="61062"/>
                </a:lnTo>
                <a:lnTo>
                  <a:pt x="783087" y="54147"/>
                </a:lnTo>
                <a:lnTo>
                  <a:pt x="733983" y="47640"/>
                </a:lnTo>
                <a:lnTo>
                  <a:pt x="684884" y="41542"/>
                </a:lnTo>
                <a:lnTo>
                  <a:pt x="635796" y="35855"/>
                </a:lnTo>
                <a:lnTo>
                  <a:pt x="586724" y="30579"/>
                </a:lnTo>
                <a:lnTo>
                  <a:pt x="537672" y="25718"/>
                </a:lnTo>
                <a:lnTo>
                  <a:pt x="488645" y="21271"/>
                </a:lnTo>
                <a:lnTo>
                  <a:pt x="439647" y="17242"/>
                </a:lnTo>
                <a:lnTo>
                  <a:pt x="390683" y="13631"/>
                </a:lnTo>
                <a:lnTo>
                  <a:pt x="341758" y="10440"/>
                </a:lnTo>
                <a:lnTo>
                  <a:pt x="292877" y="7671"/>
                </a:lnTo>
                <a:lnTo>
                  <a:pt x="244043" y="5325"/>
                </a:lnTo>
                <a:lnTo>
                  <a:pt x="195263" y="3404"/>
                </a:lnTo>
                <a:lnTo>
                  <a:pt x="146539" y="1909"/>
                </a:lnTo>
                <a:lnTo>
                  <a:pt x="97878" y="843"/>
                </a:lnTo>
                <a:lnTo>
                  <a:pt x="49284" y="205"/>
                </a:lnTo>
                <a:lnTo>
                  <a:pt x="762" y="0"/>
                </a:lnTo>
                <a:lnTo>
                  <a:pt x="0" y="19050"/>
                </a:lnTo>
                <a:lnTo>
                  <a:pt x="48315" y="19228"/>
                </a:lnTo>
                <a:lnTo>
                  <a:pt x="96707" y="19838"/>
                </a:lnTo>
                <a:lnTo>
                  <a:pt x="145168" y="20877"/>
                </a:lnTo>
                <a:lnTo>
                  <a:pt x="193696" y="22345"/>
                </a:lnTo>
                <a:lnTo>
                  <a:pt x="242285" y="24238"/>
                </a:lnTo>
                <a:lnTo>
                  <a:pt x="290930" y="26556"/>
                </a:lnTo>
                <a:lnTo>
                  <a:pt x="339626" y="29297"/>
                </a:lnTo>
                <a:lnTo>
                  <a:pt x="388369" y="32460"/>
                </a:lnTo>
                <a:lnTo>
                  <a:pt x="437155" y="36042"/>
                </a:lnTo>
                <a:lnTo>
                  <a:pt x="485977" y="40043"/>
                </a:lnTo>
                <a:lnTo>
                  <a:pt x="534833" y="44460"/>
                </a:lnTo>
                <a:lnTo>
                  <a:pt x="583716" y="49292"/>
                </a:lnTo>
                <a:lnTo>
                  <a:pt x="632622" y="54538"/>
                </a:lnTo>
                <a:lnTo>
                  <a:pt x="681547" y="60195"/>
                </a:lnTo>
                <a:lnTo>
                  <a:pt x="730485" y="66263"/>
                </a:lnTo>
                <a:lnTo>
                  <a:pt x="779432" y="72740"/>
                </a:lnTo>
                <a:lnTo>
                  <a:pt x="828384" y="79623"/>
                </a:lnTo>
                <a:lnTo>
                  <a:pt x="877335" y="86912"/>
                </a:lnTo>
                <a:lnTo>
                  <a:pt x="926280" y="94605"/>
                </a:lnTo>
                <a:lnTo>
                  <a:pt x="975215" y="102700"/>
                </a:lnTo>
                <a:lnTo>
                  <a:pt x="1024136" y="111196"/>
                </a:lnTo>
                <a:lnTo>
                  <a:pt x="1073037" y="120090"/>
                </a:lnTo>
                <a:lnTo>
                  <a:pt x="1121914" y="129382"/>
                </a:lnTo>
                <a:lnTo>
                  <a:pt x="1170762" y="139070"/>
                </a:lnTo>
                <a:lnTo>
                  <a:pt x="1219575" y="149152"/>
                </a:lnTo>
                <a:lnTo>
                  <a:pt x="1268351" y="159627"/>
                </a:lnTo>
                <a:lnTo>
                  <a:pt x="1317083" y="170493"/>
                </a:lnTo>
                <a:lnTo>
                  <a:pt x="1365767" y="181748"/>
                </a:lnTo>
                <a:lnTo>
                  <a:pt x="1414399" y="193391"/>
                </a:lnTo>
                <a:lnTo>
                  <a:pt x="1462973" y="205421"/>
                </a:lnTo>
                <a:lnTo>
                  <a:pt x="1511484" y="217834"/>
                </a:lnTo>
                <a:lnTo>
                  <a:pt x="1559929" y="230631"/>
                </a:lnTo>
                <a:lnTo>
                  <a:pt x="1608302" y="243810"/>
                </a:lnTo>
                <a:lnTo>
                  <a:pt x="1656599" y="257368"/>
                </a:lnTo>
                <a:lnTo>
                  <a:pt x="1704814" y="271304"/>
                </a:lnTo>
                <a:lnTo>
                  <a:pt x="1752944" y="285617"/>
                </a:lnTo>
                <a:lnTo>
                  <a:pt x="1800982" y="300305"/>
                </a:lnTo>
                <a:lnTo>
                  <a:pt x="1848926" y="315366"/>
                </a:lnTo>
                <a:lnTo>
                  <a:pt x="1896769" y="330800"/>
                </a:lnTo>
                <a:lnTo>
                  <a:pt x="1944508" y="346603"/>
                </a:lnTo>
                <a:lnTo>
                  <a:pt x="1992136" y="362775"/>
                </a:lnTo>
                <a:lnTo>
                  <a:pt x="2039651" y="379314"/>
                </a:lnTo>
                <a:lnTo>
                  <a:pt x="2087046" y="396218"/>
                </a:lnTo>
                <a:lnTo>
                  <a:pt x="2134317" y="413487"/>
                </a:lnTo>
                <a:lnTo>
                  <a:pt x="2181460" y="431117"/>
                </a:lnTo>
                <a:lnTo>
                  <a:pt x="2228470" y="449108"/>
                </a:lnTo>
                <a:lnTo>
                  <a:pt x="2275341" y="467458"/>
                </a:lnTo>
                <a:lnTo>
                  <a:pt x="2322070" y="486165"/>
                </a:lnTo>
                <a:lnTo>
                  <a:pt x="2368651" y="505229"/>
                </a:lnTo>
                <a:lnTo>
                  <a:pt x="2415079" y="524646"/>
                </a:lnTo>
                <a:lnTo>
                  <a:pt x="2461351" y="544416"/>
                </a:lnTo>
                <a:lnTo>
                  <a:pt x="2507461" y="564537"/>
                </a:lnTo>
                <a:lnTo>
                  <a:pt x="2553404" y="585007"/>
                </a:lnTo>
                <a:lnTo>
                  <a:pt x="2599176" y="605825"/>
                </a:lnTo>
                <a:lnTo>
                  <a:pt x="2644773" y="626990"/>
                </a:lnTo>
                <a:lnTo>
                  <a:pt x="2690188" y="648499"/>
                </a:lnTo>
                <a:lnTo>
                  <a:pt x="2729541" y="667511"/>
                </a:lnTo>
                <a:lnTo>
                  <a:pt x="2772478" y="66751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03504" y="1517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874256" y="1571803"/>
            <a:ext cx="2571115" cy="185420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600200" y="2662427"/>
            <a:ext cx="2070735" cy="732790"/>
          </a:xfrm>
          <a:custGeom>
            <a:avLst/>
            <a:gdLst/>
            <a:ahLst/>
            <a:cxnLst/>
            <a:rect l="l" t="t" r="r" b="b"/>
            <a:pathLst>
              <a:path w="2070735" h="732789">
                <a:moveTo>
                  <a:pt x="2070724" y="732282"/>
                </a:moveTo>
                <a:lnTo>
                  <a:pt x="2011803" y="688719"/>
                </a:lnTo>
                <a:lnTo>
                  <a:pt x="1970993" y="659614"/>
                </a:lnTo>
                <a:lnTo>
                  <a:pt x="1929773" y="631017"/>
                </a:lnTo>
                <a:lnTo>
                  <a:pt x="1888153" y="602938"/>
                </a:lnTo>
                <a:lnTo>
                  <a:pt x="1846141" y="575385"/>
                </a:lnTo>
                <a:lnTo>
                  <a:pt x="1803748" y="548366"/>
                </a:lnTo>
                <a:lnTo>
                  <a:pt x="1760982" y="521889"/>
                </a:lnTo>
                <a:lnTo>
                  <a:pt x="1717853" y="495964"/>
                </a:lnTo>
                <a:lnTo>
                  <a:pt x="1674369" y="470598"/>
                </a:lnTo>
                <a:lnTo>
                  <a:pt x="1630540" y="445800"/>
                </a:lnTo>
                <a:lnTo>
                  <a:pt x="1586375" y="421577"/>
                </a:lnTo>
                <a:lnTo>
                  <a:pt x="1541884" y="397939"/>
                </a:lnTo>
                <a:lnTo>
                  <a:pt x="1497075" y="374894"/>
                </a:lnTo>
                <a:lnTo>
                  <a:pt x="1451958" y="352449"/>
                </a:lnTo>
                <a:lnTo>
                  <a:pt x="1406542" y="330615"/>
                </a:lnTo>
                <a:lnTo>
                  <a:pt x="1360836" y="309397"/>
                </a:lnTo>
                <a:lnTo>
                  <a:pt x="1314850" y="288806"/>
                </a:lnTo>
                <a:lnTo>
                  <a:pt x="1268592" y="268849"/>
                </a:lnTo>
                <a:lnTo>
                  <a:pt x="1222071" y="249535"/>
                </a:lnTo>
                <a:lnTo>
                  <a:pt x="1175298" y="230873"/>
                </a:lnTo>
                <a:lnTo>
                  <a:pt x="1128281" y="212869"/>
                </a:lnTo>
                <a:lnTo>
                  <a:pt x="1081029" y="195534"/>
                </a:lnTo>
                <a:lnTo>
                  <a:pt x="1033552" y="178874"/>
                </a:lnTo>
                <a:lnTo>
                  <a:pt x="985859" y="162899"/>
                </a:lnTo>
                <a:lnTo>
                  <a:pt x="937958" y="147617"/>
                </a:lnTo>
                <a:lnTo>
                  <a:pt x="889860" y="133036"/>
                </a:lnTo>
                <a:lnTo>
                  <a:pt x="841573" y="119165"/>
                </a:lnTo>
                <a:lnTo>
                  <a:pt x="793107" y="106011"/>
                </a:lnTo>
                <a:lnTo>
                  <a:pt x="744471" y="93584"/>
                </a:lnTo>
                <a:lnTo>
                  <a:pt x="695673" y="81892"/>
                </a:lnTo>
                <a:lnTo>
                  <a:pt x="646724" y="70942"/>
                </a:lnTo>
                <a:lnTo>
                  <a:pt x="597633" y="60743"/>
                </a:lnTo>
                <a:lnTo>
                  <a:pt x="548408" y="51305"/>
                </a:lnTo>
                <a:lnTo>
                  <a:pt x="499058" y="42634"/>
                </a:lnTo>
                <a:lnTo>
                  <a:pt x="449594" y="34739"/>
                </a:lnTo>
                <a:lnTo>
                  <a:pt x="400024" y="27629"/>
                </a:lnTo>
                <a:lnTo>
                  <a:pt x="350358" y="21312"/>
                </a:lnTo>
                <a:lnTo>
                  <a:pt x="300604" y="15797"/>
                </a:lnTo>
                <a:lnTo>
                  <a:pt x="250772" y="11091"/>
                </a:lnTo>
                <a:lnTo>
                  <a:pt x="200871" y="7203"/>
                </a:lnTo>
                <a:lnTo>
                  <a:pt x="150910" y="4142"/>
                </a:lnTo>
                <a:lnTo>
                  <a:pt x="100899" y="1915"/>
                </a:lnTo>
                <a:lnTo>
                  <a:pt x="50846" y="532"/>
                </a:lnTo>
                <a:lnTo>
                  <a:pt x="762" y="0"/>
                </a:lnTo>
                <a:lnTo>
                  <a:pt x="0" y="19050"/>
                </a:lnTo>
                <a:lnTo>
                  <a:pt x="49807" y="19567"/>
                </a:lnTo>
                <a:lnTo>
                  <a:pt x="99585" y="20933"/>
                </a:lnTo>
                <a:lnTo>
                  <a:pt x="149326" y="23140"/>
                </a:lnTo>
                <a:lnTo>
                  <a:pt x="199018" y="26179"/>
                </a:lnTo>
                <a:lnTo>
                  <a:pt x="248654" y="30042"/>
                </a:lnTo>
                <a:lnTo>
                  <a:pt x="298224" y="34721"/>
                </a:lnTo>
                <a:lnTo>
                  <a:pt x="347718" y="40207"/>
                </a:lnTo>
                <a:lnTo>
                  <a:pt x="397128" y="46491"/>
                </a:lnTo>
                <a:lnTo>
                  <a:pt x="446444" y="53566"/>
                </a:lnTo>
                <a:lnTo>
                  <a:pt x="495657" y="61423"/>
                </a:lnTo>
                <a:lnTo>
                  <a:pt x="544757" y="70053"/>
                </a:lnTo>
                <a:lnTo>
                  <a:pt x="593735" y="79448"/>
                </a:lnTo>
                <a:lnTo>
                  <a:pt x="642583" y="89600"/>
                </a:lnTo>
                <a:lnTo>
                  <a:pt x="691290" y="100501"/>
                </a:lnTo>
                <a:lnTo>
                  <a:pt x="739848" y="112141"/>
                </a:lnTo>
                <a:lnTo>
                  <a:pt x="788246" y="124513"/>
                </a:lnTo>
                <a:lnTo>
                  <a:pt x="836477" y="137608"/>
                </a:lnTo>
                <a:lnTo>
                  <a:pt x="884530" y="151418"/>
                </a:lnTo>
                <a:lnTo>
                  <a:pt x="932397" y="165934"/>
                </a:lnTo>
                <a:lnTo>
                  <a:pt x="980067" y="181148"/>
                </a:lnTo>
                <a:lnTo>
                  <a:pt x="1027533" y="197052"/>
                </a:lnTo>
                <a:lnTo>
                  <a:pt x="1074784" y="213637"/>
                </a:lnTo>
                <a:lnTo>
                  <a:pt x="1121811" y="230895"/>
                </a:lnTo>
                <a:lnTo>
                  <a:pt x="1168605" y="248817"/>
                </a:lnTo>
                <a:lnTo>
                  <a:pt x="1215156" y="267395"/>
                </a:lnTo>
                <a:lnTo>
                  <a:pt x="1261456" y="286621"/>
                </a:lnTo>
                <a:lnTo>
                  <a:pt x="1307495" y="306485"/>
                </a:lnTo>
                <a:lnTo>
                  <a:pt x="1353264" y="326981"/>
                </a:lnTo>
                <a:lnTo>
                  <a:pt x="1398753" y="348099"/>
                </a:lnTo>
                <a:lnTo>
                  <a:pt x="1443954" y="369832"/>
                </a:lnTo>
                <a:lnTo>
                  <a:pt x="1488857" y="392169"/>
                </a:lnTo>
                <a:lnTo>
                  <a:pt x="1533452" y="415105"/>
                </a:lnTo>
                <a:lnTo>
                  <a:pt x="1577731" y="438629"/>
                </a:lnTo>
                <a:lnTo>
                  <a:pt x="1621684" y="462733"/>
                </a:lnTo>
                <a:lnTo>
                  <a:pt x="1665302" y="487409"/>
                </a:lnTo>
                <a:lnTo>
                  <a:pt x="1708575" y="512649"/>
                </a:lnTo>
                <a:lnTo>
                  <a:pt x="1751495" y="538445"/>
                </a:lnTo>
                <a:lnTo>
                  <a:pt x="1794052" y="564787"/>
                </a:lnTo>
                <a:lnTo>
                  <a:pt x="1836236" y="591668"/>
                </a:lnTo>
                <a:lnTo>
                  <a:pt x="1878039" y="619079"/>
                </a:lnTo>
                <a:lnTo>
                  <a:pt x="1919452" y="647011"/>
                </a:lnTo>
                <a:lnTo>
                  <a:pt x="1960464" y="675457"/>
                </a:lnTo>
                <a:lnTo>
                  <a:pt x="2001067" y="704408"/>
                </a:lnTo>
                <a:lnTo>
                  <a:pt x="2039103" y="732282"/>
                </a:lnTo>
                <a:lnTo>
                  <a:pt x="2070724" y="732282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3504" y="2432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08481" y="1454912"/>
            <a:ext cx="59309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885982" y="2415539"/>
            <a:ext cx="1853564" cy="979169"/>
          </a:xfrm>
          <a:custGeom>
            <a:avLst/>
            <a:gdLst/>
            <a:ahLst/>
            <a:cxnLst/>
            <a:rect l="l" t="t" r="r" b="b"/>
            <a:pathLst>
              <a:path w="1853564" h="979170">
                <a:moveTo>
                  <a:pt x="1853231" y="979170"/>
                </a:moveTo>
                <a:lnTo>
                  <a:pt x="1792377" y="927889"/>
                </a:lnTo>
                <a:lnTo>
                  <a:pt x="1755358" y="897636"/>
                </a:lnTo>
                <a:lnTo>
                  <a:pt x="1716913" y="866872"/>
                </a:lnTo>
                <a:lnTo>
                  <a:pt x="1678101" y="836462"/>
                </a:lnTo>
                <a:lnTo>
                  <a:pt x="1638930" y="806409"/>
                </a:lnTo>
                <a:lnTo>
                  <a:pt x="1599404" y="776715"/>
                </a:lnTo>
                <a:lnTo>
                  <a:pt x="1559532" y="747386"/>
                </a:lnTo>
                <a:lnTo>
                  <a:pt x="1519317" y="718423"/>
                </a:lnTo>
                <a:lnTo>
                  <a:pt x="1478768" y="689832"/>
                </a:lnTo>
                <a:lnTo>
                  <a:pt x="1437889" y="661615"/>
                </a:lnTo>
                <a:lnTo>
                  <a:pt x="1396688" y="633777"/>
                </a:lnTo>
                <a:lnTo>
                  <a:pt x="1355170" y="606320"/>
                </a:lnTo>
                <a:lnTo>
                  <a:pt x="1313341" y="579249"/>
                </a:lnTo>
                <a:lnTo>
                  <a:pt x="1271208" y="552567"/>
                </a:lnTo>
                <a:lnTo>
                  <a:pt x="1228777" y="526278"/>
                </a:lnTo>
                <a:lnTo>
                  <a:pt x="1186053" y="500385"/>
                </a:lnTo>
                <a:lnTo>
                  <a:pt x="1143044" y="474892"/>
                </a:lnTo>
                <a:lnTo>
                  <a:pt x="1099755" y="449802"/>
                </a:lnTo>
                <a:lnTo>
                  <a:pt x="1056193" y="425119"/>
                </a:lnTo>
                <a:lnTo>
                  <a:pt x="1012363" y="400848"/>
                </a:lnTo>
                <a:lnTo>
                  <a:pt x="968272" y="376990"/>
                </a:lnTo>
                <a:lnTo>
                  <a:pt x="923926" y="353551"/>
                </a:lnTo>
                <a:lnTo>
                  <a:pt x="879331" y="330533"/>
                </a:lnTo>
                <a:lnTo>
                  <a:pt x="834493" y="307941"/>
                </a:lnTo>
                <a:lnTo>
                  <a:pt x="789419" y="285777"/>
                </a:lnTo>
                <a:lnTo>
                  <a:pt x="744114" y="264046"/>
                </a:lnTo>
                <a:lnTo>
                  <a:pt x="698585" y="242750"/>
                </a:lnTo>
                <a:lnTo>
                  <a:pt x="652838" y="221895"/>
                </a:lnTo>
                <a:lnTo>
                  <a:pt x="606879" y="201483"/>
                </a:lnTo>
                <a:lnTo>
                  <a:pt x="560715" y="181517"/>
                </a:lnTo>
                <a:lnTo>
                  <a:pt x="514351" y="162002"/>
                </a:lnTo>
                <a:lnTo>
                  <a:pt x="467793" y="142941"/>
                </a:lnTo>
                <a:lnTo>
                  <a:pt x="421049" y="124338"/>
                </a:lnTo>
                <a:lnTo>
                  <a:pt x="374123" y="106197"/>
                </a:lnTo>
                <a:lnTo>
                  <a:pt x="327023" y="88520"/>
                </a:lnTo>
                <a:lnTo>
                  <a:pt x="279754" y="71312"/>
                </a:lnTo>
                <a:lnTo>
                  <a:pt x="232322" y="54576"/>
                </a:lnTo>
                <a:lnTo>
                  <a:pt x="184734" y="38316"/>
                </a:lnTo>
                <a:lnTo>
                  <a:pt x="136996" y="22535"/>
                </a:lnTo>
                <a:lnTo>
                  <a:pt x="89113" y="7238"/>
                </a:lnTo>
                <a:lnTo>
                  <a:pt x="65646" y="0"/>
                </a:lnTo>
                <a:lnTo>
                  <a:pt x="0" y="0"/>
                </a:lnTo>
                <a:lnTo>
                  <a:pt x="33191" y="9849"/>
                </a:lnTo>
                <a:lnTo>
                  <a:pt x="80996" y="24561"/>
                </a:lnTo>
                <a:lnTo>
                  <a:pt x="128666" y="39758"/>
                </a:lnTo>
                <a:lnTo>
                  <a:pt x="176195" y="55436"/>
                </a:lnTo>
                <a:lnTo>
                  <a:pt x="223576" y="71592"/>
                </a:lnTo>
                <a:lnTo>
                  <a:pt x="270804" y="88222"/>
                </a:lnTo>
                <a:lnTo>
                  <a:pt x="317873" y="105323"/>
                </a:lnTo>
                <a:lnTo>
                  <a:pt x="364775" y="122891"/>
                </a:lnTo>
                <a:lnTo>
                  <a:pt x="411505" y="140923"/>
                </a:lnTo>
                <a:lnTo>
                  <a:pt x="458057" y="159415"/>
                </a:lnTo>
                <a:lnTo>
                  <a:pt x="504424" y="178363"/>
                </a:lnTo>
                <a:lnTo>
                  <a:pt x="550601" y="197765"/>
                </a:lnTo>
                <a:lnTo>
                  <a:pt x="596580" y="217617"/>
                </a:lnTo>
                <a:lnTo>
                  <a:pt x="642356" y="237914"/>
                </a:lnTo>
                <a:lnTo>
                  <a:pt x="687923" y="258654"/>
                </a:lnTo>
                <a:lnTo>
                  <a:pt x="733274" y="279833"/>
                </a:lnTo>
                <a:lnTo>
                  <a:pt x="778403" y="301448"/>
                </a:lnTo>
                <a:lnTo>
                  <a:pt x="823304" y="323495"/>
                </a:lnTo>
                <a:lnTo>
                  <a:pt x="867971" y="345970"/>
                </a:lnTo>
                <a:lnTo>
                  <a:pt x="912397" y="368870"/>
                </a:lnTo>
                <a:lnTo>
                  <a:pt x="956576" y="392192"/>
                </a:lnTo>
                <a:lnTo>
                  <a:pt x="1000502" y="415931"/>
                </a:lnTo>
                <a:lnTo>
                  <a:pt x="1044169" y="440085"/>
                </a:lnTo>
                <a:lnTo>
                  <a:pt x="1087571" y="464650"/>
                </a:lnTo>
                <a:lnTo>
                  <a:pt x="1130701" y="489623"/>
                </a:lnTo>
                <a:lnTo>
                  <a:pt x="1173553" y="514999"/>
                </a:lnTo>
                <a:lnTo>
                  <a:pt x="1216121" y="540775"/>
                </a:lnTo>
                <a:lnTo>
                  <a:pt x="1258398" y="566949"/>
                </a:lnTo>
                <a:lnTo>
                  <a:pt x="1300379" y="593515"/>
                </a:lnTo>
                <a:lnTo>
                  <a:pt x="1342058" y="620472"/>
                </a:lnTo>
                <a:lnTo>
                  <a:pt x="1383427" y="647815"/>
                </a:lnTo>
                <a:lnTo>
                  <a:pt x="1424481" y="675540"/>
                </a:lnTo>
                <a:lnTo>
                  <a:pt x="1465214" y="703645"/>
                </a:lnTo>
                <a:lnTo>
                  <a:pt x="1505619" y="732126"/>
                </a:lnTo>
                <a:lnTo>
                  <a:pt x="1545690" y="760978"/>
                </a:lnTo>
                <a:lnTo>
                  <a:pt x="1585421" y="790200"/>
                </a:lnTo>
                <a:lnTo>
                  <a:pt x="1624806" y="819786"/>
                </a:lnTo>
                <a:lnTo>
                  <a:pt x="1663838" y="849735"/>
                </a:lnTo>
                <a:lnTo>
                  <a:pt x="1702512" y="880041"/>
                </a:lnTo>
                <a:lnTo>
                  <a:pt x="1740821" y="910702"/>
                </a:lnTo>
                <a:lnTo>
                  <a:pt x="1778758" y="941714"/>
                </a:lnTo>
                <a:lnTo>
                  <a:pt x="1816318" y="973074"/>
                </a:lnTo>
                <a:lnTo>
                  <a:pt x="1823485" y="979170"/>
                </a:lnTo>
                <a:lnTo>
                  <a:pt x="1853231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504" y="2415539"/>
            <a:ext cx="1003935" cy="39370"/>
          </a:xfrm>
          <a:custGeom>
            <a:avLst/>
            <a:gdLst/>
            <a:ahLst/>
            <a:cxnLst/>
            <a:rect l="l" t="t" r="r" b="b"/>
            <a:pathLst>
              <a:path w="1003935" h="39369">
                <a:moveTo>
                  <a:pt x="12953" y="26669"/>
                </a:moveTo>
                <a:lnTo>
                  <a:pt x="12953" y="0"/>
                </a:lnTo>
                <a:lnTo>
                  <a:pt x="0" y="0"/>
                </a:lnTo>
                <a:lnTo>
                  <a:pt x="0" y="38861"/>
                </a:lnTo>
                <a:lnTo>
                  <a:pt x="6095" y="38861"/>
                </a:lnTo>
                <a:lnTo>
                  <a:pt x="6095" y="26669"/>
                </a:lnTo>
                <a:lnTo>
                  <a:pt x="12953" y="26669"/>
                </a:lnTo>
                <a:close/>
              </a:path>
              <a:path w="1003935" h="39369">
                <a:moveTo>
                  <a:pt x="996695" y="26669"/>
                </a:moveTo>
                <a:lnTo>
                  <a:pt x="6095" y="26669"/>
                </a:lnTo>
                <a:lnTo>
                  <a:pt x="12953" y="32765"/>
                </a:lnTo>
                <a:lnTo>
                  <a:pt x="12953" y="38861"/>
                </a:lnTo>
                <a:lnTo>
                  <a:pt x="990600" y="38861"/>
                </a:lnTo>
                <a:lnTo>
                  <a:pt x="990600" y="32765"/>
                </a:lnTo>
                <a:lnTo>
                  <a:pt x="996695" y="26669"/>
                </a:lnTo>
                <a:close/>
              </a:path>
              <a:path w="1003935" h="39369">
                <a:moveTo>
                  <a:pt x="12953" y="38861"/>
                </a:moveTo>
                <a:lnTo>
                  <a:pt x="12953" y="32765"/>
                </a:lnTo>
                <a:lnTo>
                  <a:pt x="6095" y="26669"/>
                </a:lnTo>
                <a:lnTo>
                  <a:pt x="6095" y="38861"/>
                </a:lnTo>
                <a:lnTo>
                  <a:pt x="12953" y="38861"/>
                </a:lnTo>
                <a:close/>
              </a:path>
              <a:path w="1003935" h="39369">
                <a:moveTo>
                  <a:pt x="1003553" y="3886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26669"/>
                </a:lnTo>
                <a:lnTo>
                  <a:pt x="996695" y="26669"/>
                </a:lnTo>
                <a:lnTo>
                  <a:pt x="996695" y="38861"/>
                </a:lnTo>
                <a:lnTo>
                  <a:pt x="1003553" y="38861"/>
                </a:lnTo>
                <a:close/>
              </a:path>
              <a:path w="1003935" h="39369">
                <a:moveTo>
                  <a:pt x="996695" y="38861"/>
                </a:moveTo>
                <a:lnTo>
                  <a:pt x="996695" y="26669"/>
                </a:lnTo>
                <a:lnTo>
                  <a:pt x="990600" y="32765"/>
                </a:lnTo>
                <a:lnTo>
                  <a:pt x="990600" y="38861"/>
                </a:lnTo>
                <a:lnTo>
                  <a:pt x="996695" y="3886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329741" y="2415539"/>
            <a:ext cx="1471930" cy="979169"/>
          </a:xfrm>
          <a:custGeom>
            <a:avLst/>
            <a:gdLst/>
            <a:ahLst/>
            <a:cxnLst/>
            <a:rect l="l" t="t" r="r" b="b"/>
            <a:pathLst>
              <a:path w="1471929" h="979170">
                <a:moveTo>
                  <a:pt x="1471928" y="979170"/>
                </a:moveTo>
                <a:lnTo>
                  <a:pt x="1412667" y="924402"/>
                </a:lnTo>
                <a:lnTo>
                  <a:pt x="1376397" y="891736"/>
                </a:lnTo>
                <a:lnTo>
                  <a:pt x="1339782" y="859359"/>
                </a:lnTo>
                <a:lnTo>
                  <a:pt x="1302829" y="827275"/>
                </a:lnTo>
                <a:lnTo>
                  <a:pt x="1265541" y="795483"/>
                </a:lnTo>
                <a:lnTo>
                  <a:pt x="1227924" y="763987"/>
                </a:lnTo>
                <a:lnTo>
                  <a:pt x="1189982" y="732787"/>
                </a:lnTo>
                <a:lnTo>
                  <a:pt x="1151719" y="701886"/>
                </a:lnTo>
                <a:lnTo>
                  <a:pt x="1113140" y="671283"/>
                </a:lnTo>
                <a:lnTo>
                  <a:pt x="1074250" y="640983"/>
                </a:lnTo>
                <a:lnTo>
                  <a:pt x="1035054" y="610985"/>
                </a:lnTo>
                <a:lnTo>
                  <a:pt x="995557" y="581291"/>
                </a:lnTo>
                <a:lnTo>
                  <a:pt x="955762" y="551904"/>
                </a:lnTo>
                <a:lnTo>
                  <a:pt x="915674" y="522824"/>
                </a:lnTo>
                <a:lnTo>
                  <a:pt x="875299" y="494054"/>
                </a:lnTo>
                <a:lnTo>
                  <a:pt x="834641" y="465594"/>
                </a:lnTo>
                <a:lnTo>
                  <a:pt x="793705" y="437446"/>
                </a:lnTo>
                <a:lnTo>
                  <a:pt x="752495" y="409613"/>
                </a:lnTo>
                <a:lnTo>
                  <a:pt x="711015" y="382095"/>
                </a:lnTo>
                <a:lnTo>
                  <a:pt x="669272" y="354894"/>
                </a:lnTo>
                <a:lnTo>
                  <a:pt x="627268" y="328012"/>
                </a:lnTo>
                <a:lnTo>
                  <a:pt x="585009" y="301450"/>
                </a:lnTo>
                <a:lnTo>
                  <a:pt x="542500" y="275210"/>
                </a:lnTo>
                <a:lnTo>
                  <a:pt x="499746" y="249293"/>
                </a:lnTo>
                <a:lnTo>
                  <a:pt x="456750" y="223702"/>
                </a:lnTo>
                <a:lnTo>
                  <a:pt x="413517" y="198437"/>
                </a:lnTo>
                <a:lnTo>
                  <a:pt x="370053" y="173500"/>
                </a:lnTo>
                <a:lnTo>
                  <a:pt x="326362" y="148893"/>
                </a:lnTo>
                <a:lnTo>
                  <a:pt x="282448" y="124618"/>
                </a:lnTo>
                <a:lnTo>
                  <a:pt x="238317" y="100675"/>
                </a:lnTo>
                <a:lnTo>
                  <a:pt x="193973" y="77067"/>
                </a:lnTo>
                <a:lnTo>
                  <a:pt x="149420" y="53795"/>
                </a:lnTo>
                <a:lnTo>
                  <a:pt x="104663" y="30861"/>
                </a:lnTo>
                <a:lnTo>
                  <a:pt x="59707" y="8266"/>
                </a:lnTo>
                <a:lnTo>
                  <a:pt x="42936" y="0"/>
                </a:lnTo>
                <a:lnTo>
                  <a:pt x="0" y="0"/>
                </a:lnTo>
                <a:lnTo>
                  <a:pt x="5876" y="2838"/>
                </a:lnTo>
                <a:lnTo>
                  <a:pt x="50915" y="25032"/>
                </a:lnTo>
                <a:lnTo>
                  <a:pt x="95760" y="47565"/>
                </a:lnTo>
                <a:lnTo>
                  <a:pt x="140405" y="70436"/>
                </a:lnTo>
                <a:lnTo>
                  <a:pt x="184846" y="93644"/>
                </a:lnTo>
                <a:lnTo>
                  <a:pt x="229077" y="117187"/>
                </a:lnTo>
                <a:lnTo>
                  <a:pt x="273094" y="141063"/>
                </a:lnTo>
                <a:lnTo>
                  <a:pt x="316893" y="165271"/>
                </a:lnTo>
                <a:lnTo>
                  <a:pt x="360468" y="189809"/>
                </a:lnTo>
                <a:lnTo>
                  <a:pt x="403815" y="214676"/>
                </a:lnTo>
                <a:lnTo>
                  <a:pt x="446929" y="239869"/>
                </a:lnTo>
                <a:lnTo>
                  <a:pt x="489806" y="265389"/>
                </a:lnTo>
                <a:lnTo>
                  <a:pt x="532440" y="291231"/>
                </a:lnTo>
                <a:lnTo>
                  <a:pt x="574827" y="317396"/>
                </a:lnTo>
                <a:lnTo>
                  <a:pt x="616963" y="343882"/>
                </a:lnTo>
                <a:lnTo>
                  <a:pt x="658841" y="370686"/>
                </a:lnTo>
                <a:lnTo>
                  <a:pt x="700458" y="397808"/>
                </a:lnTo>
                <a:lnTo>
                  <a:pt x="741810" y="425246"/>
                </a:lnTo>
                <a:lnTo>
                  <a:pt x="782890" y="452998"/>
                </a:lnTo>
                <a:lnTo>
                  <a:pt x="823695" y="481062"/>
                </a:lnTo>
                <a:lnTo>
                  <a:pt x="864219" y="509438"/>
                </a:lnTo>
                <a:lnTo>
                  <a:pt x="904459" y="538122"/>
                </a:lnTo>
                <a:lnTo>
                  <a:pt x="944408" y="567115"/>
                </a:lnTo>
                <a:lnTo>
                  <a:pt x="984063" y="596413"/>
                </a:lnTo>
                <a:lnTo>
                  <a:pt x="1023419" y="626016"/>
                </a:lnTo>
                <a:lnTo>
                  <a:pt x="1062471" y="655923"/>
                </a:lnTo>
                <a:lnTo>
                  <a:pt x="1101214" y="686130"/>
                </a:lnTo>
                <a:lnTo>
                  <a:pt x="1139644" y="716637"/>
                </a:lnTo>
                <a:lnTo>
                  <a:pt x="1177755" y="747443"/>
                </a:lnTo>
                <a:lnTo>
                  <a:pt x="1215543" y="778545"/>
                </a:lnTo>
                <a:lnTo>
                  <a:pt x="1253004" y="809941"/>
                </a:lnTo>
                <a:lnTo>
                  <a:pt x="1290132" y="841632"/>
                </a:lnTo>
                <a:lnTo>
                  <a:pt x="1326923" y="873614"/>
                </a:lnTo>
                <a:lnTo>
                  <a:pt x="1363372" y="905886"/>
                </a:lnTo>
                <a:lnTo>
                  <a:pt x="1399474" y="938446"/>
                </a:lnTo>
                <a:lnTo>
                  <a:pt x="1435225" y="971294"/>
                </a:lnTo>
                <a:lnTo>
                  <a:pt x="1443638" y="979170"/>
                </a:lnTo>
                <a:lnTo>
                  <a:pt x="1471928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639303" y="3394709"/>
            <a:ext cx="929640" cy="979169"/>
          </a:xfrm>
          <a:custGeom>
            <a:avLst/>
            <a:gdLst/>
            <a:ahLst/>
            <a:cxnLst/>
            <a:rect l="l" t="t" r="r" b="b"/>
            <a:pathLst>
              <a:path w="929639" h="979170">
                <a:moveTo>
                  <a:pt x="929577" y="979170"/>
                </a:moveTo>
                <a:lnTo>
                  <a:pt x="886319" y="909124"/>
                </a:lnTo>
                <a:lnTo>
                  <a:pt x="859467" y="867790"/>
                </a:lnTo>
                <a:lnTo>
                  <a:pt x="831951" y="826878"/>
                </a:lnTo>
                <a:lnTo>
                  <a:pt x="803789" y="786398"/>
                </a:lnTo>
                <a:lnTo>
                  <a:pt x="775003" y="746360"/>
                </a:lnTo>
                <a:lnTo>
                  <a:pt x="745614" y="706774"/>
                </a:lnTo>
                <a:lnTo>
                  <a:pt x="715640" y="667649"/>
                </a:lnTo>
                <a:lnTo>
                  <a:pt x="685104" y="628995"/>
                </a:lnTo>
                <a:lnTo>
                  <a:pt x="654024" y="590821"/>
                </a:lnTo>
                <a:lnTo>
                  <a:pt x="622422" y="553137"/>
                </a:lnTo>
                <a:lnTo>
                  <a:pt x="590318" y="515954"/>
                </a:lnTo>
                <a:lnTo>
                  <a:pt x="557732" y="479280"/>
                </a:lnTo>
                <a:lnTo>
                  <a:pt x="524684" y="443125"/>
                </a:lnTo>
                <a:lnTo>
                  <a:pt x="491195" y="407499"/>
                </a:lnTo>
                <a:lnTo>
                  <a:pt x="457286" y="372411"/>
                </a:lnTo>
                <a:lnTo>
                  <a:pt x="422976" y="337872"/>
                </a:lnTo>
                <a:lnTo>
                  <a:pt x="388286" y="303890"/>
                </a:lnTo>
                <a:lnTo>
                  <a:pt x="353236" y="270476"/>
                </a:lnTo>
                <a:lnTo>
                  <a:pt x="317848" y="237639"/>
                </a:lnTo>
                <a:lnTo>
                  <a:pt x="282140" y="205389"/>
                </a:lnTo>
                <a:lnTo>
                  <a:pt x="246134" y="173736"/>
                </a:lnTo>
                <a:lnTo>
                  <a:pt x="208447" y="141299"/>
                </a:lnTo>
                <a:lnTo>
                  <a:pt x="170287" y="109313"/>
                </a:lnTo>
                <a:lnTo>
                  <a:pt x="131662" y="77786"/>
                </a:lnTo>
                <a:lnTo>
                  <a:pt x="92582" y="46727"/>
                </a:lnTo>
                <a:lnTo>
                  <a:pt x="53055" y="16143"/>
                </a:lnTo>
                <a:lnTo>
                  <a:pt x="31620" y="0"/>
                </a:lnTo>
                <a:lnTo>
                  <a:pt x="0" y="0"/>
                </a:lnTo>
                <a:lnTo>
                  <a:pt x="2147" y="1573"/>
                </a:lnTo>
                <a:lnTo>
                  <a:pt x="41903" y="31509"/>
                </a:lnTo>
                <a:lnTo>
                  <a:pt x="81222" y="61924"/>
                </a:lnTo>
                <a:lnTo>
                  <a:pt x="120095" y="92810"/>
                </a:lnTo>
                <a:lnTo>
                  <a:pt x="158512" y="124160"/>
                </a:lnTo>
                <a:lnTo>
                  <a:pt x="196464" y="155963"/>
                </a:lnTo>
                <a:lnTo>
                  <a:pt x="233942" y="188214"/>
                </a:lnTo>
                <a:lnTo>
                  <a:pt x="270431" y="220395"/>
                </a:lnTo>
                <a:lnTo>
                  <a:pt x="306615" y="253187"/>
                </a:lnTo>
                <a:lnTo>
                  <a:pt x="342472" y="286578"/>
                </a:lnTo>
                <a:lnTo>
                  <a:pt x="377980" y="320558"/>
                </a:lnTo>
                <a:lnTo>
                  <a:pt x="413117" y="355119"/>
                </a:lnTo>
                <a:lnTo>
                  <a:pt x="447862" y="390249"/>
                </a:lnTo>
                <a:lnTo>
                  <a:pt x="482192" y="425940"/>
                </a:lnTo>
                <a:lnTo>
                  <a:pt x="516087" y="462181"/>
                </a:lnTo>
                <a:lnTo>
                  <a:pt x="549525" y="498962"/>
                </a:lnTo>
                <a:lnTo>
                  <a:pt x="582483" y="536273"/>
                </a:lnTo>
                <a:lnTo>
                  <a:pt x="614940" y="574106"/>
                </a:lnTo>
                <a:lnTo>
                  <a:pt x="646875" y="612449"/>
                </a:lnTo>
                <a:lnTo>
                  <a:pt x="678264" y="651293"/>
                </a:lnTo>
                <a:lnTo>
                  <a:pt x="709088" y="690628"/>
                </a:lnTo>
                <a:lnTo>
                  <a:pt x="739324" y="730444"/>
                </a:lnTo>
                <a:lnTo>
                  <a:pt x="768950" y="770732"/>
                </a:lnTo>
                <a:lnTo>
                  <a:pt x="797945" y="811481"/>
                </a:lnTo>
                <a:lnTo>
                  <a:pt x="826286" y="852682"/>
                </a:lnTo>
                <a:lnTo>
                  <a:pt x="853953" y="894324"/>
                </a:lnTo>
                <a:lnTo>
                  <a:pt x="880923" y="936398"/>
                </a:lnTo>
                <a:lnTo>
                  <a:pt x="907339" y="979170"/>
                </a:lnTo>
                <a:lnTo>
                  <a:pt x="929577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709468" y="3394709"/>
            <a:ext cx="861694" cy="979169"/>
          </a:xfrm>
          <a:custGeom>
            <a:avLst/>
            <a:gdLst/>
            <a:ahLst/>
            <a:cxnLst/>
            <a:rect l="l" t="t" r="r" b="b"/>
            <a:pathLst>
              <a:path w="861695" h="979170">
                <a:moveTo>
                  <a:pt x="861072" y="979170"/>
                </a:moveTo>
                <a:lnTo>
                  <a:pt x="840728" y="944374"/>
                </a:lnTo>
                <a:lnTo>
                  <a:pt x="815107" y="902098"/>
                </a:lnTo>
                <a:lnTo>
                  <a:pt x="788812" y="860184"/>
                </a:lnTo>
                <a:lnTo>
                  <a:pt x="761860" y="818639"/>
                </a:lnTo>
                <a:lnTo>
                  <a:pt x="734272" y="777468"/>
                </a:lnTo>
                <a:lnTo>
                  <a:pt x="706066" y="736679"/>
                </a:lnTo>
                <a:lnTo>
                  <a:pt x="677264" y="696277"/>
                </a:lnTo>
                <a:lnTo>
                  <a:pt x="647883" y="656270"/>
                </a:lnTo>
                <a:lnTo>
                  <a:pt x="617944" y="616662"/>
                </a:lnTo>
                <a:lnTo>
                  <a:pt x="587465" y="577462"/>
                </a:lnTo>
                <a:lnTo>
                  <a:pt x="556468" y="538674"/>
                </a:lnTo>
                <a:lnTo>
                  <a:pt x="524970" y="500307"/>
                </a:lnTo>
                <a:lnTo>
                  <a:pt x="492991" y="462365"/>
                </a:lnTo>
                <a:lnTo>
                  <a:pt x="460551" y="424856"/>
                </a:lnTo>
                <a:lnTo>
                  <a:pt x="427670" y="387785"/>
                </a:lnTo>
                <a:lnTo>
                  <a:pt x="394367" y="351160"/>
                </a:lnTo>
                <a:lnTo>
                  <a:pt x="360661" y="314986"/>
                </a:lnTo>
                <a:lnTo>
                  <a:pt x="326571" y="279271"/>
                </a:lnTo>
                <a:lnTo>
                  <a:pt x="292118" y="244020"/>
                </a:lnTo>
                <a:lnTo>
                  <a:pt x="257321" y="209240"/>
                </a:lnTo>
                <a:lnTo>
                  <a:pt x="222199" y="174937"/>
                </a:lnTo>
                <a:lnTo>
                  <a:pt x="186772" y="141118"/>
                </a:lnTo>
                <a:lnTo>
                  <a:pt x="151059" y="107789"/>
                </a:lnTo>
                <a:lnTo>
                  <a:pt x="115080" y="74956"/>
                </a:lnTo>
                <a:lnTo>
                  <a:pt x="78854" y="42627"/>
                </a:lnTo>
                <a:lnTo>
                  <a:pt x="42401" y="10806"/>
                </a:lnTo>
                <a:lnTo>
                  <a:pt x="29745" y="0"/>
                </a:lnTo>
                <a:lnTo>
                  <a:pt x="0" y="0"/>
                </a:lnTo>
                <a:lnTo>
                  <a:pt x="29059" y="24718"/>
                </a:lnTo>
                <a:lnTo>
                  <a:pt x="65099" y="56069"/>
                </a:lnTo>
                <a:lnTo>
                  <a:pt x="100934" y="87948"/>
                </a:lnTo>
                <a:lnTo>
                  <a:pt x="136544" y="120348"/>
                </a:lnTo>
                <a:lnTo>
                  <a:pt x="171908" y="153263"/>
                </a:lnTo>
                <a:lnTo>
                  <a:pt x="207007" y="186685"/>
                </a:lnTo>
                <a:lnTo>
                  <a:pt x="241820" y="220608"/>
                </a:lnTo>
                <a:lnTo>
                  <a:pt x="276328" y="255023"/>
                </a:lnTo>
                <a:lnTo>
                  <a:pt x="310509" y="289924"/>
                </a:lnTo>
                <a:lnTo>
                  <a:pt x="344345" y="325305"/>
                </a:lnTo>
                <a:lnTo>
                  <a:pt x="377814" y="361157"/>
                </a:lnTo>
                <a:lnTo>
                  <a:pt x="410897" y="397474"/>
                </a:lnTo>
                <a:lnTo>
                  <a:pt x="443575" y="434248"/>
                </a:lnTo>
                <a:lnTo>
                  <a:pt x="475825" y="471473"/>
                </a:lnTo>
                <a:lnTo>
                  <a:pt x="507630" y="509141"/>
                </a:lnTo>
                <a:lnTo>
                  <a:pt x="538967" y="547245"/>
                </a:lnTo>
                <a:lnTo>
                  <a:pt x="569819" y="585778"/>
                </a:lnTo>
                <a:lnTo>
                  <a:pt x="600163" y="624734"/>
                </a:lnTo>
                <a:lnTo>
                  <a:pt x="629981" y="664104"/>
                </a:lnTo>
                <a:lnTo>
                  <a:pt x="659251" y="703883"/>
                </a:lnTo>
                <a:lnTo>
                  <a:pt x="687955" y="744061"/>
                </a:lnTo>
                <a:lnTo>
                  <a:pt x="716072" y="784634"/>
                </a:lnTo>
                <a:lnTo>
                  <a:pt x="743581" y="825593"/>
                </a:lnTo>
                <a:lnTo>
                  <a:pt x="770463" y="866932"/>
                </a:lnTo>
                <a:lnTo>
                  <a:pt x="796698" y="908642"/>
                </a:lnTo>
                <a:lnTo>
                  <a:pt x="822265" y="950718"/>
                </a:lnTo>
                <a:lnTo>
                  <a:pt x="838947" y="979170"/>
                </a:lnTo>
                <a:lnTo>
                  <a:pt x="861072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773380" y="3394709"/>
            <a:ext cx="803910" cy="979169"/>
          </a:xfrm>
          <a:custGeom>
            <a:avLst/>
            <a:gdLst/>
            <a:ahLst/>
            <a:cxnLst/>
            <a:rect l="l" t="t" r="r" b="b"/>
            <a:pathLst>
              <a:path w="803909" h="979170">
                <a:moveTo>
                  <a:pt x="803702" y="979169"/>
                </a:moveTo>
                <a:lnTo>
                  <a:pt x="777800" y="932900"/>
                </a:lnTo>
                <a:lnTo>
                  <a:pt x="752931" y="890116"/>
                </a:lnTo>
                <a:lnTo>
                  <a:pt x="727411" y="847677"/>
                </a:lnTo>
                <a:lnTo>
                  <a:pt x="701262" y="805587"/>
                </a:lnTo>
                <a:lnTo>
                  <a:pt x="674501" y="763852"/>
                </a:lnTo>
                <a:lnTo>
                  <a:pt x="647148" y="722476"/>
                </a:lnTo>
                <a:lnTo>
                  <a:pt x="619222" y="681465"/>
                </a:lnTo>
                <a:lnTo>
                  <a:pt x="590744" y="640823"/>
                </a:lnTo>
                <a:lnTo>
                  <a:pt x="561733" y="600556"/>
                </a:lnTo>
                <a:lnTo>
                  <a:pt x="532207" y="560669"/>
                </a:lnTo>
                <a:lnTo>
                  <a:pt x="502186" y="521167"/>
                </a:lnTo>
                <a:lnTo>
                  <a:pt x="471690" y="482055"/>
                </a:lnTo>
                <a:lnTo>
                  <a:pt x="440738" y="443337"/>
                </a:lnTo>
                <a:lnTo>
                  <a:pt x="409350" y="405020"/>
                </a:lnTo>
                <a:lnTo>
                  <a:pt x="377544" y="367108"/>
                </a:lnTo>
                <a:lnTo>
                  <a:pt x="345341" y="329606"/>
                </a:lnTo>
                <a:lnTo>
                  <a:pt x="312760" y="292518"/>
                </a:lnTo>
                <a:lnTo>
                  <a:pt x="279820" y="255852"/>
                </a:lnTo>
                <a:lnTo>
                  <a:pt x="246540" y="219610"/>
                </a:lnTo>
                <a:lnTo>
                  <a:pt x="212941" y="183799"/>
                </a:lnTo>
                <a:lnTo>
                  <a:pt x="179041" y="148423"/>
                </a:lnTo>
                <a:lnTo>
                  <a:pt x="144859" y="113487"/>
                </a:lnTo>
                <a:lnTo>
                  <a:pt x="110416" y="78997"/>
                </a:lnTo>
                <a:lnTo>
                  <a:pt x="75731" y="44958"/>
                </a:lnTo>
                <a:lnTo>
                  <a:pt x="40519" y="11430"/>
                </a:lnTo>
                <a:lnTo>
                  <a:pt x="28289" y="0"/>
                </a:lnTo>
                <a:lnTo>
                  <a:pt x="0" y="0"/>
                </a:lnTo>
                <a:lnTo>
                  <a:pt x="26981" y="25257"/>
                </a:lnTo>
                <a:lnTo>
                  <a:pt x="62015" y="58674"/>
                </a:lnTo>
                <a:lnTo>
                  <a:pt x="96515" y="92426"/>
                </a:lnTo>
                <a:lnTo>
                  <a:pt x="130774" y="126633"/>
                </a:lnTo>
                <a:lnTo>
                  <a:pt x="164773" y="161289"/>
                </a:lnTo>
                <a:lnTo>
                  <a:pt x="198490" y="196388"/>
                </a:lnTo>
                <a:lnTo>
                  <a:pt x="231909" y="231925"/>
                </a:lnTo>
                <a:lnTo>
                  <a:pt x="265009" y="267896"/>
                </a:lnTo>
                <a:lnTo>
                  <a:pt x="297771" y="304294"/>
                </a:lnTo>
                <a:lnTo>
                  <a:pt x="330175" y="341114"/>
                </a:lnTo>
                <a:lnTo>
                  <a:pt x="362204" y="378352"/>
                </a:lnTo>
                <a:lnTo>
                  <a:pt x="393836" y="416001"/>
                </a:lnTo>
                <a:lnTo>
                  <a:pt x="425054" y="454058"/>
                </a:lnTo>
                <a:lnTo>
                  <a:pt x="455837" y="492515"/>
                </a:lnTo>
                <a:lnTo>
                  <a:pt x="486167" y="531369"/>
                </a:lnTo>
                <a:lnTo>
                  <a:pt x="516025" y="570614"/>
                </a:lnTo>
                <a:lnTo>
                  <a:pt x="545390" y="610245"/>
                </a:lnTo>
                <a:lnTo>
                  <a:pt x="574244" y="650256"/>
                </a:lnTo>
                <a:lnTo>
                  <a:pt x="602567" y="690642"/>
                </a:lnTo>
                <a:lnTo>
                  <a:pt x="630341" y="731397"/>
                </a:lnTo>
                <a:lnTo>
                  <a:pt x="657546" y="772518"/>
                </a:lnTo>
                <a:lnTo>
                  <a:pt x="684162" y="813998"/>
                </a:lnTo>
                <a:lnTo>
                  <a:pt x="710171" y="855832"/>
                </a:lnTo>
                <a:lnTo>
                  <a:pt x="735553" y="898014"/>
                </a:lnTo>
                <a:lnTo>
                  <a:pt x="760289" y="940541"/>
                </a:lnTo>
                <a:lnTo>
                  <a:pt x="781981" y="979169"/>
                </a:lnTo>
                <a:lnTo>
                  <a:pt x="803702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546643" y="4373879"/>
            <a:ext cx="367030" cy="979169"/>
          </a:xfrm>
          <a:custGeom>
            <a:avLst/>
            <a:gdLst/>
            <a:ahLst/>
            <a:cxnLst/>
            <a:rect l="l" t="t" r="r" b="b"/>
            <a:pathLst>
              <a:path w="367029" h="979170">
                <a:moveTo>
                  <a:pt x="366570" y="979170"/>
                </a:moveTo>
                <a:lnTo>
                  <a:pt x="360232" y="926680"/>
                </a:lnTo>
                <a:lnTo>
                  <a:pt x="353164" y="878492"/>
                </a:lnTo>
                <a:lnTo>
                  <a:pt x="344983" y="830515"/>
                </a:lnTo>
                <a:lnTo>
                  <a:pt x="335710" y="782757"/>
                </a:lnTo>
                <a:lnTo>
                  <a:pt x="325364" y="735228"/>
                </a:lnTo>
                <a:lnTo>
                  <a:pt x="313966" y="687939"/>
                </a:lnTo>
                <a:lnTo>
                  <a:pt x="301536" y="640898"/>
                </a:lnTo>
                <a:lnTo>
                  <a:pt x="288095" y="594116"/>
                </a:lnTo>
                <a:lnTo>
                  <a:pt x="273664" y="547601"/>
                </a:lnTo>
                <a:lnTo>
                  <a:pt x="258262" y="501365"/>
                </a:lnTo>
                <a:lnTo>
                  <a:pt x="241909" y="455416"/>
                </a:lnTo>
                <a:lnTo>
                  <a:pt x="224627" y="409763"/>
                </a:lnTo>
                <a:lnTo>
                  <a:pt x="206435" y="364418"/>
                </a:lnTo>
                <a:lnTo>
                  <a:pt x="187355" y="319389"/>
                </a:lnTo>
                <a:lnTo>
                  <a:pt x="167405" y="274685"/>
                </a:lnTo>
                <a:lnTo>
                  <a:pt x="146607" y="230318"/>
                </a:lnTo>
                <a:lnTo>
                  <a:pt x="124982" y="186296"/>
                </a:lnTo>
                <a:lnTo>
                  <a:pt x="102548" y="142628"/>
                </a:lnTo>
                <a:lnTo>
                  <a:pt x="79328" y="99326"/>
                </a:lnTo>
                <a:lnTo>
                  <a:pt x="55340" y="56397"/>
                </a:lnTo>
                <a:lnTo>
                  <a:pt x="30606" y="13853"/>
                </a:lnTo>
                <a:lnTo>
                  <a:pt x="22238" y="0"/>
                </a:lnTo>
                <a:lnTo>
                  <a:pt x="0" y="0"/>
                </a:lnTo>
                <a:lnTo>
                  <a:pt x="25348" y="42633"/>
                </a:lnTo>
                <a:lnTo>
                  <a:pt x="50098" y="85944"/>
                </a:lnTo>
                <a:lnTo>
                  <a:pt x="74064" y="129647"/>
                </a:lnTo>
                <a:lnTo>
                  <a:pt x="97225" y="173732"/>
                </a:lnTo>
                <a:lnTo>
                  <a:pt x="119560" y="218191"/>
                </a:lnTo>
                <a:lnTo>
                  <a:pt x="141045" y="263012"/>
                </a:lnTo>
                <a:lnTo>
                  <a:pt x="161660" y="308186"/>
                </a:lnTo>
                <a:lnTo>
                  <a:pt x="181383" y="353703"/>
                </a:lnTo>
                <a:lnTo>
                  <a:pt x="200192" y="399554"/>
                </a:lnTo>
                <a:lnTo>
                  <a:pt x="218066" y="445727"/>
                </a:lnTo>
                <a:lnTo>
                  <a:pt x="234982" y="492215"/>
                </a:lnTo>
                <a:lnTo>
                  <a:pt x="250918" y="539006"/>
                </a:lnTo>
                <a:lnTo>
                  <a:pt x="265855" y="586091"/>
                </a:lnTo>
                <a:lnTo>
                  <a:pt x="279768" y="633459"/>
                </a:lnTo>
                <a:lnTo>
                  <a:pt x="292637" y="681102"/>
                </a:lnTo>
                <a:lnTo>
                  <a:pt x="304440" y="729009"/>
                </a:lnTo>
                <a:lnTo>
                  <a:pt x="315156" y="777170"/>
                </a:lnTo>
                <a:lnTo>
                  <a:pt x="324762" y="825576"/>
                </a:lnTo>
                <a:lnTo>
                  <a:pt x="333237" y="874216"/>
                </a:lnTo>
                <a:lnTo>
                  <a:pt x="340558" y="923081"/>
                </a:lnTo>
                <a:lnTo>
                  <a:pt x="346706" y="972161"/>
                </a:lnTo>
                <a:lnTo>
                  <a:pt x="347410" y="979170"/>
                </a:lnTo>
                <a:lnTo>
                  <a:pt x="36657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548415" y="4373879"/>
            <a:ext cx="356235" cy="979169"/>
          </a:xfrm>
          <a:custGeom>
            <a:avLst/>
            <a:gdLst/>
            <a:ahLst/>
            <a:cxnLst/>
            <a:rect l="l" t="t" r="r" b="b"/>
            <a:pathLst>
              <a:path w="356235" h="979170">
                <a:moveTo>
                  <a:pt x="355609" y="979169"/>
                </a:moveTo>
                <a:lnTo>
                  <a:pt x="349268" y="925260"/>
                </a:lnTo>
                <a:lnTo>
                  <a:pt x="342334" y="876863"/>
                </a:lnTo>
                <a:lnTo>
                  <a:pt x="334314" y="828693"/>
                </a:lnTo>
                <a:lnTo>
                  <a:pt x="325230" y="780757"/>
                </a:lnTo>
                <a:lnTo>
                  <a:pt x="315100" y="733062"/>
                </a:lnTo>
                <a:lnTo>
                  <a:pt x="303944" y="685613"/>
                </a:lnTo>
                <a:lnTo>
                  <a:pt x="291781" y="638417"/>
                </a:lnTo>
                <a:lnTo>
                  <a:pt x="278630" y="591481"/>
                </a:lnTo>
                <a:lnTo>
                  <a:pt x="264512" y="544811"/>
                </a:lnTo>
                <a:lnTo>
                  <a:pt x="249446" y="498413"/>
                </a:lnTo>
                <a:lnTo>
                  <a:pt x="233451" y="452293"/>
                </a:lnTo>
                <a:lnTo>
                  <a:pt x="216547" y="406459"/>
                </a:lnTo>
                <a:lnTo>
                  <a:pt x="198753" y="360916"/>
                </a:lnTo>
                <a:lnTo>
                  <a:pt x="180070" y="315629"/>
                </a:lnTo>
                <a:lnTo>
                  <a:pt x="160573" y="270730"/>
                </a:lnTo>
                <a:lnTo>
                  <a:pt x="140227" y="226100"/>
                </a:lnTo>
                <a:lnTo>
                  <a:pt x="119068" y="181787"/>
                </a:lnTo>
                <a:lnTo>
                  <a:pt x="97117" y="137798"/>
                </a:lnTo>
                <a:lnTo>
                  <a:pt x="74394" y="94138"/>
                </a:lnTo>
                <a:lnTo>
                  <a:pt x="50917" y="50815"/>
                </a:lnTo>
                <a:lnTo>
                  <a:pt x="26706" y="7835"/>
                </a:lnTo>
                <a:lnTo>
                  <a:pt x="22125" y="0"/>
                </a:lnTo>
                <a:lnTo>
                  <a:pt x="0" y="0"/>
                </a:lnTo>
                <a:lnTo>
                  <a:pt x="8198" y="13982"/>
                </a:lnTo>
                <a:lnTo>
                  <a:pt x="32370" y="56767"/>
                </a:lnTo>
                <a:lnTo>
                  <a:pt x="55814" y="99896"/>
                </a:lnTo>
                <a:lnTo>
                  <a:pt x="78510" y="143362"/>
                </a:lnTo>
                <a:lnTo>
                  <a:pt x="100439" y="187157"/>
                </a:lnTo>
                <a:lnTo>
                  <a:pt x="121579" y="231275"/>
                </a:lnTo>
                <a:lnTo>
                  <a:pt x="141911" y="275709"/>
                </a:lnTo>
                <a:lnTo>
                  <a:pt x="161415" y="320450"/>
                </a:lnTo>
                <a:lnTo>
                  <a:pt x="180088" y="365540"/>
                </a:lnTo>
                <a:lnTo>
                  <a:pt x="197857" y="410831"/>
                </a:lnTo>
                <a:lnTo>
                  <a:pt x="214756" y="456455"/>
                </a:lnTo>
                <a:lnTo>
                  <a:pt x="230745" y="502359"/>
                </a:lnTo>
                <a:lnTo>
                  <a:pt x="245806" y="548536"/>
                </a:lnTo>
                <a:lnTo>
                  <a:pt x="259919" y="594979"/>
                </a:lnTo>
                <a:lnTo>
                  <a:pt x="273062" y="641680"/>
                </a:lnTo>
                <a:lnTo>
                  <a:pt x="285216" y="688633"/>
                </a:lnTo>
                <a:lnTo>
                  <a:pt x="296361" y="735830"/>
                </a:lnTo>
                <a:lnTo>
                  <a:pt x="306477" y="783265"/>
                </a:lnTo>
                <a:lnTo>
                  <a:pt x="315544" y="830929"/>
                </a:lnTo>
                <a:lnTo>
                  <a:pt x="323541" y="878817"/>
                </a:lnTo>
                <a:lnTo>
                  <a:pt x="330448" y="926921"/>
                </a:lnTo>
                <a:lnTo>
                  <a:pt x="336246" y="975234"/>
                </a:lnTo>
                <a:lnTo>
                  <a:pt x="336625" y="979170"/>
                </a:lnTo>
                <a:lnTo>
                  <a:pt x="355609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555362" y="4373879"/>
            <a:ext cx="340360" cy="979169"/>
          </a:xfrm>
          <a:custGeom>
            <a:avLst/>
            <a:gdLst/>
            <a:ahLst/>
            <a:cxnLst/>
            <a:rect l="l" t="t" r="r" b="b"/>
            <a:pathLst>
              <a:path w="340359" h="979170">
                <a:moveTo>
                  <a:pt x="339854" y="979170"/>
                </a:moveTo>
                <a:lnTo>
                  <a:pt x="333523" y="922792"/>
                </a:lnTo>
                <a:lnTo>
                  <a:pt x="326790" y="873943"/>
                </a:lnTo>
                <a:lnTo>
                  <a:pt x="318999" y="825333"/>
                </a:lnTo>
                <a:lnTo>
                  <a:pt x="310170" y="776966"/>
                </a:lnTo>
                <a:lnTo>
                  <a:pt x="300322" y="728848"/>
                </a:lnTo>
                <a:lnTo>
                  <a:pt x="289474" y="680982"/>
                </a:lnTo>
                <a:lnTo>
                  <a:pt x="277646" y="633376"/>
                </a:lnTo>
                <a:lnTo>
                  <a:pt x="264858" y="586033"/>
                </a:lnTo>
                <a:lnTo>
                  <a:pt x="251128" y="538958"/>
                </a:lnTo>
                <a:lnTo>
                  <a:pt x="236476" y="492157"/>
                </a:lnTo>
                <a:lnTo>
                  <a:pt x="220922" y="445635"/>
                </a:lnTo>
                <a:lnTo>
                  <a:pt x="204485" y="399396"/>
                </a:lnTo>
                <a:lnTo>
                  <a:pt x="187184" y="353447"/>
                </a:lnTo>
                <a:lnTo>
                  <a:pt x="169039" y="307791"/>
                </a:lnTo>
                <a:lnTo>
                  <a:pt x="150070" y="262434"/>
                </a:lnTo>
                <a:lnTo>
                  <a:pt x="130294" y="217381"/>
                </a:lnTo>
                <a:lnTo>
                  <a:pt x="109733" y="172637"/>
                </a:lnTo>
                <a:lnTo>
                  <a:pt x="88406" y="128207"/>
                </a:lnTo>
                <a:lnTo>
                  <a:pt x="66331" y="84097"/>
                </a:lnTo>
                <a:lnTo>
                  <a:pt x="43528" y="40310"/>
                </a:lnTo>
                <a:lnTo>
                  <a:pt x="21720" y="0"/>
                </a:lnTo>
                <a:lnTo>
                  <a:pt x="0" y="0"/>
                </a:lnTo>
                <a:lnTo>
                  <a:pt x="2378" y="4236"/>
                </a:lnTo>
                <a:lnTo>
                  <a:pt x="25764" y="47433"/>
                </a:lnTo>
                <a:lnTo>
                  <a:pt x="48447" y="90959"/>
                </a:lnTo>
                <a:lnTo>
                  <a:pt x="70406" y="134807"/>
                </a:lnTo>
                <a:lnTo>
                  <a:pt x="91623" y="178973"/>
                </a:lnTo>
                <a:lnTo>
                  <a:pt x="112078" y="223450"/>
                </a:lnTo>
                <a:lnTo>
                  <a:pt x="131753" y="268234"/>
                </a:lnTo>
                <a:lnTo>
                  <a:pt x="150627" y="313320"/>
                </a:lnTo>
                <a:lnTo>
                  <a:pt x="168682" y="358702"/>
                </a:lnTo>
                <a:lnTo>
                  <a:pt x="185899" y="404375"/>
                </a:lnTo>
                <a:lnTo>
                  <a:pt x="202257" y="450334"/>
                </a:lnTo>
                <a:lnTo>
                  <a:pt x="217738" y="496574"/>
                </a:lnTo>
                <a:lnTo>
                  <a:pt x="232323" y="543088"/>
                </a:lnTo>
                <a:lnTo>
                  <a:pt x="245993" y="589873"/>
                </a:lnTo>
                <a:lnTo>
                  <a:pt x="258727" y="636922"/>
                </a:lnTo>
                <a:lnTo>
                  <a:pt x="270507" y="684231"/>
                </a:lnTo>
                <a:lnTo>
                  <a:pt x="281314" y="731794"/>
                </a:lnTo>
                <a:lnTo>
                  <a:pt x="291128" y="779605"/>
                </a:lnTo>
                <a:lnTo>
                  <a:pt x="299930" y="827661"/>
                </a:lnTo>
                <a:lnTo>
                  <a:pt x="307701" y="875955"/>
                </a:lnTo>
                <a:lnTo>
                  <a:pt x="314422" y="924482"/>
                </a:lnTo>
                <a:lnTo>
                  <a:pt x="320072" y="973237"/>
                </a:lnTo>
                <a:lnTo>
                  <a:pt x="320625" y="979170"/>
                </a:lnTo>
                <a:lnTo>
                  <a:pt x="339854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14933" y="4567428"/>
            <a:ext cx="579120" cy="785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4135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46309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858511" y="5353050"/>
            <a:ext cx="110489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849873" y="5353050"/>
            <a:ext cx="110489" cy="2103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4041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5805932" y="5584952"/>
            <a:ext cx="1993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6840473" y="5353050"/>
            <a:ext cx="110490" cy="210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14933" y="5353050"/>
            <a:ext cx="579120" cy="97917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677699" y="4649560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6394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4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4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66121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14933" y="6332220"/>
            <a:ext cx="579120" cy="13715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762750" y="1619250"/>
            <a:ext cx="2781300" cy="419100"/>
          </a:xfrm>
          <a:custGeom>
            <a:avLst/>
            <a:gdLst/>
            <a:ahLst/>
            <a:cxnLst/>
            <a:rect l="l" t="t" r="r" b="b"/>
            <a:pathLst>
              <a:path w="2781300" h="419100">
                <a:moveTo>
                  <a:pt x="2781300" y="419100"/>
                </a:moveTo>
                <a:lnTo>
                  <a:pt x="2781300" y="0"/>
                </a:lnTo>
                <a:lnTo>
                  <a:pt x="0" y="0"/>
                </a:lnTo>
                <a:lnTo>
                  <a:pt x="0" y="419100"/>
                </a:lnTo>
                <a:lnTo>
                  <a:pt x="19050" y="4191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2743200" y="38100"/>
                </a:lnTo>
                <a:lnTo>
                  <a:pt x="2743200" y="19050"/>
                </a:lnTo>
                <a:lnTo>
                  <a:pt x="2762250" y="38100"/>
                </a:lnTo>
                <a:lnTo>
                  <a:pt x="2762250" y="419100"/>
                </a:lnTo>
                <a:lnTo>
                  <a:pt x="2781300" y="419100"/>
                </a:lnTo>
                <a:close/>
              </a:path>
              <a:path w="2781300" h="4191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2781300" h="419100">
                <a:moveTo>
                  <a:pt x="38100" y="3810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381000"/>
                </a:lnTo>
                <a:lnTo>
                  <a:pt x="38100" y="381000"/>
                </a:lnTo>
                <a:close/>
              </a:path>
              <a:path w="2781300" h="419100">
                <a:moveTo>
                  <a:pt x="2762250" y="381000"/>
                </a:moveTo>
                <a:lnTo>
                  <a:pt x="19050" y="381000"/>
                </a:lnTo>
                <a:lnTo>
                  <a:pt x="38100" y="400050"/>
                </a:lnTo>
                <a:lnTo>
                  <a:pt x="38100" y="419100"/>
                </a:lnTo>
                <a:lnTo>
                  <a:pt x="2743200" y="419100"/>
                </a:lnTo>
                <a:lnTo>
                  <a:pt x="2743200" y="400050"/>
                </a:lnTo>
                <a:lnTo>
                  <a:pt x="2762250" y="381000"/>
                </a:lnTo>
                <a:close/>
              </a:path>
              <a:path w="2781300" h="419100">
                <a:moveTo>
                  <a:pt x="38100" y="419100"/>
                </a:moveTo>
                <a:lnTo>
                  <a:pt x="38100" y="400050"/>
                </a:lnTo>
                <a:lnTo>
                  <a:pt x="19050" y="381000"/>
                </a:lnTo>
                <a:lnTo>
                  <a:pt x="19050" y="419100"/>
                </a:lnTo>
                <a:lnTo>
                  <a:pt x="38100" y="419100"/>
                </a:lnTo>
                <a:close/>
              </a:path>
              <a:path w="2781300" h="419100">
                <a:moveTo>
                  <a:pt x="2762250" y="38100"/>
                </a:moveTo>
                <a:lnTo>
                  <a:pt x="2743200" y="19050"/>
                </a:lnTo>
                <a:lnTo>
                  <a:pt x="2743200" y="38100"/>
                </a:lnTo>
                <a:lnTo>
                  <a:pt x="2762250" y="38100"/>
                </a:lnTo>
                <a:close/>
              </a:path>
              <a:path w="2781300" h="419100">
                <a:moveTo>
                  <a:pt x="2762250" y="381000"/>
                </a:moveTo>
                <a:lnTo>
                  <a:pt x="2762250" y="38100"/>
                </a:lnTo>
                <a:lnTo>
                  <a:pt x="2743200" y="38100"/>
                </a:lnTo>
                <a:lnTo>
                  <a:pt x="2743200" y="381000"/>
                </a:lnTo>
                <a:lnTo>
                  <a:pt x="2762250" y="381000"/>
                </a:lnTo>
                <a:close/>
              </a:path>
              <a:path w="2781300" h="419100">
                <a:moveTo>
                  <a:pt x="2762250" y="419100"/>
                </a:moveTo>
                <a:lnTo>
                  <a:pt x="2762250" y="381000"/>
                </a:lnTo>
                <a:lnTo>
                  <a:pt x="2743200" y="400050"/>
                </a:lnTo>
                <a:lnTo>
                  <a:pt x="2743200" y="419100"/>
                </a:lnTo>
                <a:lnTo>
                  <a:pt x="2762250" y="4191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571905"/>
            <a:ext cx="2571115" cy="148844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3495">
              <a:lnSpc>
                <a:spcPts val="2880"/>
              </a:lnSpc>
              <a:spcBef>
                <a:spcPts val="155"/>
              </a:spcBef>
              <a:tabLst>
                <a:tab pos="1864360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05027" y="3348228"/>
            <a:ext cx="1000760" cy="46990"/>
          </a:xfrm>
          <a:custGeom>
            <a:avLst/>
            <a:gdLst/>
            <a:ahLst/>
            <a:cxnLst/>
            <a:rect l="l" t="t" r="r" b="b"/>
            <a:pathLst>
              <a:path w="1000760" h="46989">
                <a:moveTo>
                  <a:pt x="1000506" y="46482"/>
                </a:moveTo>
                <a:lnTo>
                  <a:pt x="1000506" y="0"/>
                </a:lnTo>
                <a:lnTo>
                  <a:pt x="0" y="0"/>
                </a:lnTo>
                <a:lnTo>
                  <a:pt x="0" y="46482"/>
                </a:lnTo>
                <a:lnTo>
                  <a:pt x="4571" y="46482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6482"/>
                </a:lnTo>
                <a:lnTo>
                  <a:pt x="1000506" y="46482"/>
                </a:lnTo>
                <a:close/>
              </a:path>
              <a:path w="1000760" h="46989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6989">
                <a:moveTo>
                  <a:pt x="9906" y="46482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482"/>
                </a:lnTo>
                <a:lnTo>
                  <a:pt x="9906" y="46482"/>
                </a:lnTo>
                <a:close/>
              </a:path>
              <a:path w="1000760" h="46989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6989">
                <a:moveTo>
                  <a:pt x="995172" y="4648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482"/>
                </a:lnTo>
                <a:lnTo>
                  <a:pt x="995172" y="464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5027" y="2891027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1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05027" y="2433827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1" y="467106"/>
                </a:lnTo>
                <a:lnTo>
                  <a:pt x="9906" y="471678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8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8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8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48228" y="3272028"/>
            <a:ext cx="1000760" cy="123189"/>
          </a:xfrm>
          <a:custGeom>
            <a:avLst/>
            <a:gdLst/>
            <a:ahLst/>
            <a:cxnLst/>
            <a:rect l="l" t="t" r="r" b="b"/>
            <a:pathLst>
              <a:path w="1000760" h="123189">
                <a:moveTo>
                  <a:pt x="1000505" y="122682"/>
                </a:moveTo>
                <a:lnTo>
                  <a:pt x="1000505" y="0"/>
                </a:lnTo>
                <a:lnTo>
                  <a:pt x="0" y="0"/>
                </a:lnTo>
                <a:lnTo>
                  <a:pt x="0" y="122682"/>
                </a:lnTo>
                <a:lnTo>
                  <a:pt x="4572" y="12268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22682"/>
                </a:lnTo>
                <a:lnTo>
                  <a:pt x="1000505" y="122682"/>
                </a:lnTo>
                <a:close/>
              </a:path>
              <a:path w="1000760" h="123189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123189">
                <a:moveTo>
                  <a:pt x="9906" y="12268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22682"/>
                </a:lnTo>
                <a:lnTo>
                  <a:pt x="9906" y="122682"/>
                </a:lnTo>
                <a:close/>
              </a:path>
              <a:path w="1000760" h="123189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123189">
                <a:moveTo>
                  <a:pt x="995172" y="12268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22682"/>
                </a:lnTo>
                <a:lnTo>
                  <a:pt x="995172" y="1226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343400" y="3043427"/>
            <a:ext cx="1197610" cy="351790"/>
          </a:xfrm>
          <a:custGeom>
            <a:avLst/>
            <a:gdLst/>
            <a:ahLst/>
            <a:cxnLst/>
            <a:rect l="l" t="t" r="r" b="b"/>
            <a:pathLst>
              <a:path w="1197610" h="351789">
                <a:moveTo>
                  <a:pt x="1197555" y="351282"/>
                </a:moveTo>
                <a:lnTo>
                  <a:pt x="1128167" y="311311"/>
                </a:lnTo>
                <a:lnTo>
                  <a:pt x="1087257" y="289017"/>
                </a:lnTo>
                <a:lnTo>
                  <a:pt x="1046050" y="267454"/>
                </a:lnTo>
                <a:lnTo>
                  <a:pt x="1004559" y="246636"/>
                </a:lnTo>
                <a:lnTo>
                  <a:pt x="962796" y="226572"/>
                </a:lnTo>
                <a:lnTo>
                  <a:pt x="920774" y="207276"/>
                </a:lnTo>
                <a:lnTo>
                  <a:pt x="878506" y="188759"/>
                </a:lnTo>
                <a:lnTo>
                  <a:pt x="836003" y="171032"/>
                </a:lnTo>
                <a:lnTo>
                  <a:pt x="793279" y="154108"/>
                </a:lnTo>
                <a:lnTo>
                  <a:pt x="750346" y="137997"/>
                </a:lnTo>
                <a:lnTo>
                  <a:pt x="707218" y="122712"/>
                </a:lnTo>
                <a:lnTo>
                  <a:pt x="663905" y="108265"/>
                </a:lnTo>
                <a:lnTo>
                  <a:pt x="620422" y="94666"/>
                </a:lnTo>
                <a:lnTo>
                  <a:pt x="576780" y="81929"/>
                </a:lnTo>
                <a:lnTo>
                  <a:pt x="532992" y="70063"/>
                </a:lnTo>
                <a:lnTo>
                  <a:pt x="489072" y="59083"/>
                </a:lnTo>
                <a:lnTo>
                  <a:pt x="445031" y="48998"/>
                </a:lnTo>
                <a:lnTo>
                  <a:pt x="400881" y="39820"/>
                </a:lnTo>
                <a:lnTo>
                  <a:pt x="356637" y="31562"/>
                </a:lnTo>
                <a:lnTo>
                  <a:pt x="312310" y="24235"/>
                </a:lnTo>
                <a:lnTo>
                  <a:pt x="267912" y="17851"/>
                </a:lnTo>
                <a:lnTo>
                  <a:pt x="223458" y="12421"/>
                </a:lnTo>
                <a:lnTo>
                  <a:pt x="178958" y="7958"/>
                </a:lnTo>
                <a:lnTo>
                  <a:pt x="134426" y="4472"/>
                </a:lnTo>
                <a:lnTo>
                  <a:pt x="89874" y="1976"/>
                </a:lnTo>
                <a:lnTo>
                  <a:pt x="45315" y="481"/>
                </a:lnTo>
                <a:lnTo>
                  <a:pt x="762" y="0"/>
                </a:lnTo>
                <a:lnTo>
                  <a:pt x="0" y="19049"/>
                </a:lnTo>
                <a:lnTo>
                  <a:pt x="44703" y="19509"/>
                </a:lnTo>
                <a:lnTo>
                  <a:pt x="89415" y="21000"/>
                </a:lnTo>
                <a:lnTo>
                  <a:pt x="134123" y="23511"/>
                </a:lnTo>
                <a:lnTo>
                  <a:pt x="178813" y="27030"/>
                </a:lnTo>
                <a:lnTo>
                  <a:pt x="223472" y="31544"/>
                </a:lnTo>
                <a:lnTo>
                  <a:pt x="268088" y="37042"/>
                </a:lnTo>
                <a:lnTo>
                  <a:pt x="312648" y="43512"/>
                </a:lnTo>
                <a:lnTo>
                  <a:pt x="357138" y="50940"/>
                </a:lnTo>
                <a:lnTo>
                  <a:pt x="401545" y="59316"/>
                </a:lnTo>
                <a:lnTo>
                  <a:pt x="445856" y="68627"/>
                </a:lnTo>
                <a:lnTo>
                  <a:pt x="490059" y="78861"/>
                </a:lnTo>
                <a:lnTo>
                  <a:pt x="534140" y="90005"/>
                </a:lnTo>
                <a:lnTo>
                  <a:pt x="578086" y="102049"/>
                </a:lnTo>
                <a:lnTo>
                  <a:pt x="621885" y="114979"/>
                </a:lnTo>
                <a:lnTo>
                  <a:pt x="665523" y="128783"/>
                </a:lnTo>
                <a:lnTo>
                  <a:pt x="708987" y="143450"/>
                </a:lnTo>
                <a:lnTo>
                  <a:pt x="752264" y="158967"/>
                </a:lnTo>
                <a:lnTo>
                  <a:pt x="795341" y="175322"/>
                </a:lnTo>
                <a:lnTo>
                  <a:pt x="838205" y="192504"/>
                </a:lnTo>
                <a:lnTo>
                  <a:pt x="880843" y="210499"/>
                </a:lnTo>
                <a:lnTo>
                  <a:pt x="923242" y="229296"/>
                </a:lnTo>
                <a:lnTo>
                  <a:pt x="965390" y="248883"/>
                </a:lnTo>
                <a:lnTo>
                  <a:pt x="1007272" y="269247"/>
                </a:lnTo>
                <a:lnTo>
                  <a:pt x="1048876" y="290377"/>
                </a:lnTo>
                <a:lnTo>
                  <a:pt x="1090189" y="312260"/>
                </a:lnTo>
                <a:lnTo>
                  <a:pt x="1131198" y="334885"/>
                </a:lnTo>
                <a:lnTo>
                  <a:pt x="1159768" y="351282"/>
                </a:lnTo>
                <a:lnTo>
                  <a:pt x="1197555" y="351282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48228" y="2814827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5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5"/>
                </a:lnTo>
                <a:lnTo>
                  <a:pt x="9906" y="4571"/>
                </a:lnTo>
                <a:lnTo>
                  <a:pt x="9906" y="9905"/>
                </a:lnTo>
                <a:lnTo>
                  <a:pt x="990600" y="9905"/>
                </a:lnTo>
                <a:lnTo>
                  <a:pt x="990600" y="4571"/>
                </a:lnTo>
                <a:lnTo>
                  <a:pt x="995172" y="9905"/>
                </a:lnTo>
                <a:lnTo>
                  <a:pt x="995172" y="476250"/>
                </a:lnTo>
                <a:lnTo>
                  <a:pt x="1000505" y="476250"/>
                </a:lnTo>
                <a:close/>
              </a:path>
              <a:path w="1000760" h="476250">
                <a:moveTo>
                  <a:pt x="9906" y="9905"/>
                </a:moveTo>
                <a:lnTo>
                  <a:pt x="9906" y="4571"/>
                </a:lnTo>
                <a:lnTo>
                  <a:pt x="4572" y="9905"/>
                </a:lnTo>
                <a:lnTo>
                  <a:pt x="9906" y="9905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5"/>
                </a:lnTo>
                <a:lnTo>
                  <a:pt x="4572" y="9905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5"/>
                </a:moveTo>
                <a:lnTo>
                  <a:pt x="990600" y="4571"/>
                </a:lnTo>
                <a:lnTo>
                  <a:pt x="990600" y="9905"/>
                </a:lnTo>
                <a:lnTo>
                  <a:pt x="995172" y="9905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5"/>
                </a:lnTo>
                <a:lnTo>
                  <a:pt x="990600" y="9905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5027" y="2433827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1" y="467106"/>
                </a:lnTo>
                <a:lnTo>
                  <a:pt x="9906" y="471678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8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8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8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08481" y="24607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598675" y="2663189"/>
            <a:ext cx="1755139" cy="424180"/>
          </a:xfrm>
          <a:custGeom>
            <a:avLst/>
            <a:gdLst/>
            <a:ahLst/>
            <a:cxnLst/>
            <a:rect l="l" t="t" r="r" b="b"/>
            <a:pathLst>
              <a:path w="1755139" h="424180">
                <a:moveTo>
                  <a:pt x="1717691" y="381993"/>
                </a:moveTo>
                <a:lnTo>
                  <a:pt x="1703653" y="368946"/>
                </a:lnTo>
                <a:lnTo>
                  <a:pt x="3810" y="0"/>
                </a:lnTo>
                <a:lnTo>
                  <a:pt x="0" y="18287"/>
                </a:lnTo>
                <a:lnTo>
                  <a:pt x="1699266" y="387856"/>
                </a:lnTo>
                <a:lnTo>
                  <a:pt x="1717691" y="381993"/>
                </a:lnTo>
                <a:close/>
              </a:path>
              <a:path w="1755139" h="424180">
                <a:moveTo>
                  <a:pt x="1738122" y="395518"/>
                </a:moveTo>
                <a:lnTo>
                  <a:pt x="1738122" y="376427"/>
                </a:lnTo>
                <a:lnTo>
                  <a:pt x="1734312" y="395477"/>
                </a:lnTo>
                <a:lnTo>
                  <a:pt x="1699266" y="387856"/>
                </a:lnTo>
                <a:lnTo>
                  <a:pt x="1648968" y="403859"/>
                </a:lnTo>
                <a:lnTo>
                  <a:pt x="1644396" y="405383"/>
                </a:lnTo>
                <a:lnTo>
                  <a:pt x="1641348" y="411479"/>
                </a:lnTo>
                <a:lnTo>
                  <a:pt x="1642872" y="416051"/>
                </a:lnTo>
                <a:lnTo>
                  <a:pt x="1644396" y="421385"/>
                </a:lnTo>
                <a:lnTo>
                  <a:pt x="1649730" y="423671"/>
                </a:lnTo>
                <a:lnTo>
                  <a:pt x="1655064" y="422147"/>
                </a:lnTo>
                <a:lnTo>
                  <a:pt x="1738122" y="395518"/>
                </a:lnTo>
                <a:close/>
              </a:path>
              <a:path w="1755139" h="424180">
                <a:moveTo>
                  <a:pt x="1754886" y="390143"/>
                </a:moveTo>
                <a:lnTo>
                  <a:pt x="1677162" y="319277"/>
                </a:lnTo>
                <a:lnTo>
                  <a:pt x="1673352" y="315467"/>
                </a:lnTo>
                <a:lnTo>
                  <a:pt x="1667256" y="316229"/>
                </a:lnTo>
                <a:lnTo>
                  <a:pt x="1664208" y="320039"/>
                </a:lnTo>
                <a:lnTo>
                  <a:pt x="1660398" y="323849"/>
                </a:lnTo>
                <a:lnTo>
                  <a:pt x="1660398" y="329945"/>
                </a:lnTo>
                <a:lnTo>
                  <a:pt x="1664970" y="332993"/>
                </a:lnTo>
                <a:lnTo>
                  <a:pt x="1703653" y="368946"/>
                </a:lnTo>
                <a:lnTo>
                  <a:pt x="1738122" y="376427"/>
                </a:lnTo>
                <a:lnTo>
                  <a:pt x="1738122" y="395518"/>
                </a:lnTo>
                <a:lnTo>
                  <a:pt x="1754886" y="390143"/>
                </a:lnTo>
                <a:close/>
              </a:path>
              <a:path w="1755139" h="424180">
                <a:moveTo>
                  <a:pt x="1732788" y="395146"/>
                </a:moveTo>
                <a:lnTo>
                  <a:pt x="1732788" y="377189"/>
                </a:lnTo>
                <a:lnTo>
                  <a:pt x="1729739" y="393191"/>
                </a:lnTo>
                <a:lnTo>
                  <a:pt x="1717691" y="381993"/>
                </a:lnTo>
                <a:lnTo>
                  <a:pt x="1699266" y="387856"/>
                </a:lnTo>
                <a:lnTo>
                  <a:pt x="1732788" y="395146"/>
                </a:lnTo>
                <a:close/>
              </a:path>
              <a:path w="1755139" h="424180">
                <a:moveTo>
                  <a:pt x="1738122" y="376427"/>
                </a:moveTo>
                <a:lnTo>
                  <a:pt x="1703653" y="368946"/>
                </a:lnTo>
                <a:lnTo>
                  <a:pt x="1717691" y="381993"/>
                </a:lnTo>
                <a:lnTo>
                  <a:pt x="1732788" y="377189"/>
                </a:lnTo>
                <a:lnTo>
                  <a:pt x="1732788" y="395146"/>
                </a:lnTo>
                <a:lnTo>
                  <a:pt x="1734312" y="395477"/>
                </a:lnTo>
                <a:lnTo>
                  <a:pt x="1738122" y="376427"/>
                </a:lnTo>
                <a:close/>
              </a:path>
              <a:path w="1755139" h="424180">
                <a:moveTo>
                  <a:pt x="1732788" y="377189"/>
                </a:moveTo>
                <a:lnTo>
                  <a:pt x="1717691" y="381993"/>
                </a:lnTo>
                <a:lnTo>
                  <a:pt x="1729739" y="393191"/>
                </a:lnTo>
                <a:lnTo>
                  <a:pt x="1732788" y="3771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96389" y="2663189"/>
            <a:ext cx="1537335" cy="731520"/>
          </a:xfrm>
          <a:custGeom>
            <a:avLst/>
            <a:gdLst/>
            <a:ahLst/>
            <a:cxnLst/>
            <a:rect l="l" t="t" r="r" b="b"/>
            <a:pathLst>
              <a:path w="1537335" h="731520">
                <a:moveTo>
                  <a:pt x="1537191" y="731520"/>
                </a:moveTo>
                <a:lnTo>
                  <a:pt x="8381" y="0"/>
                </a:lnTo>
                <a:lnTo>
                  <a:pt x="0" y="17526"/>
                </a:lnTo>
                <a:lnTo>
                  <a:pt x="1493552" y="731520"/>
                </a:lnTo>
                <a:lnTo>
                  <a:pt x="1537191" y="7315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94866" y="2664714"/>
            <a:ext cx="999490" cy="730250"/>
          </a:xfrm>
          <a:custGeom>
            <a:avLst/>
            <a:gdLst/>
            <a:ahLst/>
            <a:cxnLst/>
            <a:rect l="l" t="t" r="r" b="b"/>
            <a:pathLst>
              <a:path w="999489" h="730250">
                <a:moveTo>
                  <a:pt x="999199" y="729996"/>
                </a:moveTo>
                <a:lnTo>
                  <a:pt x="11430" y="0"/>
                </a:lnTo>
                <a:lnTo>
                  <a:pt x="0" y="15240"/>
                </a:lnTo>
                <a:lnTo>
                  <a:pt x="967147" y="729996"/>
                </a:lnTo>
                <a:lnTo>
                  <a:pt x="999199" y="7299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8427973" y="3078781"/>
            <a:ext cx="10172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40118" y="3444429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473693" y="3810301"/>
            <a:ext cx="971550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05027" y="38054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1" y="9906"/>
                </a:lnTo>
                <a:lnTo>
                  <a:pt x="995171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4571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1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1" y="99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995171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5171" y="476250"/>
                </a:moveTo>
                <a:lnTo>
                  <a:pt x="995171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1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05027" y="3394709"/>
            <a:ext cx="1000760" cy="429895"/>
          </a:xfrm>
          <a:custGeom>
            <a:avLst/>
            <a:gdLst/>
            <a:ahLst/>
            <a:cxnLst/>
            <a:rect l="l" t="t" r="r" b="b"/>
            <a:pathLst>
              <a:path w="1000760" h="429895">
                <a:moveTo>
                  <a:pt x="9906" y="420624"/>
                </a:moveTo>
                <a:lnTo>
                  <a:pt x="9906" y="0"/>
                </a:lnTo>
                <a:lnTo>
                  <a:pt x="0" y="0"/>
                </a:lnTo>
                <a:lnTo>
                  <a:pt x="0" y="429768"/>
                </a:lnTo>
                <a:lnTo>
                  <a:pt x="4572" y="429768"/>
                </a:lnTo>
                <a:lnTo>
                  <a:pt x="4572" y="420624"/>
                </a:lnTo>
                <a:lnTo>
                  <a:pt x="9906" y="420624"/>
                </a:lnTo>
                <a:close/>
              </a:path>
              <a:path w="1000760" h="429895">
                <a:moveTo>
                  <a:pt x="995172" y="420624"/>
                </a:moveTo>
                <a:lnTo>
                  <a:pt x="4572" y="420624"/>
                </a:lnTo>
                <a:lnTo>
                  <a:pt x="9906" y="425196"/>
                </a:lnTo>
                <a:lnTo>
                  <a:pt x="9906" y="429768"/>
                </a:lnTo>
                <a:lnTo>
                  <a:pt x="990600" y="429768"/>
                </a:lnTo>
                <a:lnTo>
                  <a:pt x="990600" y="425196"/>
                </a:lnTo>
                <a:lnTo>
                  <a:pt x="995172" y="420624"/>
                </a:lnTo>
                <a:close/>
              </a:path>
              <a:path w="1000760" h="429895">
                <a:moveTo>
                  <a:pt x="9906" y="429768"/>
                </a:moveTo>
                <a:lnTo>
                  <a:pt x="9906" y="425196"/>
                </a:lnTo>
                <a:lnTo>
                  <a:pt x="4572" y="420624"/>
                </a:lnTo>
                <a:lnTo>
                  <a:pt x="4572" y="429768"/>
                </a:lnTo>
                <a:lnTo>
                  <a:pt x="9906" y="429768"/>
                </a:lnTo>
                <a:close/>
              </a:path>
              <a:path w="1000760" h="429895">
                <a:moveTo>
                  <a:pt x="1000506" y="429768"/>
                </a:moveTo>
                <a:lnTo>
                  <a:pt x="1000506" y="0"/>
                </a:lnTo>
                <a:lnTo>
                  <a:pt x="990600" y="0"/>
                </a:lnTo>
                <a:lnTo>
                  <a:pt x="990600" y="420624"/>
                </a:lnTo>
                <a:lnTo>
                  <a:pt x="995172" y="420624"/>
                </a:lnTo>
                <a:lnTo>
                  <a:pt x="995172" y="429768"/>
                </a:lnTo>
                <a:lnTo>
                  <a:pt x="1000506" y="429768"/>
                </a:lnTo>
                <a:close/>
              </a:path>
              <a:path w="1000760" h="429895">
                <a:moveTo>
                  <a:pt x="995172" y="429768"/>
                </a:moveTo>
                <a:lnTo>
                  <a:pt x="995172" y="420624"/>
                </a:lnTo>
                <a:lnTo>
                  <a:pt x="990600" y="425196"/>
                </a:lnTo>
                <a:lnTo>
                  <a:pt x="990600" y="429768"/>
                </a:lnTo>
                <a:lnTo>
                  <a:pt x="995172" y="4297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343400" y="3957828"/>
            <a:ext cx="368300" cy="416559"/>
          </a:xfrm>
          <a:custGeom>
            <a:avLst/>
            <a:gdLst/>
            <a:ahLst/>
            <a:cxnLst/>
            <a:rect l="l" t="t" r="r" b="b"/>
            <a:pathLst>
              <a:path w="368300" h="416560">
                <a:moveTo>
                  <a:pt x="368227" y="416051"/>
                </a:moveTo>
                <a:lnTo>
                  <a:pt x="336567" y="343514"/>
                </a:lnTo>
                <a:lnTo>
                  <a:pt x="314938" y="299053"/>
                </a:lnTo>
                <a:lnTo>
                  <a:pt x="291846" y="255270"/>
                </a:lnTo>
                <a:lnTo>
                  <a:pt x="268448" y="215316"/>
                </a:lnTo>
                <a:lnTo>
                  <a:pt x="240872" y="172893"/>
                </a:lnTo>
                <a:lnTo>
                  <a:pt x="209352" y="130383"/>
                </a:lnTo>
                <a:lnTo>
                  <a:pt x="174121" y="90173"/>
                </a:lnTo>
                <a:lnTo>
                  <a:pt x="135413" y="54645"/>
                </a:lnTo>
                <a:lnTo>
                  <a:pt x="93462" y="26184"/>
                </a:lnTo>
                <a:lnTo>
                  <a:pt x="48500" y="7174"/>
                </a:lnTo>
                <a:lnTo>
                  <a:pt x="762" y="0"/>
                </a:lnTo>
                <a:lnTo>
                  <a:pt x="0" y="19050"/>
                </a:lnTo>
                <a:lnTo>
                  <a:pt x="45012" y="26126"/>
                </a:lnTo>
                <a:lnTo>
                  <a:pt x="87481" y="44681"/>
                </a:lnTo>
                <a:lnTo>
                  <a:pt x="127162" y="72345"/>
                </a:lnTo>
                <a:lnTo>
                  <a:pt x="163806" y="106751"/>
                </a:lnTo>
                <a:lnTo>
                  <a:pt x="197167" y="145529"/>
                </a:lnTo>
                <a:lnTo>
                  <a:pt x="226998" y="186311"/>
                </a:lnTo>
                <a:lnTo>
                  <a:pt x="253051" y="226729"/>
                </a:lnTo>
                <a:lnTo>
                  <a:pt x="275082" y="264413"/>
                </a:lnTo>
                <a:lnTo>
                  <a:pt x="297841" y="307920"/>
                </a:lnTo>
                <a:lnTo>
                  <a:pt x="319216" y="352063"/>
                </a:lnTo>
                <a:lnTo>
                  <a:pt x="339281" y="396790"/>
                </a:lnTo>
                <a:lnTo>
                  <a:pt x="347295" y="416051"/>
                </a:lnTo>
                <a:lnTo>
                  <a:pt x="368227" y="416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348228" y="37292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5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5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343400" y="3500628"/>
            <a:ext cx="1235075" cy="873760"/>
          </a:xfrm>
          <a:custGeom>
            <a:avLst/>
            <a:gdLst/>
            <a:ahLst/>
            <a:cxnLst/>
            <a:rect l="l" t="t" r="r" b="b"/>
            <a:pathLst>
              <a:path w="1235075" h="873760">
                <a:moveTo>
                  <a:pt x="1234729" y="873251"/>
                </a:moveTo>
                <a:lnTo>
                  <a:pt x="1201477" y="818603"/>
                </a:lnTo>
                <a:lnTo>
                  <a:pt x="1174587" y="776809"/>
                </a:lnTo>
                <a:lnTo>
                  <a:pt x="1146887" y="735650"/>
                </a:lnTo>
                <a:lnTo>
                  <a:pt x="1118390" y="695149"/>
                </a:lnTo>
                <a:lnTo>
                  <a:pt x="1089108" y="655334"/>
                </a:lnTo>
                <a:lnTo>
                  <a:pt x="1059057" y="616230"/>
                </a:lnTo>
                <a:lnTo>
                  <a:pt x="1028248" y="577863"/>
                </a:lnTo>
                <a:lnTo>
                  <a:pt x="996696" y="540258"/>
                </a:lnTo>
                <a:lnTo>
                  <a:pt x="964909" y="504298"/>
                </a:lnTo>
                <a:lnTo>
                  <a:pt x="932114" y="468858"/>
                </a:lnTo>
                <a:lnTo>
                  <a:pt x="898333" y="434027"/>
                </a:lnTo>
                <a:lnTo>
                  <a:pt x="863589" y="399893"/>
                </a:lnTo>
                <a:lnTo>
                  <a:pt x="827904" y="366544"/>
                </a:lnTo>
                <a:lnTo>
                  <a:pt x="791300" y="334070"/>
                </a:lnTo>
                <a:lnTo>
                  <a:pt x="753799" y="302558"/>
                </a:lnTo>
                <a:lnTo>
                  <a:pt x="715424" y="272098"/>
                </a:lnTo>
                <a:lnTo>
                  <a:pt x="676198" y="242778"/>
                </a:lnTo>
                <a:lnTo>
                  <a:pt x="636142" y="214687"/>
                </a:lnTo>
                <a:lnTo>
                  <a:pt x="595279" y="187912"/>
                </a:lnTo>
                <a:lnTo>
                  <a:pt x="553631" y="162544"/>
                </a:lnTo>
                <a:lnTo>
                  <a:pt x="511220" y="138669"/>
                </a:lnTo>
                <a:lnTo>
                  <a:pt x="468069" y="116377"/>
                </a:lnTo>
                <a:lnTo>
                  <a:pt x="424201" y="95757"/>
                </a:lnTo>
                <a:lnTo>
                  <a:pt x="379636" y="76897"/>
                </a:lnTo>
                <a:lnTo>
                  <a:pt x="334399" y="59885"/>
                </a:lnTo>
                <a:lnTo>
                  <a:pt x="288511" y="44810"/>
                </a:lnTo>
                <a:lnTo>
                  <a:pt x="241994" y="31761"/>
                </a:lnTo>
                <a:lnTo>
                  <a:pt x="194870" y="20826"/>
                </a:lnTo>
                <a:lnTo>
                  <a:pt x="147163" y="12094"/>
                </a:lnTo>
                <a:lnTo>
                  <a:pt x="98895" y="5653"/>
                </a:lnTo>
                <a:lnTo>
                  <a:pt x="50086" y="1592"/>
                </a:lnTo>
                <a:lnTo>
                  <a:pt x="762" y="0"/>
                </a:lnTo>
                <a:lnTo>
                  <a:pt x="0" y="19050"/>
                </a:lnTo>
                <a:lnTo>
                  <a:pt x="50159" y="20578"/>
                </a:lnTo>
                <a:lnTo>
                  <a:pt x="99855" y="24777"/>
                </a:lnTo>
                <a:lnTo>
                  <a:pt x="149055" y="31546"/>
                </a:lnTo>
                <a:lnTo>
                  <a:pt x="197728" y="40782"/>
                </a:lnTo>
                <a:lnTo>
                  <a:pt x="245841" y="52384"/>
                </a:lnTo>
                <a:lnTo>
                  <a:pt x="293362" y="66249"/>
                </a:lnTo>
                <a:lnTo>
                  <a:pt x="340260" y="82276"/>
                </a:lnTo>
                <a:lnTo>
                  <a:pt x="386503" y="100363"/>
                </a:lnTo>
                <a:lnTo>
                  <a:pt x="432058" y="120408"/>
                </a:lnTo>
                <a:lnTo>
                  <a:pt x="476894" y="142309"/>
                </a:lnTo>
                <a:lnTo>
                  <a:pt x="520978" y="165964"/>
                </a:lnTo>
                <a:lnTo>
                  <a:pt x="564280" y="191271"/>
                </a:lnTo>
                <a:lnTo>
                  <a:pt x="606766" y="218128"/>
                </a:lnTo>
                <a:lnTo>
                  <a:pt x="648405" y="246434"/>
                </a:lnTo>
                <a:lnTo>
                  <a:pt x="689165" y="276087"/>
                </a:lnTo>
                <a:lnTo>
                  <a:pt x="729013" y="306984"/>
                </a:lnTo>
                <a:lnTo>
                  <a:pt x="767919" y="339024"/>
                </a:lnTo>
                <a:lnTo>
                  <a:pt x="805850" y="372104"/>
                </a:lnTo>
                <a:lnTo>
                  <a:pt x="842774" y="406124"/>
                </a:lnTo>
                <a:lnTo>
                  <a:pt x="878660" y="440981"/>
                </a:lnTo>
                <a:lnTo>
                  <a:pt x="913474" y="476572"/>
                </a:lnTo>
                <a:lnTo>
                  <a:pt x="947186" y="512797"/>
                </a:lnTo>
                <a:lnTo>
                  <a:pt x="979763" y="549554"/>
                </a:lnTo>
                <a:lnTo>
                  <a:pt x="1011174" y="586739"/>
                </a:lnTo>
                <a:lnTo>
                  <a:pt x="1041801" y="624825"/>
                </a:lnTo>
                <a:lnTo>
                  <a:pt x="1071683" y="663644"/>
                </a:lnTo>
                <a:lnTo>
                  <a:pt x="1100804" y="703171"/>
                </a:lnTo>
                <a:lnTo>
                  <a:pt x="1129151" y="743380"/>
                </a:lnTo>
                <a:lnTo>
                  <a:pt x="1156710" y="784246"/>
                </a:lnTo>
                <a:lnTo>
                  <a:pt x="1183468" y="825745"/>
                </a:lnTo>
                <a:lnTo>
                  <a:pt x="1209411" y="867850"/>
                </a:lnTo>
                <a:lnTo>
                  <a:pt x="1212589" y="873251"/>
                </a:lnTo>
                <a:lnTo>
                  <a:pt x="1234729" y="8732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348228" y="3394709"/>
            <a:ext cx="1000760" cy="353695"/>
          </a:xfrm>
          <a:custGeom>
            <a:avLst/>
            <a:gdLst/>
            <a:ahLst/>
            <a:cxnLst/>
            <a:rect l="l" t="t" r="r" b="b"/>
            <a:pathLst>
              <a:path w="1000760" h="353695">
                <a:moveTo>
                  <a:pt x="9906" y="344424"/>
                </a:moveTo>
                <a:lnTo>
                  <a:pt x="9906" y="0"/>
                </a:lnTo>
                <a:lnTo>
                  <a:pt x="0" y="0"/>
                </a:lnTo>
                <a:lnTo>
                  <a:pt x="0" y="353568"/>
                </a:lnTo>
                <a:lnTo>
                  <a:pt x="4572" y="353568"/>
                </a:lnTo>
                <a:lnTo>
                  <a:pt x="4572" y="344424"/>
                </a:lnTo>
                <a:lnTo>
                  <a:pt x="9906" y="344424"/>
                </a:lnTo>
                <a:close/>
              </a:path>
              <a:path w="1000760" h="353695">
                <a:moveTo>
                  <a:pt x="995172" y="344424"/>
                </a:moveTo>
                <a:lnTo>
                  <a:pt x="4572" y="344424"/>
                </a:lnTo>
                <a:lnTo>
                  <a:pt x="9906" y="348996"/>
                </a:lnTo>
                <a:lnTo>
                  <a:pt x="9906" y="353568"/>
                </a:lnTo>
                <a:lnTo>
                  <a:pt x="990600" y="353568"/>
                </a:lnTo>
                <a:lnTo>
                  <a:pt x="990600" y="348996"/>
                </a:lnTo>
                <a:lnTo>
                  <a:pt x="995172" y="344424"/>
                </a:lnTo>
                <a:close/>
              </a:path>
              <a:path w="1000760" h="353695">
                <a:moveTo>
                  <a:pt x="9906" y="353568"/>
                </a:moveTo>
                <a:lnTo>
                  <a:pt x="9906" y="348996"/>
                </a:lnTo>
                <a:lnTo>
                  <a:pt x="4572" y="344424"/>
                </a:lnTo>
                <a:lnTo>
                  <a:pt x="4572" y="353568"/>
                </a:lnTo>
                <a:lnTo>
                  <a:pt x="9906" y="353568"/>
                </a:lnTo>
                <a:close/>
              </a:path>
              <a:path w="1000760" h="353695">
                <a:moveTo>
                  <a:pt x="1000505" y="353568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344424"/>
                </a:lnTo>
                <a:lnTo>
                  <a:pt x="995172" y="344424"/>
                </a:lnTo>
                <a:lnTo>
                  <a:pt x="995172" y="353568"/>
                </a:lnTo>
                <a:lnTo>
                  <a:pt x="1000505" y="353568"/>
                </a:lnTo>
                <a:close/>
              </a:path>
              <a:path w="1000760" h="353695">
                <a:moveTo>
                  <a:pt x="995172" y="353568"/>
                </a:moveTo>
                <a:lnTo>
                  <a:pt x="995172" y="344424"/>
                </a:lnTo>
                <a:lnTo>
                  <a:pt x="990600" y="348996"/>
                </a:lnTo>
                <a:lnTo>
                  <a:pt x="990600" y="353568"/>
                </a:lnTo>
                <a:lnTo>
                  <a:pt x="995172" y="3535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538982" y="2750312"/>
            <a:ext cx="61849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503168" y="3394709"/>
            <a:ext cx="1038860" cy="979169"/>
          </a:xfrm>
          <a:custGeom>
            <a:avLst/>
            <a:gdLst/>
            <a:ahLst/>
            <a:cxnLst/>
            <a:rect l="l" t="t" r="r" b="b"/>
            <a:pathLst>
              <a:path w="1038859" h="979170">
                <a:moveTo>
                  <a:pt x="1038587" y="979169"/>
                </a:moveTo>
                <a:lnTo>
                  <a:pt x="995083" y="911158"/>
                </a:lnTo>
                <a:lnTo>
                  <a:pt x="968943" y="872349"/>
                </a:lnTo>
                <a:lnTo>
                  <a:pt x="942128" y="833921"/>
                </a:lnTo>
                <a:lnTo>
                  <a:pt x="914651" y="795884"/>
                </a:lnTo>
                <a:lnTo>
                  <a:pt x="886524" y="758252"/>
                </a:lnTo>
                <a:lnTo>
                  <a:pt x="857759" y="721036"/>
                </a:lnTo>
                <a:lnTo>
                  <a:pt x="828370" y="684248"/>
                </a:lnTo>
                <a:lnTo>
                  <a:pt x="798369" y="647898"/>
                </a:lnTo>
                <a:lnTo>
                  <a:pt x="767768" y="612000"/>
                </a:lnTo>
                <a:lnTo>
                  <a:pt x="736580" y="576564"/>
                </a:lnTo>
                <a:lnTo>
                  <a:pt x="704818" y="541603"/>
                </a:lnTo>
                <a:lnTo>
                  <a:pt x="672495" y="507127"/>
                </a:lnTo>
                <a:lnTo>
                  <a:pt x="639622" y="473150"/>
                </a:lnTo>
                <a:lnTo>
                  <a:pt x="606213" y="439682"/>
                </a:lnTo>
                <a:lnTo>
                  <a:pt x="572281" y="406735"/>
                </a:lnTo>
                <a:lnTo>
                  <a:pt x="537837" y="374322"/>
                </a:lnTo>
                <a:lnTo>
                  <a:pt x="502894" y="342452"/>
                </a:lnTo>
                <a:lnTo>
                  <a:pt x="467465" y="311140"/>
                </a:lnTo>
                <a:lnTo>
                  <a:pt x="431563" y="280395"/>
                </a:lnTo>
                <a:lnTo>
                  <a:pt x="395200" y="250230"/>
                </a:lnTo>
                <a:lnTo>
                  <a:pt x="358389" y="220657"/>
                </a:lnTo>
                <a:lnTo>
                  <a:pt x="321142" y="191686"/>
                </a:lnTo>
                <a:lnTo>
                  <a:pt x="283473" y="163331"/>
                </a:lnTo>
                <a:lnTo>
                  <a:pt x="245392" y="135602"/>
                </a:lnTo>
                <a:lnTo>
                  <a:pt x="206914" y="108512"/>
                </a:lnTo>
                <a:lnTo>
                  <a:pt x="168051" y="82071"/>
                </a:lnTo>
                <a:lnTo>
                  <a:pt x="128815" y="56292"/>
                </a:lnTo>
                <a:lnTo>
                  <a:pt x="89220" y="31187"/>
                </a:lnTo>
                <a:lnTo>
                  <a:pt x="49277" y="6767"/>
                </a:lnTo>
                <a:lnTo>
                  <a:pt x="37786" y="0"/>
                </a:lnTo>
                <a:lnTo>
                  <a:pt x="0" y="0"/>
                </a:lnTo>
                <a:lnTo>
                  <a:pt x="12121" y="6956"/>
                </a:lnTo>
                <a:lnTo>
                  <a:pt x="52483" y="31027"/>
                </a:lnTo>
                <a:lnTo>
                  <a:pt x="92501" y="55803"/>
                </a:lnTo>
                <a:lnTo>
                  <a:pt x="132163" y="81271"/>
                </a:lnTo>
                <a:lnTo>
                  <a:pt x="171456" y="107420"/>
                </a:lnTo>
                <a:lnTo>
                  <a:pt x="210367" y="134238"/>
                </a:lnTo>
                <a:lnTo>
                  <a:pt x="248882" y="161712"/>
                </a:lnTo>
                <a:lnTo>
                  <a:pt x="286989" y="189830"/>
                </a:lnTo>
                <a:lnTo>
                  <a:pt x="324675" y="218581"/>
                </a:lnTo>
                <a:lnTo>
                  <a:pt x="361926" y="247952"/>
                </a:lnTo>
                <a:lnTo>
                  <a:pt x="398730" y="277930"/>
                </a:lnTo>
                <a:lnTo>
                  <a:pt x="435073" y="308505"/>
                </a:lnTo>
                <a:lnTo>
                  <a:pt x="470943" y="339664"/>
                </a:lnTo>
                <a:lnTo>
                  <a:pt x="506326" y="371394"/>
                </a:lnTo>
                <a:lnTo>
                  <a:pt x="541210" y="403684"/>
                </a:lnTo>
                <a:lnTo>
                  <a:pt x="575581" y="436521"/>
                </a:lnTo>
                <a:lnTo>
                  <a:pt x="609427" y="469893"/>
                </a:lnTo>
                <a:lnTo>
                  <a:pt x="642734" y="503789"/>
                </a:lnTo>
                <a:lnTo>
                  <a:pt x="675489" y="538196"/>
                </a:lnTo>
                <a:lnTo>
                  <a:pt x="707680" y="573102"/>
                </a:lnTo>
                <a:lnTo>
                  <a:pt x="739293" y="608494"/>
                </a:lnTo>
                <a:lnTo>
                  <a:pt x="770315" y="644362"/>
                </a:lnTo>
                <a:lnTo>
                  <a:pt x="800734" y="680692"/>
                </a:lnTo>
                <a:lnTo>
                  <a:pt x="830536" y="717473"/>
                </a:lnTo>
                <a:lnTo>
                  <a:pt x="859708" y="754692"/>
                </a:lnTo>
                <a:lnTo>
                  <a:pt x="888237" y="792337"/>
                </a:lnTo>
                <a:lnTo>
                  <a:pt x="916110" y="830397"/>
                </a:lnTo>
                <a:lnTo>
                  <a:pt x="943314" y="868858"/>
                </a:lnTo>
                <a:lnTo>
                  <a:pt x="969836" y="907710"/>
                </a:lnTo>
                <a:lnTo>
                  <a:pt x="995664" y="946940"/>
                </a:lnTo>
                <a:lnTo>
                  <a:pt x="1016111" y="979169"/>
                </a:lnTo>
                <a:lnTo>
                  <a:pt x="1038587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089942" y="3394709"/>
            <a:ext cx="264160" cy="125095"/>
          </a:xfrm>
          <a:custGeom>
            <a:avLst/>
            <a:gdLst/>
            <a:ahLst/>
            <a:cxnLst/>
            <a:rect l="l" t="t" r="r" b="b"/>
            <a:pathLst>
              <a:path w="264160" h="125095">
                <a:moveTo>
                  <a:pt x="229509" y="99536"/>
                </a:moveTo>
                <a:lnTo>
                  <a:pt x="218893" y="83857"/>
                </a:lnTo>
                <a:lnTo>
                  <a:pt x="43639" y="0"/>
                </a:lnTo>
                <a:lnTo>
                  <a:pt x="0" y="0"/>
                </a:lnTo>
                <a:lnTo>
                  <a:pt x="211208" y="100968"/>
                </a:lnTo>
                <a:lnTo>
                  <a:pt x="229509" y="99536"/>
                </a:lnTo>
                <a:close/>
              </a:path>
              <a:path w="264160" h="125095">
                <a:moveTo>
                  <a:pt x="250665" y="116864"/>
                </a:moveTo>
                <a:lnTo>
                  <a:pt x="250665" y="99060"/>
                </a:lnTo>
                <a:lnTo>
                  <a:pt x="242283" y="115824"/>
                </a:lnTo>
                <a:lnTo>
                  <a:pt x="211208" y="100968"/>
                </a:lnTo>
                <a:lnTo>
                  <a:pt x="157701" y="105156"/>
                </a:lnTo>
                <a:lnTo>
                  <a:pt x="152367" y="105918"/>
                </a:lnTo>
                <a:lnTo>
                  <a:pt x="148557" y="110490"/>
                </a:lnTo>
                <a:lnTo>
                  <a:pt x="148557" y="115824"/>
                </a:lnTo>
                <a:lnTo>
                  <a:pt x="149319" y="120396"/>
                </a:lnTo>
                <a:lnTo>
                  <a:pt x="153891" y="124968"/>
                </a:lnTo>
                <a:lnTo>
                  <a:pt x="159225" y="124206"/>
                </a:lnTo>
                <a:lnTo>
                  <a:pt x="250665" y="116864"/>
                </a:lnTo>
                <a:close/>
              </a:path>
              <a:path w="264160" h="125095">
                <a:moveTo>
                  <a:pt x="263619" y="115824"/>
                </a:moveTo>
                <a:lnTo>
                  <a:pt x="204183" y="28956"/>
                </a:lnTo>
                <a:lnTo>
                  <a:pt x="201897" y="25146"/>
                </a:lnTo>
                <a:lnTo>
                  <a:pt x="195801" y="23622"/>
                </a:lnTo>
                <a:lnTo>
                  <a:pt x="186657" y="29718"/>
                </a:lnTo>
                <a:lnTo>
                  <a:pt x="185895" y="35814"/>
                </a:lnTo>
                <a:lnTo>
                  <a:pt x="188943" y="39624"/>
                </a:lnTo>
                <a:lnTo>
                  <a:pt x="218893" y="83857"/>
                </a:lnTo>
                <a:lnTo>
                  <a:pt x="250665" y="99060"/>
                </a:lnTo>
                <a:lnTo>
                  <a:pt x="250665" y="116864"/>
                </a:lnTo>
                <a:lnTo>
                  <a:pt x="263619" y="115824"/>
                </a:lnTo>
                <a:close/>
              </a:path>
              <a:path w="264160" h="125095">
                <a:moveTo>
                  <a:pt x="245331" y="109728"/>
                </a:moveTo>
                <a:lnTo>
                  <a:pt x="245331" y="98298"/>
                </a:lnTo>
                <a:lnTo>
                  <a:pt x="238473" y="112776"/>
                </a:lnTo>
                <a:lnTo>
                  <a:pt x="229509" y="99536"/>
                </a:lnTo>
                <a:lnTo>
                  <a:pt x="211208" y="100968"/>
                </a:lnTo>
                <a:lnTo>
                  <a:pt x="242283" y="115824"/>
                </a:lnTo>
                <a:lnTo>
                  <a:pt x="245331" y="109728"/>
                </a:lnTo>
                <a:close/>
              </a:path>
              <a:path w="264160" h="125095">
                <a:moveTo>
                  <a:pt x="250665" y="99060"/>
                </a:moveTo>
                <a:lnTo>
                  <a:pt x="218893" y="83857"/>
                </a:lnTo>
                <a:lnTo>
                  <a:pt x="229509" y="99536"/>
                </a:lnTo>
                <a:lnTo>
                  <a:pt x="245331" y="98298"/>
                </a:lnTo>
                <a:lnTo>
                  <a:pt x="245331" y="109728"/>
                </a:lnTo>
                <a:lnTo>
                  <a:pt x="250665" y="99060"/>
                </a:lnTo>
                <a:close/>
              </a:path>
              <a:path w="264160" h="125095">
                <a:moveTo>
                  <a:pt x="245331" y="98298"/>
                </a:moveTo>
                <a:lnTo>
                  <a:pt x="229509" y="99536"/>
                </a:lnTo>
                <a:lnTo>
                  <a:pt x="238473" y="112776"/>
                </a:lnTo>
                <a:lnTo>
                  <a:pt x="245331" y="982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562013" y="3394709"/>
            <a:ext cx="791845" cy="573405"/>
          </a:xfrm>
          <a:custGeom>
            <a:avLst/>
            <a:gdLst/>
            <a:ahLst/>
            <a:cxnLst/>
            <a:rect l="l" t="t" r="r" b="b"/>
            <a:pathLst>
              <a:path w="791845" h="573404">
                <a:moveTo>
                  <a:pt x="760741" y="550604"/>
                </a:moveTo>
                <a:lnTo>
                  <a:pt x="753026" y="532826"/>
                </a:lnTo>
                <a:lnTo>
                  <a:pt x="32051" y="0"/>
                </a:lnTo>
                <a:lnTo>
                  <a:pt x="0" y="0"/>
                </a:lnTo>
                <a:lnTo>
                  <a:pt x="742194" y="548507"/>
                </a:lnTo>
                <a:lnTo>
                  <a:pt x="760741" y="550604"/>
                </a:lnTo>
                <a:close/>
              </a:path>
              <a:path w="791845" h="573404">
                <a:moveTo>
                  <a:pt x="781642" y="571939"/>
                </a:moveTo>
                <a:lnTo>
                  <a:pt x="781642" y="553974"/>
                </a:lnTo>
                <a:lnTo>
                  <a:pt x="770212" y="569214"/>
                </a:lnTo>
                <a:lnTo>
                  <a:pt x="742194" y="548507"/>
                </a:lnTo>
                <a:lnTo>
                  <a:pt x="689440" y="542544"/>
                </a:lnTo>
                <a:lnTo>
                  <a:pt x="684106" y="541782"/>
                </a:lnTo>
                <a:lnTo>
                  <a:pt x="679534" y="545592"/>
                </a:lnTo>
                <a:lnTo>
                  <a:pt x="678010" y="556260"/>
                </a:lnTo>
                <a:lnTo>
                  <a:pt x="681820" y="560832"/>
                </a:lnTo>
                <a:lnTo>
                  <a:pt x="687154" y="561594"/>
                </a:lnTo>
                <a:lnTo>
                  <a:pt x="781642" y="571939"/>
                </a:lnTo>
                <a:close/>
              </a:path>
              <a:path w="791845" h="573404">
                <a:moveTo>
                  <a:pt x="791548" y="573024"/>
                </a:moveTo>
                <a:lnTo>
                  <a:pt x="749638" y="477012"/>
                </a:lnTo>
                <a:lnTo>
                  <a:pt x="748114" y="471678"/>
                </a:lnTo>
                <a:lnTo>
                  <a:pt x="742018" y="469392"/>
                </a:lnTo>
                <a:lnTo>
                  <a:pt x="732874" y="473964"/>
                </a:lnTo>
                <a:lnTo>
                  <a:pt x="730588" y="479298"/>
                </a:lnTo>
                <a:lnTo>
                  <a:pt x="732112" y="484632"/>
                </a:lnTo>
                <a:lnTo>
                  <a:pt x="753026" y="532826"/>
                </a:lnTo>
                <a:lnTo>
                  <a:pt x="781642" y="553974"/>
                </a:lnTo>
                <a:lnTo>
                  <a:pt x="781642" y="571939"/>
                </a:lnTo>
                <a:lnTo>
                  <a:pt x="791548" y="573024"/>
                </a:lnTo>
                <a:close/>
              </a:path>
              <a:path w="791845" h="573404">
                <a:moveTo>
                  <a:pt x="777070" y="560070"/>
                </a:moveTo>
                <a:lnTo>
                  <a:pt x="777070" y="552450"/>
                </a:lnTo>
                <a:lnTo>
                  <a:pt x="767164" y="565404"/>
                </a:lnTo>
                <a:lnTo>
                  <a:pt x="760741" y="550604"/>
                </a:lnTo>
                <a:lnTo>
                  <a:pt x="742194" y="548507"/>
                </a:lnTo>
                <a:lnTo>
                  <a:pt x="770212" y="569214"/>
                </a:lnTo>
                <a:lnTo>
                  <a:pt x="777070" y="560070"/>
                </a:lnTo>
                <a:close/>
              </a:path>
              <a:path w="791845" h="573404">
                <a:moveTo>
                  <a:pt x="781642" y="553974"/>
                </a:moveTo>
                <a:lnTo>
                  <a:pt x="753026" y="532826"/>
                </a:lnTo>
                <a:lnTo>
                  <a:pt x="760741" y="550604"/>
                </a:lnTo>
                <a:lnTo>
                  <a:pt x="777070" y="552450"/>
                </a:lnTo>
                <a:lnTo>
                  <a:pt x="777070" y="560070"/>
                </a:lnTo>
                <a:lnTo>
                  <a:pt x="781642" y="553974"/>
                </a:lnTo>
                <a:close/>
              </a:path>
              <a:path w="791845" h="573404">
                <a:moveTo>
                  <a:pt x="777070" y="552450"/>
                </a:moveTo>
                <a:lnTo>
                  <a:pt x="760741" y="550604"/>
                </a:lnTo>
                <a:lnTo>
                  <a:pt x="767164" y="565404"/>
                </a:lnTo>
                <a:lnTo>
                  <a:pt x="777070" y="552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693447" y="4892299"/>
            <a:ext cx="450215" cy="519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830"/>
              </a:lnSpc>
            </a:pPr>
            <a:r>
              <a:rPr dirty="0" sz="3200" spc="-5" b="1"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ts val="2260"/>
              </a:lnSpc>
            </a:pPr>
            <a:r>
              <a:rPr dirty="0" sz="3200" spc="-5" b="1">
                <a:latin typeface="Times New Roman"/>
                <a:cs typeface="Times New Roman"/>
              </a:rPr>
              <a:t>F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14933" y="4567428"/>
            <a:ext cx="579120" cy="785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690399" y="5226690"/>
            <a:ext cx="450215" cy="293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10"/>
              </a:lnSpc>
            </a:pPr>
            <a:r>
              <a:rPr dirty="0" sz="3200" spc="-5" b="1">
                <a:latin typeface="Times New Roman"/>
                <a:cs typeface="Times New Roman"/>
              </a:rPr>
              <a:t>U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690695" y="4373879"/>
            <a:ext cx="227965" cy="979169"/>
          </a:xfrm>
          <a:custGeom>
            <a:avLst/>
            <a:gdLst/>
            <a:ahLst/>
            <a:cxnLst/>
            <a:rect l="l" t="t" r="r" b="b"/>
            <a:pathLst>
              <a:path w="227964" h="979170">
                <a:moveTo>
                  <a:pt x="227621" y="979170"/>
                </a:moveTo>
                <a:lnTo>
                  <a:pt x="222891" y="910417"/>
                </a:lnTo>
                <a:lnTo>
                  <a:pt x="218381" y="858553"/>
                </a:lnTo>
                <a:lnTo>
                  <a:pt x="213119" y="806759"/>
                </a:lnTo>
                <a:lnTo>
                  <a:pt x="207107" y="755047"/>
                </a:lnTo>
                <a:lnTo>
                  <a:pt x="200348" y="703427"/>
                </a:lnTo>
                <a:lnTo>
                  <a:pt x="192843" y="651910"/>
                </a:lnTo>
                <a:lnTo>
                  <a:pt x="184594" y="600507"/>
                </a:lnTo>
                <a:lnTo>
                  <a:pt x="175603" y="549227"/>
                </a:lnTo>
                <a:lnTo>
                  <a:pt x="165871" y="498082"/>
                </a:lnTo>
                <a:lnTo>
                  <a:pt x="155401" y="447083"/>
                </a:lnTo>
                <a:lnTo>
                  <a:pt x="144194" y="396240"/>
                </a:lnTo>
                <a:lnTo>
                  <a:pt x="132416" y="348280"/>
                </a:lnTo>
                <a:lnTo>
                  <a:pt x="120046" y="300401"/>
                </a:lnTo>
                <a:lnTo>
                  <a:pt x="106995" y="252664"/>
                </a:lnTo>
                <a:lnTo>
                  <a:pt x="93176" y="205127"/>
                </a:lnTo>
                <a:lnTo>
                  <a:pt x="78503" y="157851"/>
                </a:lnTo>
                <a:lnTo>
                  <a:pt x="62888" y="110894"/>
                </a:lnTo>
                <a:lnTo>
                  <a:pt x="46245" y="64318"/>
                </a:lnTo>
                <a:lnTo>
                  <a:pt x="28484" y="18178"/>
                </a:lnTo>
                <a:lnTo>
                  <a:pt x="20931" y="0"/>
                </a:lnTo>
                <a:lnTo>
                  <a:pt x="0" y="0"/>
                </a:lnTo>
                <a:lnTo>
                  <a:pt x="10815" y="25995"/>
                </a:lnTo>
                <a:lnTo>
                  <a:pt x="28485" y="71733"/>
                </a:lnTo>
                <a:lnTo>
                  <a:pt x="45067" y="117890"/>
                </a:lnTo>
                <a:lnTo>
                  <a:pt x="60637" y="164423"/>
                </a:lnTo>
                <a:lnTo>
                  <a:pt x="75269" y="211274"/>
                </a:lnTo>
                <a:lnTo>
                  <a:pt x="89038" y="258391"/>
                </a:lnTo>
                <a:lnTo>
                  <a:pt x="102017" y="305722"/>
                </a:lnTo>
                <a:lnTo>
                  <a:pt x="114282" y="353213"/>
                </a:lnTo>
                <a:lnTo>
                  <a:pt x="125906" y="400812"/>
                </a:lnTo>
                <a:lnTo>
                  <a:pt x="137009" y="451128"/>
                </a:lnTo>
                <a:lnTo>
                  <a:pt x="147378" y="501698"/>
                </a:lnTo>
                <a:lnTo>
                  <a:pt x="157011" y="552497"/>
                </a:lnTo>
                <a:lnTo>
                  <a:pt x="165909" y="603498"/>
                </a:lnTo>
                <a:lnTo>
                  <a:pt x="174070" y="654676"/>
                </a:lnTo>
                <a:lnTo>
                  <a:pt x="181494" y="706004"/>
                </a:lnTo>
                <a:lnTo>
                  <a:pt x="188180" y="757456"/>
                </a:lnTo>
                <a:lnTo>
                  <a:pt x="194129" y="809007"/>
                </a:lnTo>
                <a:lnTo>
                  <a:pt x="199339" y="860630"/>
                </a:lnTo>
                <a:lnTo>
                  <a:pt x="203810" y="912300"/>
                </a:lnTo>
                <a:lnTo>
                  <a:pt x="207542" y="963990"/>
                </a:lnTo>
                <a:lnTo>
                  <a:pt x="208420" y="979170"/>
                </a:lnTo>
                <a:lnTo>
                  <a:pt x="227621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555989" y="4373879"/>
            <a:ext cx="349250" cy="979169"/>
          </a:xfrm>
          <a:custGeom>
            <a:avLst/>
            <a:gdLst/>
            <a:ahLst/>
            <a:cxnLst/>
            <a:rect l="l" t="t" r="r" b="b"/>
            <a:pathLst>
              <a:path w="349250" h="979170">
                <a:moveTo>
                  <a:pt x="348679" y="979169"/>
                </a:moveTo>
                <a:lnTo>
                  <a:pt x="342482" y="924011"/>
                </a:lnTo>
                <a:lnTo>
                  <a:pt x="335722" y="874833"/>
                </a:lnTo>
                <a:lnTo>
                  <a:pt x="327869" y="825749"/>
                </a:lnTo>
                <a:lnTo>
                  <a:pt x="318937" y="776787"/>
                </a:lnTo>
                <a:lnTo>
                  <a:pt x="308939" y="727970"/>
                </a:lnTo>
                <a:lnTo>
                  <a:pt x="297888" y="679326"/>
                </a:lnTo>
                <a:lnTo>
                  <a:pt x="285799" y="630879"/>
                </a:lnTo>
                <a:lnTo>
                  <a:pt x="272683" y="582656"/>
                </a:lnTo>
                <a:lnTo>
                  <a:pt x="258555" y="534681"/>
                </a:lnTo>
                <a:lnTo>
                  <a:pt x="243428" y="486982"/>
                </a:lnTo>
                <a:lnTo>
                  <a:pt x="227316" y="439582"/>
                </a:lnTo>
                <a:lnTo>
                  <a:pt x="210232" y="392509"/>
                </a:lnTo>
                <a:lnTo>
                  <a:pt x="192190" y="345788"/>
                </a:lnTo>
                <a:lnTo>
                  <a:pt x="173202" y="299443"/>
                </a:lnTo>
                <a:lnTo>
                  <a:pt x="153282" y="253502"/>
                </a:lnTo>
                <a:lnTo>
                  <a:pt x="132445" y="207989"/>
                </a:lnTo>
                <a:lnTo>
                  <a:pt x="110702" y="162931"/>
                </a:lnTo>
                <a:lnTo>
                  <a:pt x="88068" y="118352"/>
                </a:lnTo>
                <a:lnTo>
                  <a:pt x="64556" y="74279"/>
                </a:lnTo>
                <a:lnTo>
                  <a:pt x="40180" y="30738"/>
                </a:lnTo>
                <a:lnTo>
                  <a:pt x="22140" y="0"/>
                </a:lnTo>
                <a:lnTo>
                  <a:pt x="0" y="0"/>
                </a:lnTo>
                <a:lnTo>
                  <a:pt x="21935" y="37285"/>
                </a:lnTo>
                <a:lnTo>
                  <a:pt x="46207" y="80527"/>
                </a:lnTo>
                <a:lnTo>
                  <a:pt x="69622" y="124301"/>
                </a:lnTo>
                <a:lnTo>
                  <a:pt x="92167" y="168580"/>
                </a:lnTo>
                <a:lnTo>
                  <a:pt x="113828" y="213339"/>
                </a:lnTo>
                <a:lnTo>
                  <a:pt x="134592" y="258553"/>
                </a:lnTo>
                <a:lnTo>
                  <a:pt x="154445" y="304197"/>
                </a:lnTo>
                <a:lnTo>
                  <a:pt x="173373" y="350245"/>
                </a:lnTo>
                <a:lnTo>
                  <a:pt x="191362" y="396673"/>
                </a:lnTo>
                <a:lnTo>
                  <a:pt x="208399" y="443454"/>
                </a:lnTo>
                <a:lnTo>
                  <a:pt x="224470" y="490564"/>
                </a:lnTo>
                <a:lnTo>
                  <a:pt x="239562" y="537977"/>
                </a:lnTo>
                <a:lnTo>
                  <a:pt x="253660" y="585668"/>
                </a:lnTo>
                <a:lnTo>
                  <a:pt x="266751" y="633611"/>
                </a:lnTo>
                <a:lnTo>
                  <a:pt x="278822" y="681782"/>
                </a:lnTo>
                <a:lnTo>
                  <a:pt x="289858" y="730155"/>
                </a:lnTo>
                <a:lnTo>
                  <a:pt x="299845" y="778705"/>
                </a:lnTo>
                <a:lnTo>
                  <a:pt x="308771" y="827406"/>
                </a:lnTo>
                <a:lnTo>
                  <a:pt x="316621" y="876233"/>
                </a:lnTo>
                <a:lnTo>
                  <a:pt x="323382" y="925161"/>
                </a:lnTo>
                <a:lnTo>
                  <a:pt x="329040" y="974165"/>
                </a:lnTo>
                <a:lnTo>
                  <a:pt x="329503" y="979170"/>
                </a:lnTo>
                <a:lnTo>
                  <a:pt x="348679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519279" y="4373879"/>
            <a:ext cx="375285" cy="979169"/>
          </a:xfrm>
          <a:custGeom>
            <a:avLst/>
            <a:gdLst/>
            <a:ahLst/>
            <a:cxnLst/>
            <a:rect l="l" t="t" r="r" b="b"/>
            <a:pathLst>
              <a:path w="375284" h="979170">
                <a:moveTo>
                  <a:pt x="374756" y="979170"/>
                </a:moveTo>
                <a:lnTo>
                  <a:pt x="364885" y="902745"/>
                </a:lnTo>
                <a:lnTo>
                  <a:pt x="357750" y="858412"/>
                </a:lnTo>
                <a:lnTo>
                  <a:pt x="349651" y="814189"/>
                </a:lnTo>
                <a:lnTo>
                  <a:pt x="340598" y="770090"/>
                </a:lnTo>
                <a:lnTo>
                  <a:pt x="330606" y="726126"/>
                </a:lnTo>
                <a:lnTo>
                  <a:pt x="319687" y="682308"/>
                </a:lnTo>
                <a:lnTo>
                  <a:pt x="307854" y="638648"/>
                </a:lnTo>
                <a:lnTo>
                  <a:pt x="295118" y="595158"/>
                </a:lnTo>
                <a:lnTo>
                  <a:pt x="281493" y="551850"/>
                </a:lnTo>
                <a:lnTo>
                  <a:pt x="266992" y="508735"/>
                </a:lnTo>
                <a:lnTo>
                  <a:pt x="251626" y="465826"/>
                </a:lnTo>
                <a:lnTo>
                  <a:pt x="235409" y="423133"/>
                </a:lnTo>
                <a:lnTo>
                  <a:pt x="218353" y="380668"/>
                </a:lnTo>
                <a:lnTo>
                  <a:pt x="200470" y="338444"/>
                </a:lnTo>
                <a:lnTo>
                  <a:pt x="181774" y="296472"/>
                </a:lnTo>
                <a:lnTo>
                  <a:pt x="162277" y="254763"/>
                </a:lnTo>
                <a:lnTo>
                  <a:pt x="141991" y="213329"/>
                </a:lnTo>
                <a:lnTo>
                  <a:pt x="120930" y="172183"/>
                </a:lnTo>
                <a:lnTo>
                  <a:pt x="99105" y="131335"/>
                </a:lnTo>
                <a:lnTo>
                  <a:pt x="76529" y="90798"/>
                </a:lnTo>
                <a:lnTo>
                  <a:pt x="53216" y="50583"/>
                </a:lnTo>
                <a:lnTo>
                  <a:pt x="29177" y="10702"/>
                </a:lnTo>
                <a:lnTo>
                  <a:pt x="22476" y="0"/>
                </a:lnTo>
                <a:lnTo>
                  <a:pt x="0" y="0"/>
                </a:lnTo>
                <a:lnTo>
                  <a:pt x="4672" y="7365"/>
                </a:lnTo>
                <a:lnTo>
                  <a:pt x="29071" y="47314"/>
                </a:lnTo>
                <a:lnTo>
                  <a:pt x="52735" y="87604"/>
                </a:lnTo>
                <a:lnTo>
                  <a:pt x="75652" y="128224"/>
                </a:lnTo>
                <a:lnTo>
                  <a:pt x="97810" y="169162"/>
                </a:lnTo>
                <a:lnTo>
                  <a:pt x="119194" y="210404"/>
                </a:lnTo>
                <a:lnTo>
                  <a:pt x="139792" y="251939"/>
                </a:lnTo>
                <a:lnTo>
                  <a:pt x="159590" y="293756"/>
                </a:lnTo>
                <a:lnTo>
                  <a:pt x="178577" y="335841"/>
                </a:lnTo>
                <a:lnTo>
                  <a:pt x="196738" y="378183"/>
                </a:lnTo>
                <a:lnTo>
                  <a:pt x="214061" y="420770"/>
                </a:lnTo>
                <a:lnTo>
                  <a:pt x="230533" y="463589"/>
                </a:lnTo>
                <a:lnTo>
                  <a:pt x="246141" y="506628"/>
                </a:lnTo>
                <a:lnTo>
                  <a:pt x="260871" y="549876"/>
                </a:lnTo>
                <a:lnTo>
                  <a:pt x="274711" y="593320"/>
                </a:lnTo>
                <a:lnTo>
                  <a:pt x="287647" y="636948"/>
                </a:lnTo>
                <a:lnTo>
                  <a:pt x="299667" y="680748"/>
                </a:lnTo>
                <a:lnTo>
                  <a:pt x="310757" y="724708"/>
                </a:lnTo>
                <a:lnTo>
                  <a:pt x="320905" y="768815"/>
                </a:lnTo>
                <a:lnTo>
                  <a:pt x="330098" y="813058"/>
                </a:lnTo>
                <a:lnTo>
                  <a:pt x="338322" y="857425"/>
                </a:lnTo>
                <a:lnTo>
                  <a:pt x="345564" y="901903"/>
                </a:lnTo>
                <a:lnTo>
                  <a:pt x="351812" y="946480"/>
                </a:lnTo>
                <a:lnTo>
                  <a:pt x="355647" y="979170"/>
                </a:lnTo>
                <a:lnTo>
                  <a:pt x="374756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3868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59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5" y="4572"/>
                </a:lnTo>
                <a:lnTo>
                  <a:pt x="9905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64592"/>
                </a:lnTo>
                <a:lnTo>
                  <a:pt x="1000505" y="164592"/>
                </a:lnTo>
                <a:close/>
              </a:path>
              <a:path w="1000759" h="165100">
                <a:moveTo>
                  <a:pt x="9905" y="9906"/>
                </a:moveTo>
                <a:lnTo>
                  <a:pt x="9905" y="4572"/>
                </a:lnTo>
                <a:lnTo>
                  <a:pt x="4572" y="9906"/>
                </a:lnTo>
                <a:lnTo>
                  <a:pt x="9905" y="9906"/>
                </a:lnTo>
                <a:close/>
              </a:path>
              <a:path w="1000759" h="165100">
                <a:moveTo>
                  <a:pt x="9905" y="164592"/>
                </a:moveTo>
                <a:lnTo>
                  <a:pt x="9905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5" y="164592"/>
                </a:lnTo>
                <a:close/>
              </a:path>
              <a:path w="1000759" h="16510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59" h="165100">
                <a:moveTo>
                  <a:pt x="995172" y="16459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64592"/>
                </a:lnTo>
                <a:lnTo>
                  <a:pt x="995172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43227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599" y="9906"/>
                </a:lnTo>
                <a:lnTo>
                  <a:pt x="990599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1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599" y="476250"/>
                </a:lnTo>
                <a:lnTo>
                  <a:pt x="990599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599" y="4572"/>
                </a:lnTo>
                <a:lnTo>
                  <a:pt x="990599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599" y="9906"/>
                </a:lnTo>
                <a:lnTo>
                  <a:pt x="990599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599" y="471677"/>
                </a:lnTo>
                <a:lnTo>
                  <a:pt x="990599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433827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599" y="9906"/>
                </a:lnTo>
                <a:lnTo>
                  <a:pt x="990599" y="4572"/>
                </a:lnTo>
                <a:lnTo>
                  <a:pt x="995171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1" y="9906"/>
                </a:moveTo>
                <a:lnTo>
                  <a:pt x="990599" y="4572"/>
                </a:lnTo>
                <a:lnTo>
                  <a:pt x="990599" y="9906"/>
                </a:lnTo>
                <a:lnTo>
                  <a:pt x="995171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1" y="9906"/>
                </a:lnTo>
                <a:lnTo>
                  <a:pt x="990599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693447" y="5411518"/>
            <a:ext cx="450215" cy="699770"/>
          </a:xfrm>
          <a:prstGeom prst="rect">
            <a:avLst/>
          </a:prstGeom>
        </p:spPr>
        <p:txBody>
          <a:bodyPr wrap="square" lIns="0" tIns="293370" rIns="0" bIns="0" rtlCol="0" vert="horz">
            <a:spAutoFit/>
          </a:bodyPr>
          <a:lstStyle/>
          <a:p>
            <a:pPr>
              <a:lnSpc>
                <a:spcPts val="3200"/>
              </a:lnSpc>
              <a:spcBef>
                <a:spcPts val="2310"/>
              </a:spcBef>
            </a:pPr>
            <a:r>
              <a:rPr dirty="0" sz="3200" spc="-5" b="1">
                <a:latin typeface="Times New Roman"/>
                <a:cs typeface="Times New Roman"/>
              </a:rPr>
              <a:t>SHI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415028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6309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405628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8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8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5805932" y="5584952"/>
            <a:ext cx="1993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14933" y="5353050"/>
            <a:ext cx="579120" cy="9791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396228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59" h="476250">
                <a:moveTo>
                  <a:pt x="1000505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5" y="476250"/>
                </a:lnTo>
                <a:close/>
              </a:path>
              <a:path w="1000759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59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59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59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59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59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59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66121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859273" y="5353050"/>
            <a:ext cx="110489" cy="2103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849111" y="5353050"/>
            <a:ext cx="111251" cy="210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839711" y="5353050"/>
            <a:ext cx="110490" cy="2103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73868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59" h="311784">
                <a:moveTo>
                  <a:pt x="9905" y="302513"/>
                </a:moveTo>
                <a:lnTo>
                  <a:pt x="9905" y="0"/>
                </a:lnTo>
                <a:lnTo>
                  <a:pt x="0" y="0"/>
                </a:lnTo>
                <a:lnTo>
                  <a:pt x="0" y="311658"/>
                </a:lnTo>
                <a:lnTo>
                  <a:pt x="4572" y="311658"/>
                </a:lnTo>
                <a:lnTo>
                  <a:pt x="4572" y="302513"/>
                </a:lnTo>
                <a:lnTo>
                  <a:pt x="9905" y="302513"/>
                </a:lnTo>
                <a:close/>
              </a:path>
              <a:path w="1000759" h="311784">
                <a:moveTo>
                  <a:pt x="995172" y="302513"/>
                </a:moveTo>
                <a:lnTo>
                  <a:pt x="4572" y="302513"/>
                </a:lnTo>
                <a:lnTo>
                  <a:pt x="9905" y="307086"/>
                </a:lnTo>
                <a:lnTo>
                  <a:pt x="9905" y="311658"/>
                </a:lnTo>
                <a:lnTo>
                  <a:pt x="990600" y="311658"/>
                </a:lnTo>
                <a:lnTo>
                  <a:pt x="990600" y="307086"/>
                </a:lnTo>
                <a:lnTo>
                  <a:pt x="995172" y="302513"/>
                </a:lnTo>
                <a:close/>
              </a:path>
              <a:path w="1000759" h="311784">
                <a:moveTo>
                  <a:pt x="9905" y="311658"/>
                </a:moveTo>
                <a:lnTo>
                  <a:pt x="9905" y="307086"/>
                </a:lnTo>
                <a:lnTo>
                  <a:pt x="4572" y="302513"/>
                </a:lnTo>
                <a:lnTo>
                  <a:pt x="4572" y="311658"/>
                </a:lnTo>
                <a:lnTo>
                  <a:pt x="9905" y="311658"/>
                </a:lnTo>
                <a:close/>
              </a:path>
              <a:path w="1000759" h="311784">
                <a:moveTo>
                  <a:pt x="1000505" y="311658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302513"/>
                </a:lnTo>
                <a:lnTo>
                  <a:pt x="995172" y="302513"/>
                </a:lnTo>
                <a:lnTo>
                  <a:pt x="995172" y="311658"/>
                </a:lnTo>
                <a:lnTo>
                  <a:pt x="1000505" y="311658"/>
                </a:lnTo>
                <a:close/>
              </a:path>
              <a:path w="1000759" h="311784">
                <a:moveTo>
                  <a:pt x="995172" y="311658"/>
                </a:moveTo>
                <a:lnTo>
                  <a:pt x="995172" y="302513"/>
                </a:lnTo>
                <a:lnTo>
                  <a:pt x="990600" y="307086"/>
                </a:lnTo>
                <a:lnTo>
                  <a:pt x="990600" y="311658"/>
                </a:lnTo>
                <a:lnTo>
                  <a:pt x="995172" y="31165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14933" y="6332220"/>
            <a:ext cx="579120" cy="13715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677699" y="4649694"/>
            <a:ext cx="478790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615"/>
              </a:lnSpc>
            </a:pPr>
            <a:r>
              <a:rPr dirty="0" sz="3200" spc="-285" b="1">
                <a:latin typeface="Times New Roman"/>
                <a:cs typeface="Times New Roman"/>
              </a:rPr>
              <a:t>REDUFCE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835645" y="6240439"/>
            <a:ext cx="101600" cy="337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00200" y="2160270"/>
            <a:ext cx="1813560" cy="255270"/>
          </a:xfrm>
          <a:custGeom>
            <a:avLst/>
            <a:gdLst/>
            <a:ahLst/>
            <a:cxnLst/>
            <a:rect l="l" t="t" r="r" b="b"/>
            <a:pathLst>
              <a:path w="1813560" h="255269">
                <a:moveTo>
                  <a:pt x="106679" y="10667"/>
                </a:moveTo>
                <a:lnTo>
                  <a:pt x="104393" y="6095"/>
                </a:lnTo>
                <a:lnTo>
                  <a:pt x="101345" y="1523"/>
                </a:lnTo>
                <a:lnTo>
                  <a:pt x="96011" y="0"/>
                </a:lnTo>
                <a:lnTo>
                  <a:pt x="91439" y="3047"/>
                </a:lnTo>
                <a:lnTo>
                  <a:pt x="0" y="54863"/>
                </a:lnTo>
                <a:lnTo>
                  <a:pt x="19050" y="66164"/>
                </a:lnTo>
                <a:lnTo>
                  <a:pt x="19050" y="44957"/>
                </a:lnTo>
                <a:lnTo>
                  <a:pt x="55004" y="45224"/>
                </a:lnTo>
                <a:lnTo>
                  <a:pt x="100583" y="19049"/>
                </a:lnTo>
                <a:lnTo>
                  <a:pt x="105155" y="16763"/>
                </a:lnTo>
                <a:lnTo>
                  <a:pt x="106679" y="10667"/>
                </a:lnTo>
                <a:close/>
              </a:path>
              <a:path w="1813560" h="255269">
                <a:moveTo>
                  <a:pt x="55004" y="45224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38"/>
                </a:lnTo>
                <a:lnTo>
                  <a:pt x="23621" y="63245"/>
                </a:lnTo>
                <a:lnTo>
                  <a:pt x="24384" y="46481"/>
                </a:lnTo>
                <a:lnTo>
                  <a:pt x="38216" y="54865"/>
                </a:lnTo>
                <a:lnTo>
                  <a:pt x="55004" y="45224"/>
                </a:lnTo>
                <a:close/>
              </a:path>
              <a:path w="1813560" h="255269">
                <a:moveTo>
                  <a:pt x="105917" y="100583"/>
                </a:moveTo>
                <a:lnTo>
                  <a:pt x="104393" y="94487"/>
                </a:lnTo>
                <a:lnTo>
                  <a:pt x="99822" y="92201"/>
                </a:lnTo>
                <a:lnTo>
                  <a:pt x="53685" y="64240"/>
                </a:lnTo>
                <a:lnTo>
                  <a:pt x="19050" y="64007"/>
                </a:lnTo>
                <a:lnTo>
                  <a:pt x="19050" y="66164"/>
                </a:lnTo>
                <a:lnTo>
                  <a:pt x="89915" y="108203"/>
                </a:lnTo>
                <a:lnTo>
                  <a:pt x="94487" y="111251"/>
                </a:lnTo>
                <a:lnTo>
                  <a:pt x="100583" y="109727"/>
                </a:lnTo>
                <a:lnTo>
                  <a:pt x="102869" y="105155"/>
                </a:lnTo>
                <a:lnTo>
                  <a:pt x="105917" y="100583"/>
                </a:lnTo>
                <a:close/>
              </a:path>
              <a:path w="1813560" h="255269">
                <a:moveTo>
                  <a:pt x="38216" y="54865"/>
                </a:moveTo>
                <a:lnTo>
                  <a:pt x="24384" y="46481"/>
                </a:lnTo>
                <a:lnTo>
                  <a:pt x="23621" y="63245"/>
                </a:lnTo>
                <a:lnTo>
                  <a:pt x="38216" y="54865"/>
                </a:lnTo>
                <a:close/>
              </a:path>
              <a:path w="1813560" h="255269">
                <a:moveTo>
                  <a:pt x="53685" y="64240"/>
                </a:moveTo>
                <a:lnTo>
                  <a:pt x="38216" y="54865"/>
                </a:lnTo>
                <a:lnTo>
                  <a:pt x="23621" y="63245"/>
                </a:lnTo>
                <a:lnTo>
                  <a:pt x="23621" y="64038"/>
                </a:lnTo>
                <a:lnTo>
                  <a:pt x="53685" y="64240"/>
                </a:lnTo>
                <a:close/>
              </a:path>
              <a:path w="1813560" h="255269">
                <a:moveTo>
                  <a:pt x="1813346" y="255269"/>
                </a:moveTo>
                <a:lnTo>
                  <a:pt x="1727192" y="235902"/>
                </a:lnTo>
                <a:lnTo>
                  <a:pt x="1677681" y="225214"/>
                </a:lnTo>
                <a:lnTo>
                  <a:pt x="1628108" y="214824"/>
                </a:lnTo>
                <a:lnTo>
                  <a:pt x="1578474" y="204731"/>
                </a:lnTo>
                <a:lnTo>
                  <a:pt x="1528781" y="194938"/>
                </a:lnTo>
                <a:lnTo>
                  <a:pt x="1479031" y="185445"/>
                </a:lnTo>
                <a:lnTo>
                  <a:pt x="1429225" y="176253"/>
                </a:lnTo>
                <a:lnTo>
                  <a:pt x="1379366" y="167362"/>
                </a:lnTo>
                <a:lnTo>
                  <a:pt x="1329455" y="158775"/>
                </a:lnTo>
                <a:lnTo>
                  <a:pt x="1279493" y="150491"/>
                </a:lnTo>
                <a:lnTo>
                  <a:pt x="1229482" y="142512"/>
                </a:lnTo>
                <a:lnTo>
                  <a:pt x="1179425" y="134839"/>
                </a:lnTo>
                <a:lnTo>
                  <a:pt x="1129322" y="127473"/>
                </a:lnTo>
                <a:lnTo>
                  <a:pt x="1079176" y="120414"/>
                </a:lnTo>
                <a:lnTo>
                  <a:pt x="1028987" y="113665"/>
                </a:lnTo>
                <a:lnTo>
                  <a:pt x="978759" y="107224"/>
                </a:lnTo>
                <a:lnTo>
                  <a:pt x="928492" y="101094"/>
                </a:lnTo>
                <a:lnTo>
                  <a:pt x="878188" y="95276"/>
                </a:lnTo>
                <a:lnTo>
                  <a:pt x="827850" y="89770"/>
                </a:lnTo>
                <a:lnTo>
                  <a:pt x="777478" y="84578"/>
                </a:lnTo>
                <a:lnTo>
                  <a:pt x="727074" y="79700"/>
                </a:lnTo>
                <a:lnTo>
                  <a:pt x="676640" y="75137"/>
                </a:lnTo>
                <a:lnTo>
                  <a:pt x="626178" y="70891"/>
                </a:lnTo>
                <a:lnTo>
                  <a:pt x="575690" y="66962"/>
                </a:lnTo>
                <a:lnTo>
                  <a:pt x="525176" y="63351"/>
                </a:lnTo>
                <a:lnTo>
                  <a:pt x="474640" y="60060"/>
                </a:lnTo>
                <a:lnTo>
                  <a:pt x="424082" y="57088"/>
                </a:lnTo>
                <a:lnTo>
                  <a:pt x="373504" y="54438"/>
                </a:lnTo>
                <a:lnTo>
                  <a:pt x="322908" y="52110"/>
                </a:lnTo>
                <a:lnTo>
                  <a:pt x="272296" y="50105"/>
                </a:lnTo>
                <a:lnTo>
                  <a:pt x="219823" y="48374"/>
                </a:lnTo>
                <a:lnTo>
                  <a:pt x="169619" y="47038"/>
                </a:lnTo>
                <a:lnTo>
                  <a:pt x="119420" y="46023"/>
                </a:lnTo>
                <a:lnTo>
                  <a:pt x="69718" y="45333"/>
                </a:lnTo>
                <a:lnTo>
                  <a:pt x="55004" y="45224"/>
                </a:lnTo>
                <a:lnTo>
                  <a:pt x="38216" y="54865"/>
                </a:lnTo>
                <a:lnTo>
                  <a:pt x="53685" y="64240"/>
                </a:lnTo>
                <a:lnTo>
                  <a:pt x="69718" y="64351"/>
                </a:lnTo>
                <a:lnTo>
                  <a:pt x="120378" y="65029"/>
                </a:lnTo>
                <a:lnTo>
                  <a:pt x="171029" y="66039"/>
                </a:lnTo>
                <a:lnTo>
                  <a:pt x="221669" y="67381"/>
                </a:lnTo>
                <a:lnTo>
                  <a:pt x="270031" y="68965"/>
                </a:lnTo>
                <a:lnTo>
                  <a:pt x="320240" y="70933"/>
                </a:lnTo>
                <a:lnTo>
                  <a:pt x="370449" y="73224"/>
                </a:lnTo>
                <a:lnTo>
                  <a:pt x="420654" y="75837"/>
                </a:lnTo>
                <a:lnTo>
                  <a:pt x="470853" y="78771"/>
                </a:lnTo>
                <a:lnTo>
                  <a:pt x="521045" y="82025"/>
                </a:lnTo>
                <a:lnTo>
                  <a:pt x="571227" y="85597"/>
                </a:lnTo>
                <a:lnTo>
                  <a:pt x="621396" y="89487"/>
                </a:lnTo>
                <a:lnTo>
                  <a:pt x="671551" y="93694"/>
                </a:lnTo>
                <a:lnTo>
                  <a:pt x="721689" y="98217"/>
                </a:lnTo>
                <a:lnTo>
                  <a:pt x="771808" y="103054"/>
                </a:lnTo>
                <a:lnTo>
                  <a:pt x="821906" y="108204"/>
                </a:lnTo>
                <a:lnTo>
                  <a:pt x="871979" y="113667"/>
                </a:lnTo>
                <a:lnTo>
                  <a:pt x="922027" y="119441"/>
                </a:lnTo>
                <a:lnTo>
                  <a:pt x="972047" y="125526"/>
                </a:lnTo>
                <a:lnTo>
                  <a:pt x="1022036" y="131920"/>
                </a:lnTo>
                <a:lnTo>
                  <a:pt x="1071992" y="138621"/>
                </a:lnTo>
                <a:lnTo>
                  <a:pt x="1121914" y="145630"/>
                </a:lnTo>
                <a:lnTo>
                  <a:pt x="1171798" y="152945"/>
                </a:lnTo>
                <a:lnTo>
                  <a:pt x="1221642" y="160565"/>
                </a:lnTo>
                <a:lnTo>
                  <a:pt x="1271445" y="168489"/>
                </a:lnTo>
                <a:lnTo>
                  <a:pt x="1321203" y="176716"/>
                </a:lnTo>
                <a:lnTo>
                  <a:pt x="1370915" y="185244"/>
                </a:lnTo>
                <a:lnTo>
                  <a:pt x="1420579" y="194073"/>
                </a:lnTo>
                <a:lnTo>
                  <a:pt x="1470191" y="203202"/>
                </a:lnTo>
                <a:lnTo>
                  <a:pt x="1519750" y="212629"/>
                </a:lnTo>
                <a:lnTo>
                  <a:pt x="1569254" y="222354"/>
                </a:lnTo>
                <a:lnTo>
                  <a:pt x="1618700" y="232376"/>
                </a:lnTo>
                <a:lnTo>
                  <a:pt x="1668086" y="242692"/>
                </a:lnTo>
                <a:lnTo>
                  <a:pt x="1717410" y="253303"/>
                </a:lnTo>
                <a:lnTo>
                  <a:pt x="1726292" y="255269"/>
                </a:lnTo>
                <a:lnTo>
                  <a:pt x="1813346" y="2552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571803"/>
            <a:ext cx="2571115" cy="148844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27973" y="3078781"/>
            <a:ext cx="10172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346703" y="3270503"/>
            <a:ext cx="1003935" cy="124460"/>
          </a:xfrm>
          <a:custGeom>
            <a:avLst/>
            <a:gdLst/>
            <a:ahLst/>
            <a:cxnLst/>
            <a:rect l="l" t="t" r="r" b="b"/>
            <a:pathLst>
              <a:path w="1003935" h="124460">
                <a:moveTo>
                  <a:pt x="1003553" y="124206"/>
                </a:moveTo>
                <a:lnTo>
                  <a:pt x="1003553" y="0"/>
                </a:lnTo>
                <a:lnTo>
                  <a:pt x="0" y="0"/>
                </a:lnTo>
                <a:lnTo>
                  <a:pt x="0" y="124206"/>
                </a:lnTo>
                <a:lnTo>
                  <a:pt x="6096" y="12420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24206"/>
                </a:lnTo>
                <a:lnTo>
                  <a:pt x="1003553" y="124206"/>
                </a:lnTo>
                <a:close/>
              </a:path>
              <a:path w="1003935" h="12446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24460">
                <a:moveTo>
                  <a:pt x="12954" y="1242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24206"/>
                </a:lnTo>
                <a:lnTo>
                  <a:pt x="12954" y="124206"/>
                </a:lnTo>
                <a:close/>
              </a:path>
              <a:path w="1003935" h="12446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24460">
                <a:moveTo>
                  <a:pt x="996696" y="1242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24206"/>
                </a:lnTo>
                <a:lnTo>
                  <a:pt x="996696" y="1242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343400" y="3043427"/>
            <a:ext cx="1197610" cy="351790"/>
          </a:xfrm>
          <a:custGeom>
            <a:avLst/>
            <a:gdLst/>
            <a:ahLst/>
            <a:cxnLst/>
            <a:rect l="l" t="t" r="r" b="b"/>
            <a:pathLst>
              <a:path w="1197610" h="351789">
                <a:moveTo>
                  <a:pt x="1197555" y="351282"/>
                </a:moveTo>
                <a:lnTo>
                  <a:pt x="1128167" y="311311"/>
                </a:lnTo>
                <a:lnTo>
                  <a:pt x="1087257" y="289017"/>
                </a:lnTo>
                <a:lnTo>
                  <a:pt x="1046050" y="267454"/>
                </a:lnTo>
                <a:lnTo>
                  <a:pt x="1004559" y="246636"/>
                </a:lnTo>
                <a:lnTo>
                  <a:pt x="962796" y="226572"/>
                </a:lnTo>
                <a:lnTo>
                  <a:pt x="920774" y="207276"/>
                </a:lnTo>
                <a:lnTo>
                  <a:pt x="878506" y="188759"/>
                </a:lnTo>
                <a:lnTo>
                  <a:pt x="836003" y="171032"/>
                </a:lnTo>
                <a:lnTo>
                  <a:pt x="793279" y="154108"/>
                </a:lnTo>
                <a:lnTo>
                  <a:pt x="750346" y="137997"/>
                </a:lnTo>
                <a:lnTo>
                  <a:pt x="707218" y="122712"/>
                </a:lnTo>
                <a:lnTo>
                  <a:pt x="663905" y="108265"/>
                </a:lnTo>
                <a:lnTo>
                  <a:pt x="620422" y="94666"/>
                </a:lnTo>
                <a:lnTo>
                  <a:pt x="576780" y="81929"/>
                </a:lnTo>
                <a:lnTo>
                  <a:pt x="532992" y="70063"/>
                </a:lnTo>
                <a:lnTo>
                  <a:pt x="489072" y="59083"/>
                </a:lnTo>
                <a:lnTo>
                  <a:pt x="445031" y="48998"/>
                </a:lnTo>
                <a:lnTo>
                  <a:pt x="400881" y="39820"/>
                </a:lnTo>
                <a:lnTo>
                  <a:pt x="356637" y="31562"/>
                </a:lnTo>
                <a:lnTo>
                  <a:pt x="312310" y="24235"/>
                </a:lnTo>
                <a:lnTo>
                  <a:pt x="267912" y="17851"/>
                </a:lnTo>
                <a:lnTo>
                  <a:pt x="223458" y="12421"/>
                </a:lnTo>
                <a:lnTo>
                  <a:pt x="178958" y="7958"/>
                </a:lnTo>
                <a:lnTo>
                  <a:pt x="134426" y="4472"/>
                </a:lnTo>
                <a:lnTo>
                  <a:pt x="89874" y="1976"/>
                </a:lnTo>
                <a:lnTo>
                  <a:pt x="45315" y="481"/>
                </a:lnTo>
                <a:lnTo>
                  <a:pt x="762" y="0"/>
                </a:lnTo>
                <a:lnTo>
                  <a:pt x="0" y="19049"/>
                </a:lnTo>
                <a:lnTo>
                  <a:pt x="44703" y="19509"/>
                </a:lnTo>
                <a:lnTo>
                  <a:pt x="89415" y="21000"/>
                </a:lnTo>
                <a:lnTo>
                  <a:pt x="134123" y="23511"/>
                </a:lnTo>
                <a:lnTo>
                  <a:pt x="178813" y="27030"/>
                </a:lnTo>
                <a:lnTo>
                  <a:pt x="223472" y="31544"/>
                </a:lnTo>
                <a:lnTo>
                  <a:pt x="268088" y="37042"/>
                </a:lnTo>
                <a:lnTo>
                  <a:pt x="312648" y="43512"/>
                </a:lnTo>
                <a:lnTo>
                  <a:pt x="357138" y="50940"/>
                </a:lnTo>
                <a:lnTo>
                  <a:pt x="401545" y="59316"/>
                </a:lnTo>
                <a:lnTo>
                  <a:pt x="445856" y="68627"/>
                </a:lnTo>
                <a:lnTo>
                  <a:pt x="490059" y="78861"/>
                </a:lnTo>
                <a:lnTo>
                  <a:pt x="534140" y="90005"/>
                </a:lnTo>
                <a:lnTo>
                  <a:pt x="578086" y="102049"/>
                </a:lnTo>
                <a:lnTo>
                  <a:pt x="621885" y="114979"/>
                </a:lnTo>
                <a:lnTo>
                  <a:pt x="665523" y="128783"/>
                </a:lnTo>
                <a:lnTo>
                  <a:pt x="708987" y="143450"/>
                </a:lnTo>
                <a:lnTo>
                  <a:pt x="752264" y="158967"/>
                </a:lnTo>
                <a:lnTo>
                  <a:pt x="795341" y="175322"/>
                </a:lnTo>
                <a:lnTo>
                  <a:pt x="838205" y="192504"/>
                </a:lnTo>
                <a:lnTo>
                  <a:pt x="880843" y="210499"/>
                </a:lnTo>
                <a:lnTo>
                  <a:pt x="923242" y="229296"/>
                </a:lnTo>
                <a:lnTo>
                  <a:pt x="965390" y="248883"/>
                </a:lnTo>
                <a:lnTo>
                  <a:pt x="1007272" y="269247"/>
                </a:lnTo>
                <a:lnTo>
                  <a:pt x="1048876" y="290377"/>
                </a:lnTo>
                <a:lnTo>
                  <a:pt x="1090189" y="312260"/>
                </a:lnTo>
                <a:lnTo>
                  <a:pt x="1131198" y="334885"/>
                </a:lnTo>
                <a:lnTo>
                  <a:pt x="1159768" y="351282"/>
                </a:lnTo>
                <a:lnTo>
                  <a:pt x="1197555" y="351282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46703" y="2813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3"/>
                </a:lnTo>
                <a:lnTo>
                  <a:pt x="12954" y="6095"/>
                </a:lnTo>
                <a:lnTo>
                  <a:pt x="12954" y="12953"/>
                </a:lnTo>
                <a:lnTo>
                  <a:pt x="990600" y="12953"/>
                </a:lnTo>
                <a:lnTo>
                  <a:pt x="990600" y="6095"/>
                </a:lnTo>
                <a:lnTo>
                  <a:pt x="996696" y="12953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4" y="12953"/>
                </a:moveTo>
                <a:lnTo>
                  <a:pt x="12954" y="6095"/>
                </a:lnTo>
                <a:lnTo>
                  <a:pt x="6096" y="12953"/>
                </a:lnTo>
                <a:lnTo>
                  <a:pt x="12954" y="12953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3"/>
                </a:lnTo>
                <a:lnTo>
                  <a:pt x="6096" y="12953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3"/>
                </a:moveTo>
                <a:lnTo>
                  <a:pt x="990600" y="6095"/>
                </a:lnTo>
                <a:lnTo>
                  <a:pt x="990600" y="12953"/>
                </a:lnTo>
                <a:lnTo>
                  <a:pt x="996696" y="12953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3"/>
                </a:lnTo>
                <a:lnTo>
                  <a:pt x="990600" y="12953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3504" y="2432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08481" y="24607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598675" y="2663189"/>
            <a:ext cx="1755139" cy="424180"/>
          </a:xfrm>
          <a:custGeom>
            <a:avLst/>
            <a:gdLst/>
            <a:ahLst/>
            <a:cxnLst/>
            <a:rect l="l" t="t" r="r" b="b"/>
            <a:pathLst>
              <a:path w="1755139" h="424180">
                <a:moveTo>
                  <a:pt x="1717691" y="381993"/>
                </a:moveTo>
                <a:lnTo>
                  <a:pt x="1703653" y="368946"/>
                </a:lnTo>
                <a:lnTo>
                  <a:pt x="3810" y="0"/>
                </a:lnTo>
                <a:lnTo>
                  <a:pt x="0" y="18287"/>
                </a:lnTo>
                <a:lnTo>
                  <a:pt x="1699266" y="387856"/>
                </a:lnTo>
                <a:lnTo>
                  <a:pt x="1717691" y="381993"/>
                </a:lnTo>
                <a:close/>
              </a:path>
              <a:path w="1755139" h="424180">
                <a:moveTo>
                  <a:pt x="1738122" y="395518"/>
                </a:moveTo>
                <a:lnTo>
                  <a:pt x="1738122" y="376427"/>
                </a:lnTo>
                <a:lnTo>
                  <a:pt x="1734312" y="395477"/>
                </a:lnTo>
                <a:lnTo>
                  <a:pt x="1699266" y="387856"/>
                </a:lnTo>
                <a:lnTo>
                  <a:pt x="1648968" y="403859"/>
                </a:lnTo>
                <a:lnTo>
                  <a:pt x="1644396" y="405383"/>
                </a:lnTo>
                <a:lnTo>
                  <a:pt x="1641348" y="411479"/>
                </a:lnTo>
                <a:lnTo>
                  <a:pt x="1642872" y="416051"/>
                </a:lnTo>
                <a:lnTo>
                  <a:pt x="1644396" y="421385"/>
                </a:lnTo>
                <a:lnTo>
                  <a:pt x="1649730" y="423671"/>
                </a:lnTo>
                <a:lnTo>
                  <a:pt x="1655064" y="422147"/>
                </a:lnTo>
                <a:lnTo>
                  <a:pt x="1738122" y="395518"/>
                </a:lnTo>
                <a:close/>
              </a:path>
              <a:path w="1755139" h="424180">
                <a:moveTo>
                  <a:pt x="1754886" y="390143"/>
                </a:moveTo>
                <a:lnTo>
                  <a:pt x="1677162" y="319277"/>
                </a:lnTo>
                <a:lnTo>
                  <a:pt x="1673352" y="315467"/>
                </a:lnTo>
                <a:lnTo>
                  <a:pt x="1667256" y="316229"/>
                </a:lnTo>
                <a:lnTo>
                  <a:pt x="1664208" y="320039"/>
                </a:lnTo>
                <a:lnTo>
                  <a:pt x="1660398" y="323849"/>
                </a:lnTo>
                <a:lnTo>
                  <a:pt x="1660398" y="329945"/>
                </a:lnTo>
                <a:lnTo>
                  <a:pt x="1664970" y="332993"/>
                </a:lnTo>
                <a:lnTo>
                  <a:pt x="1703653" y="368946"/>
                </a:lnTo>
                <a:lnTo>
                  <a:pt x="1738122" y="376427"/>
                </a:lnTo>
                <a:lnTo>
                  <a:pt x="1738122" y="395518"/>
                </a:lnTo>
                <a:lnTo>
                  <a:pt x="1754886" y="390143"/>
                </a:lnTo>
                <a:close/>
              </a:path>
              <a:path w="1755139" h="424180">
                <a:moveTo>
                  <a:pt x="1732788" y="395146"/>
                </a:moveTo>
                <a:lnTo>
                  <a:pt x="1732788" y="377189"/>
                </a:lnTo>
                <a:lnTo>
                  <a:pt x="1729739" y="393191"/>
                </a:lnTo>
                <a:lnTo>
                  <a:pt x="1717691" y="381993"/>
                </a:lnTo>
                <a:lnTo>
                  <a:pt x="1699266" y="387856"/>
                </a:lnTo>
                <a:lnTo>
                  <a:pt x="1732788" y="395146"/>
                </a:lnTo>
                <a:close/>
              </a:path>
              <a:path w="1755139" h="424180">
                <a:moveTo>
                  <a:pt x="1738122" y="376427"/>
                </a:moveTo>
                <a:lnTo>
                  <a:pt x="1703653" y="368946"/>
                </a:lnTo>
                <a:lnTo>
                  <a:pt x="1717691" y="381993"/>
                </a:lnTo>
                <a:lnTo>
                  <a:pt x="1732788" y="377189"/>
                </a:lnTo>
                <a:lnTo>
                  <a:pt x="1732788" y="395146"/>
                </a:lnTo>
                <a:lnTo>
                  <a:pt x="1734312" y="395477"/>
                </a:lnTo>
                <a:lnTo>
                  <a:pt x="1738122" y="376427"/>
                </a:lnTo>
                <a:close/>
              </a:path>
              <a:path w="1755139" h="424180">
                <a:moveTo>
                  <a:pt x="1732788" y="377189"/>
                </a:moveTo>
                <a:lnTo>
                  <a:pt x="1717691" y="381993"/>
                </a:lnTo>
                <a:lnTo>
                  <a:pt x="1729739" y="393191"/>
                </a:lnTo>
                <a:lnTo>
                  <a:pt x="1732788" y="3771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96389" y="2663189"/>
            <a:ext cx="1537335" cy="731520"/>
          </a:xfrm>
          <a:custGeom>
            <a:avLst/>
            <a:gdLst/>
            <a:ahLst/>
            <a:cxnLst/>
            <a:rect l="l" t="t" r="r" b="b"/>
            <a:pathLst>
              <a:path w="1537335" h="731520">
                <a:moveTo>
                  <a:pt x="1537191" y="731520"/>
                </a:moveTo>
                <a:lnTo>
                  <a:pt x="8381" y="0"/>
                </a:lnTo>
                <a:lnTo>
                  <a:pt x="0" y="17526"/>
                </a:lnTo>
                <a:lnTo>
                  <a:pt x="1493552" y="731520"/>
                </a:lnTo>
                <a:lnTo>
                  <a:pt x="1537191" y="7315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94866" y="2664714"/>
            <a:ext cx="999490" cy="730250"/>
          </a:xfrm>
          <a:custGeom>
            <a:avLst/>
            <a:gdLst/>
            <a:ahLst/>
            <a:cxnLst/>
            <a:rect l="l" t="t" r="r" b="b"/>
            <a:pathLst>
              <a:path w="999489" h="730250">
                <a:moveTo>
                  <a:pt x="999199" y="729996"/>
                </a:moveTo>
                <a:lnTo>
                  <a:pt x="11430" y="0"/>
                </a:lnTo>
                <a:lnTo>
                  <a:pt x="0" y="15240"/>
                </a:lnTo>
                <a:lnTo>
                  <a:pt x="967147" y="729996"/>
                </a:lnTo>
                <a:lnTo>
                  <a:pt x="999199" y="7299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26492" y="2415539"/>
            <a:ext cx="2522855" cy="979169"/>
          </a:xfrm>
          <a:custGeom>
            <a:avLst/>
            <a:gdLst/>
            <a:ahLst/>
            <a:cxnLst/>
            <a:rect l="l" t="t" r="r" b="b"/>
            <a:pathLst>
              <a:path w="2522854" h="979170">
                <a:moveTo>
                  <a:pt x="2522613" y="979170"/>
                </a:moveTo>
                <a:lnTo>
                  <a:pt x="2474110" y="949771"/>
                </a:lnTo>
                <a:lnTo>
                  <a:pt x="2430819" y="923997"/>
                </a:lnTo>
                <a:lnTo>
                  <a:pt x="2387347" y="898528"/>
                </a:lnTo>
                <a:lnTo>
                  <a:pt x="2343702" y="873362"/>
                </a:lnTo>
                <a:lnTo>
                  <a:pt x="2299889" y="848499"/>
                </a:lnTo>
                <a:lnTo>
                  <a:pt x="2255915" y="823940"/>
                </a:lnTo>
                <a:lnTo>
                  <a:pt x="2211787" y="799684"/>
                </a:lnTo>
                <a:lnTo>
                  <a:pt x="2167510" y="775730"/>
                </a:lnTo>
                <a:lnTo>
                  <a:pt x="2123091" y="752079"/>
                </a:lnTo>
                <a:lnTo>
                  <a:pt x="2078537" y="728729"/>
                </a:lnTo>
                <a:lnTo>
                  <a:pt x="2033855" y="705681"/>
                </a:lnTo>
                <a:lnTo>
                  <a:pt x="1989049" y="682934"/>
                </a:lnTo>
                <a:lnTo>
                  <a:pt x="1944128" y="660487"/>
                </a:lnTo>
                <a:lnTo>
                  <a:pt x="1899097" y="638342"/>
                </a:lnTo>
                <a:lnTo>
                  <a:pt x="1853962" y="616496"/>
                </a:lnTo>
                <a:lnTo>
                  <a:pt x="1808731" y="594951"/>
                </a:lnTo>
                <a:lnTo>
                  <a:pt x="1763410" y="573704"/>
                </a:lnTo>
                <a:lnTo>
                  <a:pt x="1718004" y="552757"/>
                </a:lnTo>
                <a:lnTo>
                  <a:pt x="1672521" y="532109"/>
                </a:lnTo>
                <a:lnTo>
                  <a:pt x="1626967" y="511759"/>
                </a:lnTo>
                <a:lnTo>
                  <a:pt x="1581348" y="491707"/>
                </a:lnTo>
                <a:lnTo>
                  <a:pt x="1535671" y="471953"/>
                </a:lnTo>
                <a:lnTo>
                  <a:pt x="1489943" y="452497"/>
                </a:lnTo>
                <a:lnTo>
                  <a:pt x="1444169" y="433337"/>
                </a:lnTo>
                <a:lnTo>
                  <a:pt x="1398356" y="414474"/>
                </a:lnTo>
                <a:lnTo>
                  <a:pt x="1352510" y="395908"/>
                </a:lnTo>
                <a:lnTo>
                  <a:pt x="1306638" y="377638"/>
                </a:lnTo>
                <a:lnTo>
                  <a:pt x="1260747" y="359663"/>
                </a:lnTo>
                <a:lnTo>
                  <a:pt x="1213453" y="341587"/>
                </a:lnTo>
                <a:lnTo>
                  <a:pt x="1166053" y="323782"/>
                </a:lnTo>
                <a:lnTo>
                  <a:pt x="1118547" y="306251"/>
                </a:lnTo>
                <a:lnTo>
                  <a:pt x="1070939" y="288994"/>
                </a:lnTo>
                <a:lnTo>
                  <a:pt x="1023229" y="272012"/>
                </a:lnTo>
                <a:lnTo>
                  <a:pt x="975419" y="255306"/>
                </a:lnTo>
                <a:lnTo>
                  <a:pt x="927511" y="238877"/>
                </a:lnTo>
                <a:lnTo>
                  <a:pt x="879507" y="222726"/>
                </a:lnTo>
                <a:lnTo>
                  <a:pt x="831408" y="206854"/>
                </a:lnTo>
                <a:lnTo>
                  <a:pt x="783217" y="191261"/>
                </a:lnTo>
                <a:lnTo>
                  <a:pt x="734934" y="175950"/>
                </a:lnTo>
                <a:lnTo>
                  <a:pt x="686561" y="160920"/>
                </a:lnTo>
                <a:lnTo>
                  <a:pt x="638101" y="146174"/>
                </a:lnTo>
                <a:lnTo>
                  <a:pt x="589555" y="131711"/>
                </a:lnTo>
                <a:lnTo>
                  <a:pt x="540924" y="117532"/>
                </a:lnTo>
                <a:lnTo>
                  <a:pt x="492210" y="103639"/>
                </a:lnTo>
                <a:lnTo>
                  <a:pt x="443416" y="90033"/>
                </a:lnTo>
                <a:lnTo>
                  <a:pt x="394542" y="76714"/>
                </a:lnTo>
                <a:lnTo>
                  <a:pt x="345591" y="63684"/>
                </a:lnTo>
                <a:lnTo>
                  <a:pt x="296563" y="50943"/>
                </a:lnTo>
                <a:lnTo>
                  <a:pt x="247462" y="38493"/>
                </a:lnTo>
                <a:lnTo>
                  <a:pt x="198287" y="26334"/>
                </a:lnTo>
                <a:lnTo>
                  <a:pt x="149043" y="14468"/>
                </a:lnTo>
                <a:lnTo>
                  <a:pt x="99729" y="2894"/>
                </a:lnTo>
                <a:lnTo>
                  <a:pt x="87054" y="0"/>
                </a:lnTo>
                <a:lnTo>
                  <a:pt x="0" y="0"/>
                </a:lnTo>
                <a:lnTo>
                  <a:pt x="40376" y="8938"/>
                </a:lnTo>
                <a:lnTo>
                  <a:pt x="89569" y="20134"/>
                </a:lnTo>
                <a:lnTo>
                  <a:pt x="138692" y="31622"/>
                </a:lnTo>
                <a:lnTo>
                  <a:pt x="187744" y="43399"/>
                </a:lnTo>
                <a:lnTo>
                  <a:pt x="236722" y="55466"/>
                </a:lnTo>
                <a:lnTo>
                  <a:pt x="285624" y="67821"/>
                </a:lnTo>
                <a:lnTo>
                  <a:pt x="334448" y="80462"/>
                </a:lnTo>
                <a:lnTo>
                  <a:pt x="383191" y="93390"/>
                </a:lnTo>
                <a:lnTo>
                  <a:pt x="431852" y="106602"/>
                </a:lnTo>
                <a:lnTo>
                  <a:pt x="480428" y="120098"/>
                </a:lnTo>
                <a:lnTo>
                  <a:pt x="528916" y="133876"/>
                </a:lnTo>
                <a:lnTo>
                  <a:pt x="577315" y="147936"/>
                </a:lnTo>
                <a:lnTo>
                  <a:pt x="625622" y="162277"/>
                </a:lnTo>
                <a:lnTo>
                  <a:pt x="673835" y="176896"/>
                </a:lnTo>
                <a:lnTo>
                  <a:pt x="721951" y="191795"/>
                </a:lnTo>
                <a:lnTo>
                  <a:pt x="769969" y="206970"/>
                </a:lnTo>
                <a:lnTo>
                  <a:pt x="817886" y="222422"/>
                </a:lnTo>
                <a:lnTo>
                  <a:pt x="865700" y="238149"/>
                </a:lnTo>
                <a:lnTo>
                  <a:pt x="913408" y="254151"/>
                </a:lnTo>
                <a:lnTo>
                  <a:pt x="961009" y="270425"/>
                </a:lnTo>
                <a:lnTo>
                  <a:pt x="1008500" y="286971"/>
                </a:lnTo>
                <a:lnTo>
                  <a:pt x="1055878" y="303788"/>
                </a:lnTo>
                <a:lnTo>
                  <a:pt x="1103142" y="320875"/>
                </a:lnTo>
                <a:lnTo>
                  <a:pt x="1150288" y="338231"/>
                </a:lnTo>
                <a:lnTo>
                  <a:pt x="1197316" y="355855"/>
                </a:lnTo>
                <a:lnTo>
                  <a:pt x="1244223" y="373745"/>
                </a:lnTo>
                <a:lnTo>
                  <a:pt x="1291006" y="391901"/>
                </a:lnTo>
                <a:lnTo>
                  <a:pt x="1337662" y="410322"/>
                </a:lnTo>
                <a:lnTo>
                  <a:pt x="1384191" y="429005"/>
                </a:lnTo>
                <a:lnTo>
                  <a:pt x="1429842" y="447852"/>
                </a:lnTo>
                <a:lnTo>
                  <a:pt x="1475467" y="466991"/>
                </a:lnTo>
                <a:lnTo>
                  <a:pt x="1521060" y="486421"/>
                </a:lnTo>
                <a:lnTo>
                  <a:pt x="1566613" y="506144"/>
                </a:lnTo>
                <a:lnTo>
                  <a:pt x="1612119" y="526161"/>
                </a:lnTo>
                <a:lnTo>
                  <a:pt x="1657572" y="546471"/>
                </a:lnTo>
                <a:lnTo>
                  <a:pt x="1702966" y="567076"/>
                </a:lnTo>
                <a:lnTo>
                  <a:pt x="1748292" y="587977"/>
                </a:lnTo>
                <a:lnTo>
                  <a:pt x="1793545" y="609174"/>
                </a:lnTo>
                <a:lnTo>
                  <a:pt x="1838718" y="630667"/>
                </a:lnTo>
                <a:lnTo>
                  <a:pt x="1883803" y="652457"/>
                </a:lnTo>
                <a:lnTo>
                  <a:pt x="1928795" y="674546"/>
                </a:lnTo>
                <a:lnTo>
                  <a:pt x="1973685" y="696933"/>
                </a:lnTo>
                <a:lnTo>
                  <a:pt x="2018468" y="719620"/>
                </a:lnTo>
                <a:lnTo>
                  <a:pt x="2063136" y="742606"/>
                </a:lnTo>
                <a:lnTo>
                  <a:pt x="2107684" y="765893"/>
                </a:lnTo>
                <a:lnTo>
                  <a:pt x="2152103" y="789481"/>
                </a:lnTo>
                <a:lnTo>
                  <a:pt x="2196387" y="813371"/>
                </a:lnTo>
                <a:lnTo>
                  <a:pt x="2240530" y="837564"/>
                </a:lnTo>
                <a:lnTo>
                  <a:pt x="2284524" y="862060"/>
                </a:lnTo>
                <a:lnTo>
                  <a:pt x="2328363" y="886859"/>
                </a:lnTo>
                <a:lnTo>
                  <a:pt x="2372039" y="911964"/>
                </a:lnTo>
                <a:lnTo>
                  <a:pt x="2415547" y="937373"/>
                </a:lnTo>
                <a:lnTo>
                  <a:pt x="2458879" y="963088"/>
                </a:lnTo>
                <a:lnTo>
                  <a:pt x="2485545" y="979170"/>
                </a:lnTo>
                <a:lnTo>
                  <a:pt x="25226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343400" y="3957828"/>
            <a:ext cx="368300" cy="416559"/>
          </a:xfrm>
          <a:custGeom>
            <a:avLst/>
            <a:gdLst/>
            <a:ahLst/>
            <a:cxnLst/>
            <a:rect l="l" t="t" r="r" b="b"/>
            <a:pathLst>
              <a:path w="368300" h="416560">
                <a:moveTo>
                  <a:pt x="368227" y="416051"/>
                </a:moveTo>
                <a:lnTo>
                  <a:pt x="336567" y="343514"/>
                </a:lnTo>
                <a:lnTo>
                  <a:pt x="314938" y="299053"/>
                </a:lnTo>
                <a:lnTo>
                  <a:pt x="291846" y="255270"/>
                </a:lnTo>
                <a:lnTo>
                  <a:pt x="268448" y="215316"/>
                </a:lnTo>
                <a:lnTo>
                  <a:pt x="240872" y="172893"/>
                </a:lnTo>
                <a:lnTo>
                  <a:pt x="209352" y="130383"/>
                </a:lnTo>
                <a:lnTo>
                  <a:pt x="174121" y="90173"/>
                </a:lnTo>
                <a:lnTo>
                  <a:pt x="135413" y="54645"/>
                </a:lnTo>
                <a:lnTo>
                  <a:pt x="93462" y="26184"/>
                </a:lnTo>
                <a:lnTo>
                  <a:pt x="48500" y="7174"/>
                </a:lnTo>
                <a:lnTo>
                  <a:pt x="762" y="0"/>
                </a:lnTo>
                <a:lnTo>
                  <a:pt x="0" y="19050"/>
                </a:lnTo>
                <a:lnTo>
                  <a:pt x="45012" y="26126"/>
                </a:lnTo>
                <a:lnTo>
                  <a:pt x="87481" y="44681"/>
                </a:lnTo>
                <a:lnTo>
                  <a:pt x="127162" y="72345"/>
                </a:lnTo>
                <a:lnTo>
                  <a:pt x="163806" y="106751"/>
                </a:lnTo>
                <a:lnTo>
                  <a:pt x="197167" y="145529"/>
                </a:lnTo>
                <a:lnTo>
                  <a:pt x="226998" y="186311"/>
                </a:lnTo>
                <a:lnTo>
                  <a:pt x="253051" y="226729"/>
                </a:lnTo>
                <a:lnTo>
                  <a:pt x="275082" y="264413"/>
                </a:lnTo>
                <a:lnTo>
                  <a:pt x="297841" y="307920"/>
                </a:lnTo>
                <a:lnTo>
                  <a:pt x="319216" y="352063"/>
                </a:lnTo>
                <a:lnTo>
                  <a:pt x="339281" y="396790"/>
                </a:lnTo>
                <a:lnTo>
                  <a:pt x="347295" y="416051"/>
                </a:lnTo>
                <a:lnTo>
                  <a:pt x="368227" y="416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346703" y="37277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343400" y="3500628"/>
            <a:ext cx="1235075" cy="873760"/>
          </a:xfrm>
          <a:custGeom>
            <a:avLst/>
            <a:gdLst/>
            <a:ahLst/>
            <a:cxnLst/>
            <a:rect l="l" t="t" r="r" b="b"/>
            <a:pathLst>
              <a:path w="1235075" h="873760">
                <a:moveTo>
                  <a:pt x="1234729" y="873251"/>
                </a:moveTo>
                <a:lnTo>
                  <a:pt x="1201477" y="818603"/>
                </a:lnTo>
                <a:lnTo>
                  <a:pt x="1174587" y="776809"/>
                </a:lnTo>
                <a:lnTo>
                  <a:pt x="1146887" y="735650"/>
                </a:lnTo>
                <a:lnTo>
                  <a:pt x="1118390" y="695149"/>
                </a:lnTo>
                <a:lnTo>
                  <a:pt x="1089108" y="655334"/>
                </a:lnTo>
                <a:lnTo>
                  <a:pt x="1059057" y="616230"/>
                </a:lnTo>
                <a:lnTo>
                  <a:pt x="1028248" y="577863"/>
                </a:lnTo>
                <a:lnTo>
                  <a:pt x="996696" y="540258"/>
                </a:lnTo>
                <a:lnTo>
                  <a:pt x="964909" y="504298"/>
                </a:lnTo>
                <a:lnTo>
                  <a:pt x="932114" y="468858"/>
                </a:lnTo>
                <a:lnTo>
                  <a:pt x="898333" y="434027"/>
                </a:lnTo>
                <a:lnTo>
                  <a:pt x="863589" y="399893"/>
                </a:lnTo>
                <a:lnTo>
                  <a:pt x="827904" y="366544"/>
                </a:lnTo>
                <a:lnTo>
                  <a:pt x="791300" y="334070"/>
                </a:lnTo>
                <a:lnTo>
                  <a:pt x="753799" y="302558"/>
                </a:lnTo>
                <a:lnTo>
                  <a:pt x="715424" y="272098"/>
                </a:lnTo>
                <a:lnTo>
                  <a:pt x="676198" y="242778"/>
                </a:lnTo>
                <a:lnTo>
                  <a:pt x="636142" y="214687"/>
                </a:lnTo>
                <a:lnTo>
                  <a:pt x="595279" y="187912"/>
                </a:lnTo>
                <a:lnTo>
                  <a:pt x="553631" y="162544"/>
                </a:lnTo>
                <a:lnTo>
                  <a:pt x="511220" y="138669"/>
                </a:lnTo>
                <a:lnTo>
                  <a:pt x="468069" y="116377"/>
                </a:lnTo>
                <a:lnTo>
                  <a:pt x="424201" y="95757"/>
                </a:lnTo>
                <a:lnTo>
                  <a:pt x="379636" y="76897"/>
                </a:lnTo>
                <a:lnTo>
                  <a:pt x="334399" y="59885"/>
                </a:lnTo>
                <a:lnTo>
                  <a:pt x="288511" y="44810"/>
                </a:lnTo>
                <a:lnTo>
                  <a:pt x="241994" y="31761"/>
                </a:lnTo>
                <a:lnTo>
                  <a:pt x="194870" y="20826"/>
                </a:lnTo>
                <a:lnTo>
                  <a:pt x="147163" y="12094"/>
                </a:lnTo>
                <a:lnTo>
                  <a:pt x="98895" y="5653"/>
                </a:lnTo>
                <a:lnTo>
                  <a:pt x="50086" y="1592"/>
                </a:lnTo>
                <a:lnTo>
                  <a:pt x="762" y="0"/>
                </a:lnTo>
                <a:lnTo>
                  <a:pt x="0" y="19050"/>
                </a:lnTo>
                <a:lnTo>
                  <a:pt x="50159" y="20578"/>
                </a:lnTo>
                <a:lnTo>
                  <a:pt x="99855" y="24777"/>
                </a:lnTo>
                <a:lnTo>
                  <a:pt x="149055" y="31546"/>
                </a:lnTo>
                <a:lnTo>
                  <a:pt x="197728" y="40782"/>
                </a:lnTo>
                <a:lnTo>
                  <a:pt x="245841" y="52384"/>
                </a:lnTo>
                <a:lnTo>
                  <a:pt x="293362" y="66249"/>
                </a:lnTo>
                <a:lnTo>
                  <a:pt x="340260" y="82276"/>
                </a:lnTo>
                <a:lnTo>
                  <a:pt x="386503" y="100363"/>
                </a:lnTo>
                <a:lnTo>
                  <a:pt x="432058" y="120408"/>
                </a:lnTo>
                <a:lnTo>
                  <a:pt x="476894" y="142309"/>
                </a:lnTo>
                <a:lnTo>
                  <a:pt x="520978" y="165964"/>
                </a:lnTo>
                <a:lnTo>
                  <a:pt x="564280" y="191271"/>
                </a:lnTo>
                <a:lnTo>
                  <a:pt x="606766" y="218128"/>
                </a:lnTo>
                <a:lnTo>
                  <a:pt x="648405" y="246434"/>
                </a:lnTo>
                <a:lnTo>
                  <a:pt x="689165" y="276087"/>
                </a:lnTo>
                <a:lnTo>
                  <a:pt x="729013" y="306984"/>
                </a:lnTo>
                <a:lnTo>
                  <a:pt x="767919" y="339024"/>
                </a:lnTo>
                <a:lnTo>
                  <a:pt x="805850" y="372104"/>
                </a:lnTo>
                <a:lnTo>
                  <a:pt x="842774" y="406124"/>
                </a:lnTo>
                <a:lnTo>
                  <a:pt x="878660" y="440981"/>
                </a:lnTo>
                <a:lnTo>
                  <a:pt x="913474" y="476572"/>
                </a:lnTo>
                <a:lnTo>
                  <a:pt x="947186" y="512797"/>
                </a:lnTo>
                <a:lnTo>
                  <a:pt x="979763" y="549554"/>
                </a:lnTo>
                <a:lnTo>
                  <a:pt x="1011174" y="586739"/>
                </a:lnTo>
                <a:lnTo>
                  <a:pt x="1041801" y="624825"/>
                </a:lnTo>
                <a:lnTo>
                  <a:pt x="1071683" y="663644"/>
                </a:lnTo>
                <a:lnTo>
                  <a:pt x="1100804" y="703171"/>
                </a:lnTo>
                <a:lnTo>
                  <a:pt x="1129151" y="743380"/>
                </a:lnTo>
                <a:lnTo>
                  <a:pt x="1156710" y="784246"/>
                </a:lnTo>
                <a:lnTo>
                  <a:pt x="1183468" y="825745"/>
                </a:lnTo>
                <a:lnTo>
                  <a:pt x="1209411" y="867850"/>
                </a:lnTo>
                <a:lnTo>
                  <a:pt x="1212589" y="873251"/>
                </a:lnTo>
                <a:lnTo>
                  <a:pt x="1234729" y="8732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346703" y="3394709"/>
            <a:ext cx="1003935" cy="355600"/>
          </a:xfrm>
          <a:custGeom>
            <a:avLst/>
            <a:gdLst/>
            <a:ahLst/>
            <a:cxnLst/>
            <a:rect l="l" t="t" r="r" b="b"/>
            <a:pathLst>
              <a:path w="1003935" h="355600">
                <a:moveTo>
                  <a:pt x="12954" y="342900"/>
                </a:moveTo>
                <a:lnTo>
                  <a:pt x="12954" y="0"/>
                </a:lnTo>
                <a:lnTo>
                  <a:pt x="0" y="0"/>
                </a:lnTo>
                <a:lnTo>
                  <a:pt x="0" y="355092"/>
                </a:lnTo>
                <a:lnTo>
                  <a:pt x="6096" y="355092"/>
                </a:lnTo>
                <a:lnTo>
                  <a:pt x="6096" y="342900"/>
                </a:lnTo>
                <a:lnTo>
                  <a:pt x="12954" y="342900"/>
                </a:lnTo>
                <a:close/>
              </a:path>
              <a:path w="1003935" h="355600">
                <a:moveTo>
                  <a:pt x="996696" y="342900"/>
                </a:moveTo>
                <a:lnTo>
                  <a:pt x="6096" y="342900"/>
                </a:lnTo>
                <a:lnTo>
                  <a:pt x="12954" y="348996"/>
                </a:lnTo>
                <a:lnTo>
                  <a:pt x="12954" y="355092"/>
                </a:lnTo>
                <a:lnTo>
                  <a:pt x="990600" y="355092"/>
                </a:lnTo>
                <a:lnTo>
                  <a:pt x="990600" y="348996"/>
                </a:lnTo>
                <a:lnTo>
                  <a:pt x="996696" y="342900"/>
                </a:lnTo>
                <a:close/>
              </a:path>
              <a:path w="1003935" h="355600">
                <a:moveTo>
                  <a:pt x="12954" y="355092"/>
                </a:moveTo>
                <a:lnTo>
                  <a:pt x="12954" y="348996"/>
                </a:lnTo>
                <a:lnTo>
                  <a:pt x="6096" y="342900"/>
                </a:lnTo>
                <a:lnTo>
                  <a:pt x="6096" y="355092"/>
                </a:lnTo>
                <a:lnTo>
                  <a:pt x="12954" y="355092"/>
                </a:lnTo>
                <a:close/>
              </a:path>
              <a:path w="1003935" h="355600">
                <a:moveTo>
                  <a:pt x="1003553" y="3550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42900"/>
                </a:lnTo>
                <a:lnTo>
                  <a:pt x="996696" y="342900"/>
                </a:lnTo>
                <a:lnTo>
                  <a:pt x="996696" y="355092"/>
                </a:lnTo>
                <a:lnTo>
                  <a:pt x="1003553" y="355092"/>
                </a:lnTo>
                <a:close/>
              </a:path>
              <a:path w="1003935" h="355600">
                <a:moveTo>
                  <a:pt x="996696" y="355092"/>
                </a:moveTo>
                <a:lnTo>
                  <a:pt x="996696" y="342900"/>
                </a:lnTo>
                <a:lnTo>
                  <a:pt x="990600" y="348996"/>
                </a:lnTo>
                <a:lnTo>
                  <a:pt x="990600" y="355092"/>
                </a:lnTo>
                <a:lnTo>
                  <a:pt x="996696" y="3550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538982" y="2750312"/>
            <a:ext cx="61849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5503168" y="3394709"/>
            <a:ext cx="1038860" cy="979169"/>
          </a:xfrm>
          <a:custGeom>
            <a:avLst/>
            <a:gdLst/>
            <a:ahLst/>
            <a:cxnLst/>
            <a:rect l="l" t="t" r="r" b="b"/>
            <a:pathLst>
              <a:path w="1038859" h="979170">
                <a:moveTo>
                  <a:pt x="1038587" y="979169"/>
                </a:moveTo>
                <a:lnTo>
                  <a:pt x="995083" y="911158"/>
                </a:lnTo>
                <a:lnTo>
                  <a:pt x="968943" y="872349"/>
                </a:lnTo>
                <a:lnTo>
                  <a:pt x="942128" y="833921"/>
                </a:lnTo>
                <a:lnTo>
                  <a:pt x="914651" y="795884"/>
                </a:lnTo>
                <a:lnTo>
                  <a:pt x="886524" y="758252"/>
                </a:lnTo>
                <a:lnTo>
                  <a:pt x="857759" y="721036"/>
                </a:lnTo>
                <a:lnTo>
                  <a:pt x="828370" y="684248"/>
                </a:lnTo>
                <a:lnTo>
                  <a:pt x="798369" y="647898"/>
                </a:lnTo>
                <a:lnTo>
                  <a:pt x="767768" y="612000"/>
                </a:lnTo>
                <a:lnTo>
                  <a:pt x="736580" y="576564"/>
                </a:lnTo>
                <a:lnTo>
                  <a:pt x="704818" y="541603"/>
                </a:lnTo>
                <a:lnTo>
                  <a:pt x="672495" y="507127"/>
                </a:lnTo>
                <a:lnTo>
                  <a:pt x="639622" y="473150"/>
                </a:lnTo>
                <a:lnTo>
                  <a:pt x="606213" y="439682"/>
                </a:lnTo>
                <a:lnTo>
                  <a:pt x="572281" y="406735"/>
                </a:lnTo>
                <a:lnTo>
                  <a:pt x="537837" y="374322"/>
                </a:lnTo>
                <a:lnTo>
                  <a:pt x="502894" y="342452"/>
                </a:lnTo>
                <a:lnTo>
                  <a:pt x="467465" y="311140"/>
                </a:lnTo>
                <a:lnTo>
                  <a:pt x="431563" y="280395"/>
                </a:lnTo>
                <a:lnTo>
                  <a:pt x="395200" y="250230"/>
                </a:lnTo>
                <a:lnTo>
                  <a:pt x="358389" y="220657"/>
                </a:lnTo>
                <a:lnTo>
                  <a:pt x="321142" y="191686"/>
                </a:lnTo>
                <a:lnTo>
                  <a:pt x="283473" y="163331"/>
                </a:lnTo>
                <a:lnTo>
                  <a:pt x="245392" y="135602"/>
                </a:lnTo>
                <a:lnTo>
                  <a:pt x="206914" y="108512"/>
                </a:lnTo>
                <a:lnTo>
                  <a:pt x="168051" y="82071"/>
                </a:lnTo>
                <a:lnTo>
                  <a:pt x="128815" y="56292"/>
                </a:lnTo>
                <a:lnTo>
                  <a:pt x="89220" y="31187"/>
                </a:lnTo>
                <a:lnTo>
                  <a:pt x="49277" y="6767"/>
                </a:lnTo>
                <a:lnTo>
                  <a:pt x="37786" y="0"/>
                </a:lnTo>
                <a:lnTo>
                  <a:pt x="0" y="0"/>
                </a:lnTo>
                <a:lnTo>
                  <a:pt x="12121" y="6956"/>
                </a:lnTo>
                <a:lnTo>
                  <a:pt x="52483" y="31027"/>
                </a:lnTo>
                <a:lnTo>
                  <a:pt x="92501" y="55803"/>
                </a:lnTo>
                <a:lnTo>
                  <a:pt x="132163" y="81271"/>
                </a:lnTo>
                <a:lnTo>
                  <a:pt x="171456" y="107420"/>
                </a:lnTo>
                <a:lnTo>
                  <a:pt x="210367" y="134238"/>
                </a:lnTo>
                <a:lnTo>
                  <a:pt x="248882" y="161712"/>
                </a:lnTo>
                <a:lnTo>
                  <a:pt x="286989" y="189830"/>
                </a:lnTo>
                <a:lnTo>
                  <a:pt x="324675" y="218581"/>
                </a:lnTo>
                <a:lnTo>
                  <a:pt x="361926" y="247952"/>
                </a:lnTo>
                <a:lnTo>
                  <a:pt x="398730" y="277930"/>
                </a:lnTo>
                <a:lnTo>
                  <a:pt x="435073" y="308505"/>
                </a:lnTo>
                <a:lnTo>
                  <a:pt x="470943" y="339664"/>
                </a:lnTo>
                <a:lnTo>
                  <a:pt x="506326" y="371394"/>
                </a:lnTo>
                <a:lnTo>
                  <a:pt x="541210" y="403684"/>
                </a:lnTo>
                <a:lnTo>
                  <a:pt x="575581" y="436521"/>
                </a:lnTo>
                <a:lnTo>
                  <a:pt x="609427" y="469893"/>
                </a:lnTo>
                <a:lnTo>
                  <a:pt x="642734" y="503789"/>
                </a:lnTo>
                <a:lnTo>
                  <a:pt x="675489" y="538196"/>
                </a:lnTo>
                <a:lnTo>
                  <a:pt x="707680" y="573102"/>
                </a:lnTo>
                <a:lnTo>
                  <a:pt x="739293" y="608494"/>
                </a:lnTo>
                <a:lnTo>
                  <a:pt x="770315" y="644362"/>
                </a:lnTo>
                <a:lnTo>
                  <a:pt x="800734" y="680692"/>
                </a:lnTo>
                <a:lnTo>
                  <a:pt x="830536" y="717473"/>
                </a:lnTo>
                <a:lnTo>
                  <a:pt x="859708" y="754692"/>
                </a:lnTo>
                <a:lnTo>
                  <a:pt x="888237" y="792337"/>
                </a:lnTo>
                <a:lnTo>
                  <a:pt x="916110" y="830397"/>
                </a:lnTo>
                <a:lnTo>
                  <a:pt x="943314" y="868858"/>
                </a:lnTo>
                <a:lnTo>
                  <a:pt x="969836" y="907710"/>
                </a:lnTo>
                <a:lnTo>
                  <a:pt x="995664" y="946940"/>
                </a:lnTo>
                <a:lnTo>
                  <a:pt x="1016111" y="979169"/>
                </a:lnTo>
                <a:lnTo>
                  <a:pt x="1038587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089942" y="3394709"/>
            <a:ext cx="264160" cy="125095"/>
          </a:xfrm>
          <a:custGeom>
            <a:avLst/>
            <a:gdLst/>
            <a:ahLst/>
            <a:cxnLst/>
            <a:rect l="l" t="t" r="r" b="b"/>
            <a:pathLst>
              <a:path w="264160" h="125095">
                <a:moveTo>
                  <a:pt x="229509" y="99536"/>
                </a:moveTo>
                <a:lnTo>
                  <a:pt x="218893" y="83857"/>
                </a:lnTo>
                <a:lnTo>
                  <a:pt x="43639" y="0"/>
                </a:lnTo>
                <a:lnTo>
                  <a:pt x="0" y="0"/>
                </a:lnTo>
                <a:lnTo>
                  <a:pt x="211208" y="100968"/>
                </a:lnTo>
                <a:lnTo>
                  <a:pt x="229509" y="99536"/>
                </a:lnTo>
                <a:close/>
              </a:path>
              <a:path w="264160" h="125095">
                <a:moveTo>
                  <a:pt x="250665" y="116864"/>
                </a:moveTo>
                <a:lnTo>
                  <a:pt x="250665" y="99060"/>
                </a:lnTo>
                <a:lnTo>
                  <a:pt x="242283" y="115824"/>
                </a:lnTo>
                <a:lnTo>
                  <a:pt x="211208" y="100968"/>
                </a:lnTo>
                <a:lnTo>
                  <a:pt x="157701" y="105156"/>
                </a:lnTo>
                <a:lnTo>
                  <a:pt x="152367" y="105918"/>
                </a:lnTo>
                <a:lnTo>
                  <a:pt x="148557" y="110490"/>
                </a:lnTo>
                <a:lnTo>
                  <a:pt x="148557" y="115824"/>
                </a:lnTo>
                <a:lnTo>
                  <a:pt x="149319" y="120396"/>
                </a:lnTo>
                <a:lnTo>
                  <a:pt x="153891" y="124968"/>
                </a:lnTo>
                <a:lnTo>
                  <a:pt x="159225" y="124206"/>
                </a:lnTo>
                <a:lnTo>
                  <a:pt x="250665" y="116864"/>
                </a:lnTo>
                <a:close/>
              </a:path>
              <a:path w="264160" h="125095">
                <a:moveTo>
                  <a:pt x="263619" y="115824"/>
                </a:moveTo>
                <a:lnTo>
                  <a:pt x="204183" y="28956"/>
                </a:lnTo>
                <a:lnTo>
                  <a:pt x="201897" y="25146"/>
                </a:lnTo>
                <a:lnTo>
                  <a:pt x="195801" y="23622"/>
                </a:lnTo>
                <a:lnTo>
                  <a:pt x="186657" y="29718"/>
                </a:lnTo>
                <a:lnTo>
                  <a:pt x="185895" y="35814"/>
                </a:lnTo>
                <a:lnTo>
                  <a:pt x="188943" y="39624"/>
                </a:lnTo>
                <a:lnTo>
                  <a:pt x="218893" y="83857"/>
                </a:lnTo>
                <a:lnTo>
                  <a:pt x="250665" y="99060"/>
                </a:lnTo>
                <a:lnTo>
                  <a:pt x="250665" y="116864"/>
                </a:lnTo>
                <a:lnTo>
                  <a:pt x="263619" y="115824"/>
                </a:lnTo>
                <a:close/>
              </a:path>
              <a:path w="264160" h="125095">
                <a:moveTo>
                  <a:pt x="245331" y="109728"/>
                </a:moveTo>
                <a:lnTo>
                  <a:pt x="245331" y="98298"/>
                </a:lnTo>
                <a:lnTo>
                  <a:pt x="238473" y="112776"/>
                </a:lnTo>
                <a:lnTo>
                  <a:pt x="229509" y="99536"/>
                </a:lnTo>
                <a:lnTo>
                  <a:pt x="211208" y="100968"/>
                </a:lnTo>
                <a:lnTo>
                  <a:pt x="242283" y="115824"/>
                </a:lnTo>
                <a:lnTo>
                  <a:pt x="245331" y="109728"/>
                </a:lnTo>
                <a:close/>
              </a:path>
              <a:path w="264160" h="125095">
                <a:moveTo>
                  <a:pt x="250665" y="99060"/>
                </a:moveTo>
                <a:lnTo>
                  <a:pt x="218893" y="83857"/>
                </a:lnTo>
                <a:lnTo>
                  <a:pt x="229509" y="99536"/>
                </a:lnTo>
                <a:lnTo>
                  <a:pt x="245331" y="98298"/>
                </a:lnTo>
                <a:lnTo>
                  <a:pt x="245331" y="109728"/>
                </a:lnTo>
                <a:lnTo>
                  <a:pt x="250665" y="99060"/>
                </a:lnTo>
                <a:close/>
              </a:path>
              <a:path w="264160" h="125095">
                <a:moveTo>
                  <a:pt x="245331" y="98298"/>
                </a:moveTo>
                <a:lnTo>
                  <a:pt x="229509" y="99536"/>
                </a:lnTo>
                <a:lnTo>
                  <a:pt x="238473" y="112776"/>
                </a:lnTo>
                <a:lnTo>
                  <a:pt x="245331" y="982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562013" y="3394709"/>
            <a:ext cx="791845" cy="573405"/>
          </a:xfrm>
          <a:custGeom>
            <a:avLst/>
            <a:gdLst/>
            <a:ahLst/>
            <a:cxnLst/>
            <a:rect l="l" t="t" r="r" b="b"/>
            <a:pathLst>
              <a:path w="791845" h="573404">
                <a:moveTo>
                  <a:pt x="760741" y="550604"/>
                </a:moveTo>
                <a:lnTo>
                  <a:pt x="753026" y="532826"/>
                </a:lnTo>
                <a:lnTo>
                  <a:pt x="32051" y="0"/>
                </a:lnTo>
                <a:lnTo>
                  <a:pt x="0" y="0"/>
                </a:lnTo>
                <a:lnTo>
                  <a:pt x="742194" y="548507"/>
                </a:lnTo>
                <a:lnTo>
                  <a:pt x="760741" y="550604"/>
                </a:lnTo>
                <a:close/>
              </a:path>
              <a:path w="791845" h="573404">
                <a:moveTo>
                  <a:pt x="781642" y="571939"/>
                </a:moveTo>
                <a:lnTo>
                  <a:pt x="781642" y="553974"/>
                </a:lnTo>
                <a:lnTo>
                  <a:pt x="770212" y="569214"/>
                </a:lnTo>
                <a:lnTo>
                  <a:pt x="742194" y="548507"/>
                </a:lnTo>
                <a:lnTo>
                  <a:pt x="689440" y="542544"/>
                </a:lnTo>
                <a:lnTo>
                  <a:pt x="684106" y="541782"/>
                </a:lnTo>
                <a:lnTo>
                  <a:pt x="679534" y="545592"/>
                </a:lnTo>
                <a:lnTo>
                  <a:pt x="678010" y="556260"/>
                </a:lnTo>
                <a:lnTo>
                  <a:pt x="681820" y="560832"/>
                </a:lnTo>
                <a:lnTo>
                  <a:pt x="687154" y="561594"/>
                </a:lnTo>
                <a:lnTo>
                  <a:pt x="781642" y="571939"/>
                </a:lnTo>
                <a:close/>
              </a:path>
              <a:path w="791845" h="573404">
                <a:moveTo>
                  <a:pt x="791548" y="573024"/>
                </a:moveTo>
                <a:lnTo>
                  <a:pt x="749638" y="477012"/>
                </a:lnTo>
                <a:lnTo>
                  <a:pt x="748114" y="471678"/>
                </a:lnTo>
                <a:lnTo>
                  <a:pt x="742018" y="469392"/>
                </a:lnTo>
                <a:lnTo>
                  <a:pt x="732874" y="473964"/>
                </a:lnTo>
                <a:lnTo>
                  <a:pt x="730588" y="479298"/>
                </a:lnTo>
                <a:lnTo>
                  <a:pt x="732112" y="484632"/>
                </a:lnTo>
                <a:lnTo>
                  <a:pt x="753026" y="532826"/>
                </a:lnTo>
                <a:lnTo>
                  <a:pt x="781642" y="553974"/>
                </a:lnTo>
                <a:lnTo>
                  <a:pt x="781642" y="571939"/>
                </a:lnTo>
                <a:lnTo>
                  <a:pt x="791548" y="573024"/>
                </a:lnTo>
                <a:close/>
              </a:path>
              <a:path w="791845" h="573404">
                <a:moveTo>
                  <a:pt x="777070" y="560070"/>
                </a:moveTo>
                <a:lnTo>
                  <a:pt x="777070" y="552450"/>
                </a:lnTo>
                <a:lnTo>
                  <a:pt x="767164" y="565404"/>
                </a:lnTo>
                <a:lnTo>
                  <a:pt x="760741" y="550604"/>
                </a:lnTo>
                <a:lnTo>
                  <a:pt x="742194" y="548507"/>
                </a:lnTo>
                <a:lnTo>
                  <a:pt x="770212" y="569214"/>
                </a:lnTo>
                <a:lnTo>
                  <a:pt x="777070" y="560070"/>
                </a:lnTo>
                <a:close/>
              </a:path>
              <a:path w="791845" h="573404">
                <a:moveTo>
                  <a:pt x="781642" y="553974"/>
                </a:moveTo>
                <a:lnTo>
                  <a:pt x="753026" y="532826"/>
                </a:lnTo>
                <a:lnTo>
                  <a:pt x="760741" y="550604"/>
                </a:lnTo>
                <a:lnTo>
                  <a:pt x="777070" y="552450"/>
                </a:lnTo>
                <a:lnTo>
                  <a:pt x="777070" y="560070"/>
                </a:lnTo>
                <a:lnTo>
                  <a:pt x="781642" y="553974"/>
                </a:lnTo>
                <a:close/>
              </a:path>
              <a:path w="791845" h="573404">
                <a:moveTo>
                  <a:pt x="777070" y="552450"/>
                </a:moveTo>
                <a:lnTo>
                  <a:pt x="760741" y="550604"/>
                </a:lnTo>
                <a:lnTo>
                  <a:pt x="767164" y="565404"/>
                </a:lnTo>
                <a:lnTo>
                  <a:pt x="777070" y="552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812038" y="3394709"/>
            <a:ext cx="1259840" cy="979169"/>
          </a:xfrm>
          <a:custGeom>
            <a:avLst/>
            <a:gdLst/>
            <a:ahLst/>
            <a:cxnLst/>
            <a:rect l="l" t="t" r="r" b="b"/>
            <a:pathLst>
              <a:path w="1259840" h="979170">
                <a:moveTo>
                  <a:pt x="1259247" y="979169"/>
                </a:moveTo>
                <a:lnTo>
                  <a:pt x="1204234" y="920797"/>
                </a:lnTo>
                <a:lnTo>
                  <a:pt x="1170559" y="886120"/>
                </a:lnTo>
                <a:lnTo>
                  <a:pt x="1136639" y="851915"/>
                </a:lnTo>
                <a:lnTo>
                  <a:pt x="1101376" y="817171"/>
                </a:lnTo>
                <a:lnTo>
                  <a:pt x="1065746" y="782741"/>
                </a:lnTo>
                <a:lnTo>
                  <a:pt x="1029755" y="748624"/>
                </a:lnTo>
                <a:lnTo>
                  <a:pt x="993410" y="714821"/>
                </a:lnTo>
                <a:lnTo>
                  <a:pt x="956718" y="681330"/>
                </a:lnTo>
                <a:lnTo>
                  <a:pt x="919685" y="648153"/>
                </a:lnTo>
                <a:lnTo>
                  <a:pt x="882317" y="615288"/>
                </a:lnTo>
                <a:lnTo>
                  <a:pt x="844621" y="582735"/>
                </a:lnTo>
                <a:lnTo>
                  <a:pt x="806603" y="550494"/>
                </a:lnTo>
                <a:lnTo>
                  <a:pt x="768270" y="518564"/>
                </a:lnTo>
                <a:lnTo>
                  <a:pt x="729627" y="486945"/>
                </a:lnTo>
                <a:lnTo>
                  <a:pt x="690683" y="455636"/>
                </a:lnTo>
                <a:lnTo>
                  <a:pt x="651442" y="424638"/>
                </a:lnTo>
                <a:lnTo>
                  <a:pt x="611911" y="393951"/>
                </a:lnTo>
                <a:lnTo>
                  <a:pt x="572097" y="363572"/>
                </a:lnTo>
                <a:lnTo>
                  <a:pt x="532007" y="333503"/>
                </a:lnTo>
                <a:lnTo>
                  <a:pt x="491646" y="303743"/>
                </a:lnTo>
                <a:lnTo>
                  <a:pt x="451021" y="274292"/>
                </a:lnTo>
                <a:lnTo>
                  <a:pt x="410138" y="245149"/>
                </a:lnTo>
                <a:lnTo>
                  <a:pt x="369005" y="216314"/>
                </a:lnTo>
                <a:lnTo>
                  <a:pt x="327626" y="187787"/>
                </a:lnTo>
                <a:lnTo>
                  <a:pt x="286010" y="159567"/>
                </a:lnTo>
                <a:lnTo>
                  <a:pt x="244161" y="131653"/>
                </a:lnTo>
                <a:lnTo>
                  <a:pt x="202088" y="104047"/>
                </a:lnTo>
                <a:lnTo>
                  <a:pt x="159795" y="76747"/>
                </a:lnTo>
                <a:lnTo>
                  <a:pt x="117290" y="49752"/>
                </a:lnTo>
                <a:lnTo>
                  <a:pt x="74579" y="23064"/>
                </a:lnTo>
                <a:lnTo>
                  <a:pt x="37067" y="0"/>
                </a:lnTo>
                <a:lnTo>
                  <a:pt x="0" y="0"/>
                </a:lnTo>
                <a:lnTo>
                  <a:pt x="16483" y="9940"/>
                </a:lnTo>
                <a:lnTo>
                  <a:pt x="59443" y="36269"/>
                </a:lnTo>
                <a:lnTo>
                  <a:pt x="102207" y="62905"/>
                </a:lnTo>
                <a:lnTo>
                  <a:pt x="144768" y="89850"/>
                </a:lnTo>
                <a:lnTo>
                  <a:pt x="187120" y="117105"/>
                </a:lnTo>
                <a:lnTo>
                  <a:pt x="229255" y="144668"/>
                </a:lnTo>
                <a:lnTo>
                  <a:pt x="271166" y="172543"/>
                </a:lnTo>
                <a:lnTo>
                  <a:pt x="312847" y="200728"/>
                </a:lnTo>
                <a:lnTo>
                  <a:pt x="354292" y="229225"/>
                </a:lnTo>
                <a:lnTo>
                  <a:pt x="395492" y="258034"/>
                </a:lnTo>
                <a:lnTo>
                  <a:pt x="436442" y="287157"/>
                </a:lnTo>
                <a:lnTo>
                  <a:pt x="477134" y="316593"/>
                </a:lnTo>
                <a:lnTo>
                  <a:pt x="517562" y="346343"/>
                </a:lnTo>
                <a:lnTo>
                  <a:pt x="557720" y="376409"/>
                </a:lnTo>
                <a:lnTo>
                  <a:pt x="597599" y="406790"/>
                </a:lnTo>
                <a:lnTo>
                  <a:pt x="637194" y="437487"/>
                </a:lnTo>
                <a:lnTo>
                  <a:pt x="676497" y="468501"/>
                </a:lnTo>
                <a:lnTo>
                  <a:pt x="715502" y="499833"/>
                </a:lnTo>
                <a:lnTo>
                  <a:pt x="754202" y="531483"/>
                </a:lnTo>
                <a:lnTo>
                  <a:pt x="792590" y="563452"/>
                </a:lnTo>
                <a:lnTo>
                  <a:pt x="830659" y="595741"/>
                </a:lnTo>
                <a:lnTo>
                  <a:pt x="868403" y="628349"/>
                </a:lnTo>
                <a:lnTo>
                  <a:pt x="905814" y="661279"/>
                </a:lnTo>
                <a:lnTo>
                  <a:pt x="942887" y="694530"/>
                </a:lnTo>
                <a:lnTo>
                  <a:pt x="979613" y="728103"/>
                </a:lnTo>
                <a:lnTo>
                  <a:pt x="1015987" y="762000"/>
                </a:lnTo>
                <a:lnTo>
                  <a:pt x="1052001" y="796219"/>
                </a:lnTo>
                <a:lnTo>
                  <a:pt x="1087649" y="830763"/>
                </a:lnTo>
                <a:lnTo>
                  <a:pt x="1122923" y="865631"/>
                </a:lnTo>
                <a:lnTo>
                  <a:pt x="1157363" y="900228"/>
                </a:lnTo>
                <a:lnTo>
                  <a:pt x="1191556" y="935336"/>
                </a:lnTo>
                <a:lnTo>
                  <a:pt x="1225477" y="970949"/>
                </a:lnTo>
                <a:lnTo>
                  <a:pt x="1233131" y="979169"/>
                </a:lnTo>
                <a:lnTo>
                  <a:pt x="1259247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690695" y="4373879"/>
            <a:ext cx="227965" cy="979169"/>
          </a:xfrm>
          <a:custGeom>
            <a:avLst/>
            <a:gdLst/>
            <a:ahLst/>
            <a:cxnLst/>
            <a:rect l="l" t="t" r="r" b="b"/>
            <a:pathLst>
              <a:path w="227964" h="979170">
                <a:moveTo>
                  <a:pt x="227621" y="979170"/>
                </a:moveTo>
                <a:lnTo>
                  <a:pt x="222891" y="910417"/>
                </a:lnTo>
                <a:lnTo>
                  <a:pt x="218381" y="858553"/>
                </a:lnTo>
                <a:lnTo>
                  <a:pt x="213119" y="806759"/>
                </a:lnTo>
                <a:lnTo>
                  <a:pt x="207107" y="755047"/>
                </a:lnTo>
                <a:lnTo>
                  <a:pt x="200348" y="703427"/>
                </a:lnTo>
                <a:lnTo>
                  <a:pt x="192843" y="651910"/>
                </a:lnTo>
                <a:lnTo>
                  <a:pt x="184594" y="600507"/>
                </a:lnTo>
                <a:lnTo>
                  <a:pt x="175603" y="549227"/>
                </a:lnTo>
                <a:lnTo>
                  <a:pt x="165871" y="498082"/>
                </a:lnTo>
                <a:lnTo>
                  <a:pt x="155401" y="447083"/>
                </a:lnTo>
                <a:lnTo>
                  <a:pt x="144194" y="396240"/>
                </a:lnTo>
                <a:lnTo>
                  <a:pt x="132416" y="348280"/>
                </a:lnTo>
                <a:lnTo>
                  <a:pt x="120046" y="300401"/>
                </a:lnTo>
                <a:lnTo>
                  <a:pt x="106995" y="252664"/>
                </a:lnTo>
                <a:lnTo>
                  <a:pt x="93176" y="205127"/>
                </a:lnTo>
                <a:lnTo>
                  <a:pt x="78503" y="157851"/>
                </a:lnTo>
                <a:lnTo>
                  <a:pt x="62888" y="110894"/>
                </a:lnTo>
                <a:lnTo>
                  <a:pt x="46245" y="64318"/>
                </a:lnTo>
                <a:lnTo>
                  <a:pt x="28484" y="18178"/>
                </a:lnTo>
                <a:lnTo>
                  <a:pt x="20931" y="0"/>
                </a:lnTo>
                <a:lnTo>
                  <a:pt x="0" y="0"/>
                </a:lnTo>
                <a:lnTo>
                  <a:pt x="10815" y="25995"/>
                </a:lnTo>
                <a:lnTo>
                  <a:pt x="28485" y="71733"/>
                </a:lnTo>
                <a:lnTo>
                  <a:pt x="45067" y="117890"/>
                </a:lnTo>
                <a:lnTo>
                  <a:pt x="60637" y="164423"/>
                </a:lnTo>
                <a:lnTo>
                  <a:pt x="75269" y="211274"/>
                </a:lnTo>
                <a:lnTo>
                  <a:pt x="89038" y="258391"/>
                </a:lnTo>
                <a:lnTo>
                  <a:pt x="102017" y="305722"/>
                </a:lnTo>
                <a:lnTo>
                  <a:pt x="114282" y="353213"/>
                </a:lnTo>
                <a:lnTo>
                  <a:pt x="125906" y="400812"/>
                </a:lnTo>
                <a:lnTo>
                  <a:pt x="137009" y="451128"/>
                </a:lnTo>
                <a:lnTo>
                  <a:pt x="147378" y="501698"/>
                </a:lnTo>
                <a:lnTo>
                  <a:pt x="157011" y="552497"/>
                </a:lnTo>
                <a:lnTo>
                  <a:pt x="165909" y="603498"/>
                </a:lnTo>
                <a:lnTo>
                  <a:pt x="174070" y="654676"/>
                </a:lnTo>
                <a:lnTo>
                  <a:pt x="181494" y="706004"/>
                </a:lnTo>
                <a:lnTo>
                  <a:pt x="188180" y="757456"/>
                </a:lnTo>
                <a:lnTo>
                  <a:pt x="194129" y="809007"/>
                </a:lnTo>
                <a:lnTo>
                  <a:pt x="199339" y="860630"/>
                </a:lnTo>
                <a:lnTo>
                  <a:pt x="203810" y="912300"/>
                </a:lnTo>
                <a:lnTo>
                  <a:pt x="207542" y="963990"/>
                </a:lnTo>
                <a:lnTo>
                  <a:pt x="208420" y="979170"/>
                </a:lnTo>
                <a:lnTo>
                  <a:pt x="227621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555989" y="4373879"/>
            <a:ext cx="349250" cy="979169"/>
          </a:xfrm>
          <a:custGeom>
            <a:avLst/>
            <a:gdLst/>
            <a:ahLst/>
            <a:cxnLst/>
            <a:rect l="l" t="t" r="r" b="b"/>
            <a:pathLst>
              <a:path w="349250" h="979170">
                <a:moveTo>
                  <a:pt x="348679" y="979169"/>
                </a:moveTo>
                <a:lnTo>
                  <a:pt x="342482" y="924011"/>
                </a:lnTo>
                <a:lnTo>
                  <a:pt x="335722" y="874833"/>
                </a:lnTo>
                <a:lnTo>
                  <a:pt x="327869" y="825749"/>
                </a:lnTo>
                <a:lnTo>
                  <a:pt x="318937" y="776787"/>
                </a:lnTo>
                <a:lnTo>
                  <a:pt x="308939" y="727970"/>
                </a:lnTo>
                <a:lnTo>
                  <a:pt x="297888" y="679326"/>
                </a:lnTo>
                <a:lnTo>
                  <a:pt x="285799" y="630879"/>
                </a:lnTo>
                <a:lnTo>
                  <a:pt x="272683" y="582656"/>
                </a:lnTo>
                <a:lnTo>
                  <a:pt x="258555" y="534681"/>
                </a:lnTo>
                <a:lnTo>
                  <a:pt x="243428" y="486982"/>
                </a:lnTo>
                <a:lnTo>
                  <a:pt x="227316" y="439582"/>
                </a:lnTo>
                <a:lnTo>
                  <a:pt x="210232" y="392509"/>
                </a:lnTo>
                <a:lnTo>
                  <a:pt x="192190" y="345788"/>
                </a:lnTo>
                <a:lnTo>
                  <a:pt x="173202" y="299443"/>
                </a:lnTo>
                <a:lnTo>
                  <a:pt x="153282" y="253502"/>
                </a:lnTo>
                <a:lnTo>
                  <a:pt x="132445" y="207989"/>
                </a:lnTo>
                <a:lnTo>
                  <a:pt x="110702" y="162931"/>
                </a:lnTo>
                <a:lnTo>
                  <a:pt x="88068" y="118352"/>
                </a:lnTo>
                <a:lnTo>
                  <a:pt x="64556" y="74279"/>
                </a:lnTo>
                <a:lnTo>
                  <a:pt x="40180" y="30738"/>
                </a:lnTo>
                <a:lnTo>
                  <a:pt x="22140" y="0"/>
                </a:lnTo>
                <a:lnTo>
                  <a:pt x="0" y="0"/>
                </a:lnTo>
                <a:lnTo>
                  <a:pt x="21935" y="37285"/>
                </a:lnTo>
                <a:lnTo>
                  <a:pt x="46207" y="80527"/>
                </a:lnTo>
                <a:lnTo>
                  <a:pt x="69622" y="124301"/>
                </a:lnTo>
                <a:lnTo>
                  <a:pt x="92167" y="168580"/>
                </a:lnTo>
                <a:lnTo>
                  <a:pt x="113828" y="213339"/>
                </a:lnTo>
                <a:lnTo>
                  <a:pt x="134592" y="258553"/>
                </a:lnTo>
                <a:lnTo>
                  <a:pt x="154445" y="304197"/>
                </a:lnTo>
                <a:lnTo>
                  <a:pt x="173373" y="350245"/>
                </a:lnTo>
                <a:lnTo>
                  <a:pt x="191362" y="396673"/>
                </a:lnTo>
                <a:lnTo>
                  <a:pt x="208399" y="443454"/>
                </a:lnTo>
                <a:lnTo>
                  <a:pt x="224470" y="490564"/>
                </a:lnTo>
                <a:lnTo>
                  <a:pt x="239562" y="537977"/>
                </a:lnTo>
                <a:lnTo>
                  <a:pt x="253660" y="585668"/>
                </a:lnTo>
                <a:lnTo>
                  <a:pt x="266751" y="633611"/>
                </a:lnTo>
                <a:lnTo>
                  <a:pt x="278822" y="681782"/>
                </a:lnTo>
                <a:lnTo>
                  <a:pt x="289858" y="730155"/>
                </a:lnTo>
                <a:lnTo>
                  <a:pt x="299845" y="778705"/>
                </a:lnTo>
                <a:lnTo>
                  <a:pt x="308771" y="827406"/>
                </a:lnTo>
                <a:lnTo>
                  <a:pt x="316621" y="876233"/>
                </a:lnTo>
                <a:lnTo>
                  <a:pt x="323382" y="925161"/>
                </a:lnTo>
                <a:lnTo>
                  <a:pt x="329040" y="974165"/>
                </a:lnTo>
                <a:lnTo>
                  <a:pt x="329503" y="979170"/>
                </a:lnTo>
                <a:lnTo>
                  <a:pt x="348679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519279" y="4373879"/>
            <a:ext cx="375285" cy="979169"/>
          </a:xfrm>
          <a:custGeom>
            <a:avLst/>
            <a:gdLst/>
            <a:ahLst/>
            <a:cxnLst/>
            <a:rect l="l" t="t" r="r" b="b"/>
            <a:pathLst>
              <a:path w="375284" h="979170">
                <a:moveTo>
                  <a:pt x="374756" y="979170"/>
                </a:moveTo>
                <a:lnTo>
                  <a:pt x="364885" y="902745"/>
                </a:lnTo>
                <a:lnTo>
                  <a:pt x="357750" y="858412"/>
                </a:lnTo>
                <a:lnTo>
                  <a:pt x="349651" y="814189"/>
                </a:lnTo>
                <a:lnTo>
                  <a:pt x="340598" y="770090"/>
                </a:lnTo>
                <a:lnTo>
                  <a:pt x="330606" y="726126"/>
                </a:lnTo>
                <a:lnTo>
                  <a:pt x="319687" y="682308"/>
                </a:lnTo>
                <a:lnTo>
                  <a:pt x="307854" y="638648"/>
                </a:lnTo>
                <a:lnTo>
                  <a:pt x="295118" y="595158"/>
                </a:lnTo>
                <a:lnTo>
                  <a:pt x="281493" y="551850"/>
                </a:lnTo>
                <a:lnTo>
                  <a:pt x="266992" y="508735"/>
                </a:lnTo>
                <a:lnTo>
                  <a:pt x="251626" y="465826"/>
                </a:lnTo>
                <a:lnTo>
                  <a:pt x="235409" y="423133"/>
                </a:lnTo>
                <a:lnTo>
                  <a:pt x="218353" y="380668"/>
                </a:lnTo>
                <a:lnTo>
                  <a:pt x="200470" y="338444"/>
                </a:lnTo>
                <a:lnTo>
                  <a:pt x="181774" y="296472"/>
                </a:lnTo>
                <a:lnTo>
                  <a:pt x="162277" y="254763"/>
                </a:lnTo>
                <a:lnTo>
                  <a:pt x="141991" y="213329"/>
                </a:lnTo>
                <a:lnTo>
                  <a:pt x="120930" y="172183"/>
                </a:lnTo>
                <a:lnTo>
                  <a:pt x="99105" y="131335"/>
                </a:lnTo>
                <a:lnTo>
                  <a:pt x="76529" y="90798"/>
                </a:lnTo>
                <a:lnTo>
                  <a:pt x="53216" y="50583"/>
                </a:lnTo>
                <a:lnTo>
                  <a:pt x="29177" y="10702"/>
                </a:lnTo>
                <a:lnTo>
                  <a:pt x="22476" y="0"/>
                </a:lnTo>
                <a:lnTo>
                  <a:pt x="0" y="0"/>
                </a:lnTo>
                <a:lnTo>
                  <a:pt x="4672" y="7365"/>
                </a:lnTo>
                <a:lnTo>
                  <a:pt x="29071" y="47314"/>
                </a:lnTo>
                <a:lnTo>
                  <a:pt x="52735" y="87604"/>
                </a:lnTo>
                <a:lnTo>
                  <a:pt x="75652" y="128224"/>
                </a:lnTo>
                <a:lnTo>
                  <a:pt x="97810" y="169162"/>
                </a:lnTo>
                <a:lnTo>
                  <a:pt x="119194" y="210404"/>
                </a:lnTo>
                <a:lnTo>
                  <a:pt x="139792" y="251939"/>
                </a:lnTo>
                <a:lnTo>
                  <a:pt x="159590" y="293756"/>
                </a:lnTo>
                <a:lnTo>
                  <a:pt x="178577" y="335841"/>
                </a:lnTo>
                <a:lnTo>
                  <a:pt x="196738" y="378183"/>
                </a:lnTo>
                <a:lnTo>
                  <a:pt x="214061" y="420770"/>
                </a:lnTo>
                <a:lnTo>
                  <a:pt x="230533" y="463589"/>
                </a:lnTo>
                <a:lnTo>
                  <a:pt x="246141" y="506628"/>
                </a:lnTo>
                <a:lnTo>
                  <a:pt x="260871" y="549876"/>
                </a:lnTo>
                <a:lnTo>
                  <a:pt x="274711" y="593320"/>
                </a:lnTo>
                <a:lnTo>
                  <a:pt x="287647" y="636948"/>
                </a:lnTo>
                <a:lnTo>
                  <a:pt x="299667" y="680748"/>
                </a:lnTo>
                <a:lnTo>
                  <a:pt x="310757" y="724708"/>
                </a:lnTo>
                <a:lnTo>
                  <a:pt x="320905" y="768815"/>
                </a:lnTo>
                <a:lnTo>
                  <a:pt x="330098" y="813058"/>
                </a:lnTo>
                <a:lnTo>
                  <a:pt x="338322" y="857425"/>
                </a:lnTo>
                <a:lnTo>
                  <a:pt x="345564" y="901903"/>
                </a:lnTo>
                <a:lnTo>
                  <a:pt x="351812" y="946480"/>
                </a:lnTo>
                <a:lnTo>
                  <a:pt x="355647" y="979170"/>
                </a:lnTo>
                <a:lnTo>
                  <a:pt x="374756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045169" y="4373879"/>
            <a:ext cx="678815" cy="979169"/>
          </a:xfrm>
          <a:custGeom>
            <a:avLst/>
            <a:gdLst/>
            <a:ahLst/>
            <a:cxnLst/>
            <a:rect l="l" t="t" r="r" b="b"/>
            <a:pathLst>
              <a:path w="678815" h="979170">
                <a:moveTo>
                  <a:pt x="678545" y="979170"/>
                </a:moveTo>
                <a:lnTo>
                  <a:pt x="644419" y="900790"/>
                </a:lnTo>
                <a:lnTo>
                  <a:pt x="623721" y="856492"/>
                </a:lnTo>
                <a:lnTo>
                  <a:pt x="602209" y="812528"/>
                </a:lnTo>
                <a:lnTo>
                  <a:pt x="579907" y="768904"/>
                </a:lnTo>
                <a:lnTo>
                  <a:pt x="556838" y="725626"/>
                </a:lnTo>
                <a:lnTo>
                  <a:pt x="533027" y="682700"/>
                </a:lnTo>
                <a:lnTo>
                  <a:pt x="508497" y="640132"/>
                </a:lnTo>
                <a:lnTo>
                  <a:pt x="483272" y="597927"/>
                </a:lnTo>
                <a:lnTo>
                  <a:pt x="457375" y="556091"/>
                </a:lnTo>
                <a:lnTo>
                  <a:pt x="430831" y="514630"/>
                </a:lnTo>
                <a:lnTo>
                  <a:pt x="403662" y="473549"/>
                </a:lnTo>
                <a:lnTo>
                  <a:pt x="375894" y="432855"/>
                </a:lnTo>
                <a:lnTo>
                  <a:pt x="347549" y="392553"/>
                </a:lnTo>
                <a:lnTo>
                  <a:pt x="318652" y="352649"/>
                </a:lnTo>
                <a:lnTo>
                  <a:pt x="289226" y="313149"/>
                </a:lnTo>
                <a:lnTo>
                  <a:pt x="259294" y="274059"/>
                </a:lnTo>
                <a:lnTo>
                  <a:pt x="228882" y="235384"/>
                </a:lnTo>
                <a:lnTo>
                  <a:pt x="198012" y="197130"/>
                </a:lnTo>
                <a:lnTo>
                  <a:pt x="166707" y="159302"/>
                </a:lnTo>
                <a:lnTo>
                  <a:pt x="134993" y="121908"/>
                </a:lnTo>
                <a:lnTo>
                  <a:pt x="102893" y="84952"/>
                </a:lnTo>
                <a:lnTo>
                  <a:pt x="70430" y="48440"/>
                </a:lnTo>
                <a:lnTo>
                  <a:pt x="37628" y="12378"/>
                </a:lnTo>
                <a:lnTo>
                  <a:pt x="26115" y="0"/>
                </a:lnTo>
                <a:lnTo>
                  <a:pt x="0" y="0"/>
                </a:lnTo>
                <a:lnTo>
                  <a:pt x="25968" y="27890"/>
                </a:lnTo>
                <a:lnTo>
                  <a:pt x="59267" y="64490"/>
                </a:lnTo>
                <a:lnTo>
                  <a:pt x="92216" y="101574"/>
                </a:lnTo>
                <a:lnTo>
                  <a:pt x="124791" y="139134"/>
                </a:lnTo>
                <a:lnTo>
                  <a:pt x="156965" y="177164"/>
                </a:lnTo>
                <a:lnTo>
                  <a:pt x="188713" y="215656"/>
                </a:lnTo>
                <a:lnTo>
                  <a:pt x="220009" y="254602"/>
                </a:lnTo>
                <a:lnTo>
                  <a:pt x="250827" y="293997"/>
                </a:lnTo>
                <a:lnTo>
                  <a:pt x="281143" y="333833"/>
                </a:lnTo>
                <a:lnTo>
                  <a:pt x="310930" y="374102"/>
                </a:lnTo>
                <a:lnTo>
                  <a:pt x="340162" y="414798"/>
                </a:lnTo>
                <a:lnTo>
                  <a:pt x="368815" y="455914"/>
                </a:lnTo>
                <a:lnTo>
                  <a:pt x="396863" y="497443"/>
                </a:lnTo>
                <a:lnTo>
                  <a:pt x="424279" y="539377"/>
                </a:lnTo>
                <a:lnTo>
                  <a:pt x="451039" y="581710"/>
                </a:lnTo>
                <a:lnTo>
                  <a:pt x="477116" y="624434"/>
                </a:lnTo>
                <a:lnTo>
                  <a:pt x="502485" y="667542"/>
                </a:lnTo>
                <a:lnTo>
                  <a:pt x="527121" y="711028"/>
                </a:lnTo>
                <a:lnTo>
                  <a:pt x="550998" y="754884"/>
                </a:lnTo>
                <a:lnTo>
                  <a:pt x="574090" y="799104"/>
                </a:lnTo>
                <a:lnTo>
                  <a:pt x="596372" y="843679"/>
                </a:lnTo>
                <a:lnTo>
                  <a:pt x="617817" y="888603"/>
                </a:lnTo>
                <a:lnTo>
                  <a:pt x="638401" y="933870"/>
                </a:lnTo>
                <a:lnTo>
                  <a:pt x="657968" y="979170"/>
                </a:lnTo>
                <a:lnTo>
                  <a:pt x="67854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4135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46309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4859273" y="5353050"/>
            <a:ext cx="110489" cy="210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849111" y="5353050"/>
            <a:ext cx="111251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4041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5805932" y="5584952"/>
            <a:ext cx="1993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6839711" y="5353050"/>
            <a:ext cx="110490" cy="2103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394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4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4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66121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7703138" y="5353050"/>
            <a:ext cx="193675" cy="820419"/>
          </a:xfrm>
          <a:custGeom>
            <a:avLst/>
            <a:gdLst/>
            <a:ahLst/>
            <a:cxnLst/>
            <a:rect l="l" t="t" r="r" b="b"/>
            <a:pathLst>
              <a:path w="193675" h="820420">
                <a:moveTo>
                  <a:pt x="193467" y="819150"/>
                </a:moveTo>
                <a:lnTo>
                  <a:pt x="192748" y="769594"/>
                </a:lnTo>
                <a:lnTo>
                  <a:pt x="190763" y="720264"/>
                </a:lnTo>
                <a:lnTo>
                  <a:pt x="187537" y="671164"/>
                </a:lnTo>
                <a:lnTo>
                  <a:pt x="183093" y="622300"/>
                </a:lnTo>
                <a:lnTo>
                  <a:pt x="177455" y="573679"/>
                </a:lnTo>
                <a:lnTo>
                  <a:pt x="170646" y="525305"/>
                </a:lnTo>
                <a:lnTo>
                  <a:pt x="162691" y="477184"/>
                </a:lnTo>
                <a:lnTo>
                  <a:pt x="153614" y="429323"/>
                </a:lnTo>
                <a:lnTo>
                  <a:pt x="143437" y="381727"/>
                </a:lnTo>
                <a:lnTo>
                  <a:pt x="132185" y="334402"/>
                </a:lnTo>
                <a:lnTo>
                  <a:pt x="119882" y="287354"/>
                </a:lnTo>
                <a:lnTo>
                  <a:pt x="106550" y="240588"/>
                </a:lnTo>
                <a:lnTo>
                  <a:pt x="92215" y="194110"/>
                </a:lnTo>
                <a:lnTo>
                  <a:pt x="76900" y="147927"/>
                </a:lnTo>
                <a:lnTo>
                  <a:pt x="60628" y="102043"/>
                </a:lnTo>
                <a:lnTo>
                  <a:pt x="43423" y="56464"/>
                </a:lnTo>
                <a:lnTo>
                  <a:pt x="25309" y="11197"/>
                </a:lnTo>
                <a:lnTo>
                  <a:pt x="20577" y="0"/>
                </a:lnTo>
                <a:lnTo>
                  <a:pt x="0" y="0"/>
                </a:lnTo>
                <a:lnTo>
                  <a:pt x="18914" y="46230"/>
                </a:lnTo>
                <a:lnTo>
                  <a:pt x="36759" y="92480"/>
                </a:lnTo>
                <a:lnTo>
                  <a:pt x="53641" y="139043"/>
                </a:lnTo>
                <a:lnTo>
                  <a:pt x="69533" y="185913"/>
                </a:lnTo>
                <a:lnTo>
                  <a:pt x="84410" y="233083"/>
                </a:lnTo>
                <a:lnTo>
                  <a:pt x="98246" y="280545"/>
                </a:lnTo>
                <a:lnTo>
                  <a:pt x="111015" y="328293"/>
                </a:lnTo>
                <a:lnTo>
                  <a:pt x="122692" y="376319"/>
                </a:lnTo>
                <a:lnTo>
                  <a:pt x="133252" y="424616"/>
                </a:lnTo>
                <a:lnTo>
                  <a:pt x="142668" y="473177"/>
                </a:lnTo>
                <a:lnTo>
                  <a:pt x="150915" y="521996"/>
                </a:lnTo>
                <a:lnTo>
                  <a:pt x="157968" y="571065"/>
                </a:lnTo>
                <a:lnTo>
                  <a:pt x="163800" y="620376"/>
                </a:lnTo>
                <a:lnTo>
                  <a:pt x="168387" y="669924"/>
                </a:lnTo>
                <a:lnTo>
                  <a:pt x="171703" y="719700"/>
                </a:lnTo>
                <a:lnTo>
                  <a:pt x="173721" y="769699"/>
                </a:lnTo>
                <a:lnTo>
                  <a:pt x="174417" y="819912"/>
                </a:lnTo>
                <a:lnTo>
                  <a:pt x="193467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00200" y="2160270"/>
            <a:ext cx="1813560" cy="255270"/>
          </a:xfrm>
          <a:custGeom>
            <a:avLst/>
            <a:gdLst/>
            <a:ahLst/>
            <a:cxnLst/>
            <a:rect l="l" t="t" r="r" b="b"/>
            <a:pathLst>
              <a:path w="1813560" h="255269">
                <a:moveTo>
                  <a:pt x="106679" y="10667"/>
                </a:moveTo>
                <a:lnTo>
                  <a:pt x="104393" y="6095"/>
                </a:lnTo>
                <a:lnTo>
                  <a:pt x="101345" y="1523"/>
                </a:lnTo>
                <a:lnTo>
                  <a:pt x="96011" y="0"/>
                </a:lnTo>
                <a:lnTo>
                  <a:pt x="91439" y="3047"/>
                </a:lnTo>
                <a:lnTo>
                  <a:pt x="0" y="54863"/>
                </a:lnTo>
                <a:lnTo>
                  <a:pt x="19050" y="66164"/>
                </a:lnTo>
                <a:lnTo>
                  <a:pt x="19050" y="44957"/>
                </a:lnTo>
                <a:lnTo>
                  <a:pt x="55004" y="45224"/>
                </a:lnTo>
                <a:lnTo>
                  <a:pt x="100583" y="19049"/>
                </a:lnTo>
                <a:lnTo>
                  <a:pt x="105155" y="16763"/>
                </a:lnTo>
                <a:lnTo>
                  <a:pt x="106679" y="10667"/>
                </a:lnTo>
                <a:close/>
              </a:path>
              <a:path w="1813560" h="255269">
                <a:moveTo>
                  <a:pt x="55004" y="45224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38"/>
                </a:lnTo>
                <a:lnTo>
                  <a:pt x="23621" y="63245"/>
                </a:lnTo>
                <a:lnTo>
                  <a:pt x="24384" y="46481"/>
                </a:lnTo>
                <a:lnTo>
                  <a:pt x="38216" y="54865"/>
                </a:lnTo>
                <a:lnTo>
                  <a:pt x="55004" y="45224"/>
                </a:lnTo>
                <a:close/>
              </a:path>
              <a:path w="1813560" h="255269">
                <a:moveTo>
                  <a:pt x="105917" y="100583"/>
                </a:moveTo>
                <a:lnTo>
                  <a:pt x="104393" y="94487"/>
                </a:lnTo>
                <a:lnTo>
                  <a:pt x="99822" y="92201"/>
                </a:lnTo>
                <a:lnTo>
                  <a:pt x="53685" y="64240"/>
                </a:lnTo>
                <a:lnTo>
                  <a:pt x="19050" y="64007"/>
                </a:lnTo>
                <a:lnTo>
                  <a:pt x="19050" y="66164"/>
                </a:lnTo>
                <a:lnTo>
                  <a:pt x="89915" y="108203"/>
                </a:lnTo>
                <a:lnTo>
                  <a:pt x="94487" y="111251"/>
                </a:lnTo>
                <a:lnTo>
                  <a:pt x="100583" y="109727"/>
                </a:lnTo>
                <a:lnTo>
                  <a:pt x="102869" y="105155"/>
                </a:lnTo>
                <a:lnTo>
                  <a:pt x="105917" y="100583"/>
                </a:lnTo>
                <a:close/>
              </a:path>
              <a:path w="1813560" h="255269">
                <a:moveTo>
                  <a:pt x="38216" y="54865"/>
                </a:moveTo>
                <a:lnTo>
                  <a:pt x="24384" y="46481"/>
                </a:lnTo>
                <a:lnTo>
                  <a:pt x="23621" y="63245"/>
                </a:lnTo>
                <a:lnTo>
                  <a:pt x="38216" y="54865"/>
                </a:lnTo>
                <a:close/>
              </a:path>
              <a:path w="1813560" h="255269">
                <a:moveTo>
                  <a:pt x="53685" y="64240"/>
                </a:moveTo>
                <a:lnTo>
                  <a:pt x="38216" y="54865"/>
                </a:lnTo>
                <a:lnTo>
                  <a:pt x="23621" y="63245"/>
                </a:lnTo>
                <a:lnTo>
                  <a:pt x="23621" y="64038"/>
                </a:lnTo>
                <a:lnTo>
                  <a:pt x="53685" y="64240"/>
                </a:lnTo>
                <a:close/>
              </a:path>
              <a:path w="1813560" h="255269">
                <a:moveTo>
                  <a:pt x="1813346" y="255269"/>
                </a:moveTo>
                <a:lnTo>
                  <a:pt x="1727192" y="235902"/>
                </a:lnTo>
                <a:lnTo>
                  <a:pt x="1677681" y="225214"/>
                </a:lnTo>
                <a:lnTo>
                  <a:pt x="1628108" y="214824"/>
                </a:lnTo>
                <a:lnTo>
                  <a:pt x="1578474" y="204731"/>
                </a:lnTo>
                <a:lnTo>
                  <a:pt x="1528781" y="194938"/>
                </a:lnTo>
                <a:lnTo>
                  <a:pt x="1479031" y="185445"/>
                </a:lnTo>
                <a:lnTo>
                  <a:pt x="1429225" y="176253"/>
                </a:lnTo>
                <a:lnTo>
                  <a:pt x="1379366" y="167362"/>
                </a:lnTo>
                <a:lnTo>
                  <a:pt x="1329455" y="158775"/>
                </a:lnTo>
                <a:lnTo>
                  <a:pt x="1279493" y="150491"/>
                </a:lnTo>
                <a:lnTo>
                  <a:pt x="1229482" y="142512"/>
                </a:lnTo>
                <a:lnTo>
                  <a:pt x="1179425" y="134839"/>
                </a:lnTo>
                <a:lnTo>
                  <a:pt x="1129322" y="127473"/>
                </a:lnTo>
                <a:lnTo>
                  <a:pt x="1079176" y="120414"/>
                </a:lnTo>
                <a:lnTo>
                  <a:pt x="1028987" y="113665"/>
                </a:lnTo>
                <a:lnTo>
                  <a:pt x="978759" y="107224"/>
                </a:lnTo>
                <a:lnTo>
                  <a:pt x="928492" y="101094"/>
                </a:lnTo>
                <a:lnTo>
                  <a:pt x="878188" y="95276"/>
                </a:lnTo>
                <a:lnTo>
                  <a:pt x="827850" y="89770"/>
                </a:lnTo>
                <a:lnTo>
                  <a:pt x="777478" y="84578"/>
                </a:lnTo>
                <a:lnTo>
                  <a:pt x="727074" y="79700"/>
                </a:lnTo>
                <a:lnTo>
                  <a:pt x="676640" y="75137"/>
                </a:lnTo>
                <a:lnTo>
                  <a:pt x="626178" y="70891"/>
                </a:lnTo>
                <a:lnTo>
                  <a:pt x="575690" y="66962"/>
                </a:lnTo>
                <a:lnTo>
                  <a:pt x="525176" y="63351"/>
                </a:lnTo>
                <a:lnTo>
                  <a:pt x="474640" y="60060"/>
                </a:lnTo>
                <a:lnTo>
                  <a:pt x="424082" y="57088"/>
                </a:lnTo>
                <a:lnTo>
                  <a:pt x="373504" y="54438"/>
                </a:lnTo>
                <a:lnTo>
                  <a:pt x="322908" y="52110"/>
                </a:lnTo>
                <a:lnTo>
                  <a:pt x="272296" y="50105"/>
                </a:lnTo>
                <a:lnTo>
                  <a:pt x="219823" y="48374"/>
                </a:lnTo>
                <a:lnTo>
                  <a:pt x="169619" y="47038"/>
                </a:lnTo>
                <a:lnTo>
                  <a:pt x="119420" y="46023"/>
                </a:lnTo>
                <a:lnTo>
                  <a:pt x="69718" y="45333"/>
                </a:lnTo>
                <a:lnTo>
                  <a:pt x="55004" y="45224"/>
                </a:lnTo>
                <a:lnTo>
                  <a:pt x="38216" y="54865"/>
                </a:lnTo>
                <a:lnTo>
                  <a:pt x="53685" y="64240"/>
                </a:lnTo>
                <a:lnTo>
                  <a:pt x="69718" y="64351"/>
                </a:lnTo>
                <a:lnTo>
                  <a:pt x="120378" y="65029"/>
                </a:lnTo>
                <a:lnTo>
                  <a:pt x="171029" y="66039"/>
                </a:lnTo>
                <a:lnTo>
                  <a:pt x="221669" y="67381"/>
                </a:lnTo>
                <a:lnTo>
                  <a:pt x="270031" y="68965"/>
                </a:lnTo>
                <a:lnTo>
                  <a:pt x="320240" y="70933"/>
                </a:lnTo>
                <a:lnTo>
                  <a:pt x="370449" y="73224"/>
                </a:lnTo>
                <a:lnTo>
                  <a:pt x="420654" y="75837"/>
                </a:lnTo>
                <a:lnTo>
                  <a:pt x="470853" y="78771"/>
                </a:lnTo>
                <a:lnTo>
                  <a:pt x="521045" y="82025"/>
                </a:lnTo>
                <a:lnTo>
                  <a:pt x="571227" y="85597"/>
                </a:lnTo>
                <a:lnTo>
                  <a:pt x="621396" y="89487"/>
                </a:lnTo>
                <a:lnTo>
                  <a:pt x="671551" y="93694"/>
                </a:lnTo>
                <a:lnTo>
                  <a:pt x="721689" y="98217"/>
                </a:lnTo>
                <a:lnTo>
                  <a:pt x="771808" y="103054"/>
                </a:lnTo>
                <a:lnTo>
                  <a:pt x="821906" y="108204"/>
                </a:lnTo>
                <a:lnTo>
                  <a:pt x="871979" y="113667"/>
                </a:lnTo>
                <a:lnTo>
                  <a:pt x="922027" y="119441"/>
                </a:lnTo>
                <a:lnTo>
                  <a:pt x="972047" y="125526"/>
                </a:lnTo>
                <a:lnTo>
                  <a:pt x="1022036" y="131920"/>
                </a:lnTo>
                <a:lnTo>
                  <a:pt x="1071992" y="138621"/>
                </a:lnTo>
                <a:lnTo>
                  <a:pt x="1121914" y="145630"/>
                </a:lnTo>
                <a:lnTo>
                  <a:pt x="1171798" y="152945"/>
                </a:lnTo>
                <a:lnTo>
                  <a:pt x="1221642" y="160565"/>
                </a:lnTo>
                <a:lnTo>
                  <a:pt x="1271445" y="168489"/>
                </a:lnTo>
                <a:lnTo>
                  <a:pt x="1321203" y="176716"/>
                </a:lnTo>
                <a:lnTo>
                  <a:pt x="1370915" y="185244"/>
                </a:lnTo>
                <a:lnTo>
                  <a:pt x="1420579" y="194073"/>
                </a:lnTo>
                <a:lnTo>
                  <a:pt x="1470191" y="203202"/>
                </a:lnTo>
                <a:lnTo>
                  <a:pt x="1519750" y="212629"/>
                </a:lnTo>
                <a:lnTo>
                  <a:pt x="1569254" y="222354"/>
                </a:lnTo>
                <a:lnTo>
                  <a:pt x="1618700" y="232376"/>
                </a:lnTo>
                <a:lnTo>
                  <a:pt x="1668086" y="242692"/>
                </a:lnTo>
                <a:lnTo>
                  <a:pt x="1717410" y="253303"/>
                </a:lnTo>
                <a:lnTo>
                  <a:pt x="1726292" y="255269"/>
                </a:lnTo>
                <a:lnTo>
                  <a:pt x="1813346" y="2552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3504" y="1975104"/>
            <a:ext cx="1003935" cy="440690"/>
          </a:xfrm>
          <a:custGeom>
            <a:avLst/>
            <a:gdLst/>
            <a:ahLst/>
            <a:cxnLst/>
            <a:rect l="l" t="t" r="r" b="b"/>
            <a:pathLst>
              <a:path w="1003935" h="440689">
                <a:moveTo>
                  <a:pt x="1003554" y="440436"/>
                </a:moveTo>
                <a:lnTo>
                  <a:pt x="1003554" y="0"/>
                </a:lnTo>
                <a:lnTo>
                  <a:pt x="0" y="0"/>
                </a:lnTo>
                <a:lnTo>
                  <a:pt x="0" y="440436"/>
                </a:lnTo>
                <a:lnTo>
                  <a:pt x="6096" y="44043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40436"/>
                </a:lnTo>
                <a:lnTo>
                  <a:pt x="1003554" y="440436"/>
                </a:lnTo>
                <a:close/>
              </a:path>
              <a:path w="1003935" h="440689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40689">
                <a:moveTo>
                  <a:pt x="12953" y="44043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6" y="440436"/>
                </a:lnTo>
                <a:lnTo>
                  <a:pt x="12953" y="440436"/>
                </a:lnTo>
                <a:close/>
              </a:path>
              <a:path w="1003935" h="440689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40689">
                <a:moveTo>
                  <a:pt x="996696" y="44043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40436"/>
                </a:lnTo>
                <a:lnTo>
                  <a:pt x="996696" y="44043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053846" y="20035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874256" y="1571803"/>
            <a:ext cx="2571115" cy="148844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27973" y="3078781"/>
            <a:ext cx="10172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00200" y="3076194"/>
            <a:ext cx="878205" cy="318770"/>
          </a:xfrm>
          <a:custGeom>
            <a:avLst/>
            <a:gdLst/>
            <a:ahLst/>
            <a:cxnLst/>
            <a:rect l="l" t="t" r="r" b="b"/>
            <a:pathLst>
              <a:path w="878205" h="318770">
                <a:moveTo>
                  <a:pt x="107442" y="10667"/>
                </a:moveTo>
                <a:lnTo>
                  <a:pt x="104394" y="6095"/>
                </a:ln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3339"/>
                </a:lnTo>
                <a:lnTo>
                  <a:pt x="19050" y="64802"/>
                </a:lnTo>
                <a:lnTo>
                  <a:pt x="19050" y="44195"/>
                </a:lnTo>
                <a:lnTo>
                  <a:pt x="53287" y="45273"/>
                </a:lnTo>
                <a:lnTo>
                  <a:pt x="100584" y="19049"/>
                </a:lnTo>
                <a:lnTo>
                  <a:pt x="105156" y="16001"/>
                </a:lnTo>
                <a:lnTo>
                  <a:pt x="107442" y="10667"/>
                </a:lnTo>
                <a:close/>
              </a:path>
              <a:path w="878205" h="318770">
                <a:moveTo>
                  <a:pt x="53287" y="45273"/>
                </a:moveTo>
                <a:lnTo>
                  <a:pt x="19050" y="44195"/>
                </a:lnTo>
                <a:lnTo>
                  <a:pt x="19050" y="63245"/>
                </a:lnTo>
                <a:lnTo>
                  <a:pt x="23621" y="63390"/>
                </a:lnTo>
                <a:lnTo>
                  <a:pt x="23621" y="61721"/>
                </a:lnTo>
                <a:lnTo>
                  <a:pt x="24384" y="45719"/>
                </a:lnTo>
                <a:lnTo>
                  <a:pt x="37808" y="53856"/>
                </a:lnTo>
                <a:lnTo>
                  <a:pt x="53287" y="45273"/>
                </a:lnTo>
                <a:close/>
              </a:path>
              <a:path w="878205" h="318770">
                <a:moveTo>
                  <a:pt x="105156" y="99821"/>
                </a:moveTo>
                <a:lnTo>
                  <a:pt x="103632" y="93725"/>
                </a:lnTo>
                <a:lnTo>
                  <a:pt x="99822" y="91439"/>
                </a:lnTo>
                <a:lnTo>
                  <a:pt x="55180" y="64384"/>
                </a:lnTo>
                <a:lnTo>
                  <a:pt x="19050" y="63245"/>
                </a:lnTo>
                <a:lnTo>
                  <a:pt x="19050" y="64802"/>
                </a:lnTo>
                <a:lnTo>
                  <a:pt x="89916" y="107441"/>
                </a:lnTo>
                <a:lnTo>
                  <a:pt x="93726" y="110489"/>
                </a:lnTo>
                <a:lnTo>
                  <a:pt x="99822" y="108965"/>
                </a:lnTo>
                <a:lnTo>
                  <a:pt x="102870" y="104393"/>
                </a:lnTo>
                <a:lnTo>
                  <a:pt x="105156" y="99821"/>
                </a:lnTo>
                <a:close/>
              </a:path>
              <a:path w="878205" h="318770">
                <a:moveTo>
                  <a:pt x="37808" y="53856"/>
                </a:moveTo>
                <a:lnTo>
                  <a:pt x="24384" y="45719"/>
                </a:lnTo>
                <a:lnTo>
                  <a:pt x="23621" y="61721"/>
                </a:lnTo>
                <a:lnTo>
                  <a:pt x="37808" y="53856"/>
                </a:lnTo>
                <a:close/>
              </a:path>
              <a:path w="878205" h="318770">
                <a:moveTo>
                  <a:pt x="55180" y="64384"/>
                </a:moveTo>
                <a:lnTo>
                  <a:pt x="37808" y="53856"/>
                </a:lnTo>
                <a:lnTo>
                  <a:pt x="23621" y="61721"/>
                </a:lnTo>
                <a:lnTo>
                  <a:pt x="23621" y="63390"/>
                </a:lnTo>
                <a:lnTo>
                  <a:pt x="55180" y="64384"/>
                </a:lnTo>
                <a:close/>
              </a:path>
              <a:path w="878205" h="318770">
                <a:moveTo>
                  <a:pt x="877803" y="318515"/>
                </a:moveTo>
                <a:lnTo>
                  <a:pt x="807844" y="276363"/>
                </a:lnTo>
                <a:lnTo>
                  <a:pt x="764760" y="252275"/>
                </a:lnTo>
                <a:lnTo>
                  <a:pt x="721194" y="229281"/>
                </a:lnTo>
                <a:lnTo>
                  <a:pt x="677158" y="207423"/>
                </a:lnTo>
                <a:lnTo>
                  <a:pt x="632666" y="186743"/>
                </a:lnTo>
                <a:lnTo>
                  <a:pt x="587731" y="167283"/>
                </a:lnTo>
                <a:lnTo>
                  <a:pt x="542369" y="149086"/>
                </a:lnTo>
                <a:lnTo>
                  <a:pt x="496592" y="132192"/>
                </a:lnTo>
                <a:lnTo>
                  <a:pt x="450414" y="116644"/>
                </a:lnTo>
                <a:lnTo>
                  <a:pt x="403849" y="102483"/>
                </a:lnTo>
                <a:lnTo>
                  <a:pt x="356911" y="89753"/>
                </a:lnTo>
                <a:lnTo>
                  <a:pt x="309614" y="78494"/>
                </a:lnTo>
                <a:lnTo>
                  <a:pt x="261970" y="68749"/>
                </a:lnTo>
                <a:lnTo>
                  <a:pt x="213995" y="60559"/>
                </a:lnTo>
                <a:lnTo>
                  <a:pt x="165702" y="53967"/>
                </a:lnTo>
                <a:lnTo>
                  <a:pt x="117104" y="49014"/>
                </a:lnTo>
                <a:lnTo>
                  <a:pt x="68215" y="45743"/>
                </a:lnTo>
                <a:lnTo>
                  <a:pt x="53287" y="45273"/>
                </a:lnTo>
                <a:lnTo>
                  <a:pt x="37808" y="53856"/>
                </a:lnTo>
                <a:lnTo>
                  <a:pt x="55180" y="64384"/>
                </a:lnTo>
                <a:lnTo>
                  <a:pt x="67683" y="64778"/>
                </a:lnTo>
                <a:lnTo>
                  <a:pt x="116050" y="68026"/>
                </a:lnTo>
                <a:lnTo>
                  <a:pt x="164139" y="72948"/>
                </a:lnTo>
                <a:lnTo>
                  <a:pt x="211933" y="79501"/>
                </a:lnTo>
                <a:lnTo>
                  <a:pt x="259420" y="87644"/>
                </a:lnTo>
                <a:lnTo>
                  <a:pt x="306585" y="97334"/>
                </a:lnTo>
                <a:lnTo>
                  <a:pt x="353414" y="108529"/>
                </a:lnTo>
                <a:lnTo>
                  <a:pt x="399893" y="121188"/>
                </a:lnTo>
                <a:lnTo>
                  <a:pt x="446009" y="135268"/>
                </a:lnTo>
                <a:lnTo>
                  <a:pt x="491746" y="150726"/>
                </a:lnTo>
                <a:lnTo>
                  <a:pt x="537090" y="167522"/>
                </a:lnTo>
                <a:lnTo>
                  <a:pt x="582029" y="185612"/>
                </a:lnTo>
                <a:lnTo>
                  <a:pt x="626547" y="204955"/>
                </a:lnTo>
                <a:lnTo>
                  <a:pt x="670630" y="225508"/>
                </a:lnTo>
                <a:lnTo>
                  <a:pt x="714265" y="247231"/>
                </a:lnTo>
                <a:lnTo>
                  <a:pt x="757438" y="270079"/>
                </a:lnTo>
                <a:lnTo>
                  <a:pt x="800133" y="294012"/>
                </a:lnTo>
                <a:lnTo>
                  <a:pt x="841542" y="318515"/>
                </a:lnTo>
                <a:lnTo>
                  <a:pt x="877803" y="318515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053846" y="29179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346703" y="3270503"/>
            <a:ext cx="1003935" cy="124460"/>
          </a:xfrm>
          <a:custGeom>
            <a:avLst/>
            <a:gdLst/>
            <a:ahLst/>
            <a:cxnLst/>
            <a:rect l="l" t="t" r="r" b="b"/>
            <a:pathLst>
              <a:path w="1003935" h="124460">
                <a:moveTo>
                  <a:pt x="1003553" y="124206"/>
                </a:moveTo>
                <a:lnTo>
                  <a:pt x="1003553" y="0"/>
                </a:lnTo>
                <a:lnTo>
                  <a:pt x="0" y="0"/>
                </a:lnTo>
                <a:lnTo>
                  <a:pt x="0" y="124206"/>
                </a:lnTo>
                <a:lnTo>
                  <a:pt x="6096" y="12420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24206"/>
                </a:lnTo>
                <a:lnTo>
                  <a:pt x="1003553" y="124206"/>
                </a:lnTo>
                <a:close/>
              </a:path>
              <a:path w="1003935" h="12446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24460">
                <a:moveTo>
                  <a:pt x="12954" y="1242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24206"/>
                </a:lnTo>
                <a:lnTo>
                  <a:pt x="12954" y="124206"/>
                </a:lnTo>
                <a:close/>
              </a:path>
              <a:path w="1003935" h="12446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24460">
                <a:moveTo>
                  <a:pt x="996696" y="1242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24206"/>
                </a:lnTo>
                <a:lnTo>
                  <a:pt x="996696" y="1242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343400" y="3043427"/>
            <a:ext cx="1197610" cy="351790"/>
          </a:xfrm>
          <a:custGeom>
            <a:avLst/>
            <a:gdLst/>
            <a:ahLst/>
            <a:cxnLst/>
            <a:rect l="l" t="t" r="r" b="b"/>
            <a:pathLst>
              <a:path w="1197610" h="351789">
                <a:moveTo>
                  <a:pt x="1197555" y="351282"/>
                </a:moveTo>
                <a:lnTo>
                  <a:pt x="1128167" y="311311"/>
                </a:lnTo>
                <a:lnTo>
                  <a:pt x="1087257" y="289017"/>
                </a:lnTo>
                <a:lnTo>
                  <a:pt x="1046050" y="267454"/>
                </a:lnTo>
                <a:lnTo>
                  <a:pt x="1004559" y="246636"/>
                </a:lnTo>
                <a:lnTo>
                  <a:pt x="962796" y="226572"/>
                </a:lnTo>
                <a:lnTo>
                  <a:pt x="920774" y="207276"/>
                </a:lnTo>
                <a:lnTo>
                  <a:pt x="878506" y="188759"/>
                </a:lnTo>
                <a:lnTo>
                  <a:pt x="836003" y="171032"/>
                </a:lnTo>
                <a:lnTo>
                  <a:pt x="793279" y="154108"/>
                </a:lnTo>
                <a:lnTo>
                  <a:pt x="750346" y="137997"/>
                </a:lnTo>
                <a:lnTo>
                  <a:pt x="707218" y="122712"/>
                </a:lnTo>
                <a:lnTo>
                  <a:pt x="663905" y="108265"/>
                </a:lnTo>
                <a:lnTo>
                  <a:pt x="620422" y="94666"/>
                </a:lnTo>
                <a:lnTo>
                  <a:pt x="576780" y="81929"/>
                </a:lnTo>
                <a:lnTo>
                  <a:pt x="532992" y="70063"/>
                </a:lnTo>
                <a:lnTo>
                  <a:pt x="489072" y="59083"/>
                </a:lnTo>
                <a:lnTo>
                  <a:pt x="445031" y="48998"/>
                </a:lnTo>
                <a:lnTo>
                  <a:pt x="400881" y="39820"/>
                </a:lnTo>
                <a:lnTo>
                  <a:pt x="356637" y="31562"/>
                </a:lnTo>
                <a:lnTo>
                  <a:pt x="312310" y="24235"/>
                </a:lnTo>
                <a:lnTo>
                  <a:pt x="267912" y="17851"/>
                </a:lnTo>
                <a:lnTo>
                  <a:pt x="223458" y="12421"/>
                </a:lnTo>
                <a:lnTo>
                  <a:pt x="178958" y="7958"/>
                </a:lnTo>
                <a:lnTo>
                  <a:pt x="134426" y="4472"/>
                </a:lnTo>
                <a:lnTo>
                  <a:pt x="89874" y="1976"/>
                </a:lnTo>
                <a:lnTo>
                  <a:pt x="45315" y="481"/>
                </a:lnTo>
                <a:lnTo>
                  <a:pt x="762" y="0"/>
                </a:lnTo>
                <a:lnTo>
                  <a:pt x="0" y="19049"/>
                </a:lnTo>
                <a:lnTo>
                  <a:pt x="44703" y="19509"/>
                </a:lnTo>
                <a:lnTo>
                  <a:pt x="89415" y="21000"/>
                </a:lnTo>
                <a:lnTo>
                  <a:pt x="134123" y="23511"/>
                </a:lnTo>
                <a:lnTo>
                  <a:pt x="178813" y="27030"/>
                </a:lnTo>
                <a:lnTo>
                  <a:pt x="223472" y="31544"/>
                </a:lnTo>
                <a:lnTo>
                  <a:pt x="268088" y="37042"/>
                </a:lnTo>
                <a:lnTo>
                  <a:pt x="312648" y="43512"/>
                </a:lnTo>
                <a:lnTo>
                  <a:pt x="357138" y="50940"/>
                </a:lnTo>
                <a:lnTo>
                  <a:pt x="401545" y="59316"/>
                </a:lnTo>
                <a:lnTo>
                  <a:pt x="445856" y="68627"/>
                </a:lnTo>
                <a:lnTo>
                  <a:pt x="490059" y="78861"/>
                </a:lnTo>
                <a:lnTo>
                  <a:pt x="534140" y="90005"/>
                </a:lnTo>
                <a:lnTo>
                  <a:pt x="578086" y="102049"/>
                </a:lnTo>
                <a:lnTo>
                  <a:pt x="621885" y="114979"/>
                </a:lnTo>
                <a:lnTo>
                  <a:pt x="665523" y="128783"/>
                </a:lnTo>
                <a:lnTo>
                  <a:pt x="708987" y="143450"/>
                </a:lnTo>
                <a:lnTo>
                  <a:pt x="752264" y="158967"/>
                </a:lnTo>
                <a:lnTo>
                  <a:pt x="795341" y="175322"/>
                </a:lnTo>
                <a:lnTo>
                  <a:pt x="838205" y="192504"/>
                </a:lnTo>
                <a:lnTo>
                  <a:pt x="880843" y="210499"/>
                </a:lnTo>
                <a:lnTo>
                  <a:pt x="923242" y="229296"/>
                </a:lnTo>
                <a:lnTo>
                  <a:pt x="965390" y="248883"/>
                </a:lnTo>
                <a:lnTo>
                  <a:pt x="1007272" y="269247"/>
                </a:lnTo>
                <a:lnTo>
                  <a:pt x="1048876" y="290377"/>
                </a:lnTo>
                <a:lnTo>
                  <a:pt x="1090189" y="312260"/>
                </a:lnTo>
                <a:lnTo>
                  <a:pt x="1131198" y="334885"/>
                </a:lnTo>
                <a:lnTo>
                  <a:pt x="1159768" y="351282"/>
                </a:lnTo>
                <a:lnTo>
                  <a:pt x="1197555" y="351282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46703" y="2813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3"/>
                </a:lnTo>
                <a:lnTo>
                  <a:pt x="12954" y="6095"/>
                </a:lnTo>
                <a:lnTo>
                  <a:pt x="12954" y="12953"/>
                </a:lnTo>
                <a:lnTo>
                  <a:pt x="990600" y="12953"/>
                </a:lnTo>
                <a:lnTo>
                  <a:pt x="990600" y="6095"/>
                </a:lnTo>
                <a:lnTo>
                  <a:pt x="996696" y="12953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4" y="12953"/>
                </a:moveTo>
                <a:lnTo>
                  <a:pt x="12954" y="6095"/>
                </a:lnTo>
                <a:lnTo>
                  <a:pt x="6096" y="12953"/>
                </a:lnTo>
                <a:lnTo>
                  <a:pt x="12954" y="12953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3"/>
                </a:lnTo>
                <a:lnTo>
                  <a:pt x="6096" y="12953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3"/>
                </a:moveTo>
                <a:lnTo>
                  <a:pt x="990600" y="6095"/>
                </a:lnTo>
                <a:lnTo>
                  <a:pt x="990600" y="12953"/>
                </a:lnTo>
                <a:lnTo>
                  <a:pt x="996696" y="12953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3"/>
                </a:lnTo>
                <a:lnTo>
                  <a:pt x="990600" y="12953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3504" y="24323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808481" y="24607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98675" y="2663189"/>
            <a:ext cx="1755139" cy="424180"/>
          </a:xfrm>
          <a:custGeom>
            <a:avLst/>
            <a:gdLst/>
            <a:ahLst/>
            <a:cxnLst/>
            <a:rect l="l" t="t" r="r" b="b"/>
            <a:pathLst>
              <a:path w="1755139" h="424180">
                <a:moveTo>
                  <a:pt x="1717691" y="381993"/>
                </a:moveTo>
                <a:lnTo>
                  <a:pt x="1703653" y="368946"/>
                </a:lnTo>
                <a:lnTo>
                  <a:pt x="3810" y="0"/>
                </a:lnTo>
                <a:lnTo>
                  <a:pt x="0" y="18287"/>
                </a:lnTo>
                <a:lnTo>
                  <a:pt x="1699266" y="387856"/>
                </a:lnTo>
                <a:lnTo>
                  <a:pt x="1717691" y="381993"/>
                </a:lnTo>
                <a:close/>
              </a:path>
              <a:path w="1755139" h="424180">
                <a:moveTo>
                  <a:pt x="1738122" y="395518"/>
                </a:moveTo>
                <a:lnTo>
                  <a:pt x="1738122" y="376427"/>
                </a:lnTo>
                <a:lnTo>
                  <a:pt x="1734312" y="395477"/>
                </a:lnTo>
                <a:lnTo>
                  <a:pt x="1699266" y="387856"/>
                </a:lnTo>
                <a:lnTo>
                  <a:pt x="1648968" y="403859"/>
                </a:lnTo>
                <a:lnTo>
                  <a:pt x="1644396" y="405383"/>
                </a:lnTo>
                <a:lnTo>
                  <a:pt x="1641348" y="411479"/>
                </a:lnTo>
                <a:lnTo>
                  <a:pt x="1642872" y="416051"/>
                </a:lnTo>
                <a:lnTo>
                  <a:pt x="1644396" y="421385"/>
                </a:lnTo>
                <a:lnTo>
                  <a:pt x="1649730" y="423671"/>
                </a:lnTo>
                <a:lnTo>
                  <a:pt x="1655064" y="422147"/>
                </a:lnTo>
                <a:lnTo>
                  <a:pt x="1738122" y="395518"/>
                </a:lnTo>
                <a:close/>
              </a:path>
              <a:path w="1755139" h="424180">
                <a:moveTo>
                  <a:pt x="1754886" y="390143"/>
                </a:moveTo>
                <a:lnTo>
                  <a:pt x="1677162" y="319277"/>
                </a:lnTo>
                <a:lnTo>
                  <a:pt x="1673352" y="315467"/>
                </a:lnTo>
                <a:lnTo>
                  <a:pt x="1667256" y="316229"/>
                </a:lnTo>
                <a:lnTo>
                  <a:pt x="1664208" y="320039"/>
                </a:lnTo>
                <a:lnTo>
                  <a:pt x="1660398" y="323849"/>
                </a:lnTo>
                <a:lnTo>
                  <a:pt x="1660398" y="329945"/>
                </a:lnTo>
                <a:lnTo>
                  <a:pt x="1664970" y="332993"/>
                </a:lnTo>
                <a:lnTo>
                  <a:pt x="1703653" y="368946"/>
                </a:lnTo>
                <a:lnTo>
                  <a:pt x="1738122" y="376427"/>
                </a:lnTo>
                <a:lnTo>
                  <a:pt x="1738122" y="395518"/>
                </a:lnTo>
                <a:lnTo>
                  <a:pt x="1754886" y="390143"/>
                </a:lnTo>
                <a:close/>
              </a:path>
              <a:path w="1755139" h="424180">
                <a:moveTo>
                  <a:pt x="1732788" y="395146"/>
                </a:moveTo>
                <a:lnTo>
                  <a:pt x="1732788" y="377189"/>
                </a:lnTo>
                <a:lnTo>
                  <a:pt x="1729739" y="393191"/>
                </a:lnTo>
                <a:lnTo>
                  <a:pt x="1717691" y="381993"/>
                </a:lnTo>
                <a:lnTo>
                  <a:pt x="1699266" y="387856"/>
                </a:lnTo>
                <a:lnTo>
                  <a:pt x="1732788" y="395146"/>
                </a:lnTo>
                <a:close/>
              </a:path>
              <a:path w="1755139" h="424180">
                <a:moveTo>
                  <a:pt x="1738122" y="376427"/>
                </a:moveTo>
                <a:lnTo>
                  <a:pt x="1703653" y="368946"/>
                </a:lnTo>
                <a:lnTo>
                  <a:pt x="1717691" y="381993"/>
                </a:lnTo>
                <a:lnTo>
                  <a:pt x="1732788" y="377189"/>
                </a:lnTo>
                <a:lnTo>
                  <a:pt x="1732788" y="395146"/>
                </a:lnTo>
                <a:lnTo>
                  <a:pt x="1734312" y="395477"/>
                </a:lnTo>
                <a:lnTo>
                  <a:pt x="1738122" y="376427"/>
                </a:lnTo>
                <a:close/>
              </a:path>
              <a:path w="1755139" h="424180">
                <a:moveTo>
                  <a:pt x="1732788" y="377189"/>
                </a:moveTo>
                <a:lnTo>
                  <a:pt x="1717691" y="381993"/>
                </a:lnTo>
                <a:lnTo>
                  <a:pt x="1729739" y="393191"/>
                </a:lnTo>
                <a:lnTo>
                  <a:pt x="1732788" y="3771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96389" y="2663189"/>
            <a:ext cx="1537335" cy="731520"/>
          </a:xfrm>
          <a:custGeom>
            <a:avLst/>
            <a:gdLst/>
            <a:ahLst/>
            <a:cxnLst/>
            <a:rect l="l" t="t" r="r" b="b"/>
            <a:pathLst>
              <a:path w="1537335" h="731520">
                <a:moveTo>
                  <a:pt x="1537191" y="731520"/>
                </a:moveTo>
                <a:lnTo>
                  <a:pt x="8381" y="0"/>
                </a:lnTo>
                <a:lnTo>
                  <a:pt x="0" y="17526"/>
                </a:lnTo>
                <a:lnTo>
                  <a:pt x="1493552" y="731520"/>
                </a:lnTo>
                <a:lnTo>
                  <a:pt x="1537191" y="7315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94866" y="2664714"/>
            <a:ext cx="999490" cy="730250"/>
          </a:xfrm>
          <a:custGeom>
            <a:avLst/>
            <a:gdLst/>
            <a:ahLst/>
            <a:cxnLst/>
            <a:rect l="l" t="t" r="r" b="b"/>
            <a:pathLst>
              <a:path w="999489" h="730250">
                <a:moveTo>
                  <a:pt x="999199" y="729996"/>
                </a:moveTo>
                <a:lnTo>
                  <a:pt x="11430" y="0"/>
                </a:lnTo>
                <a:lnTo>
                  <a:pt x="0" y="15240"/>
                </a:lnTo>
                <a:lnTo>
                  <a:pt x="967147" y="729996"/>
                </a:lnTo>
                <a:lnTo>
                  <a:pt x="999199" y="7299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26492" y="2415539"/>
            <a:ext cx="2522855" cy="979169"/>
          </a:xfrm>
          <a:custGeom>
            <a:avLst/>
            <a:gdLst/>
            <a:ahLst/>
            <a:cxnLst/>
            <a:rect l="l" t="t" r="r" b="b"/>
            <a:pathLst>
              <a:path w="2522854" h="979170">
                <a:moveTo>
                  <a:pt x="2522613" y="979170"/>
                </a:moveTo>
                <a:lnTo>
                  <a:pt x="2474110" y="949771"/>
                </a:lnTo>
                <a:lnTo>
                  <a:pt x="2430819" y="923997"/>
                </a:lnTo>
                <a:lnTo>
                  <a:pt x="2387347" y="898528"/>
                </a:lnTo>
                <a:lnTo>
                  <a:pt x="2343702" y="873362"/>
                </a:lnTo>
                <a:lnTo>
                  <a:pt x="2299889" y="848499"/>
                </a:lnTo>
                <a:lnTo>
                  <a:pt x="2255915" y="823940"/>
                </a:lnTo>
                <a:lnTo>
                  <a:pt x="2211787" y="799684"/>
                </a:lnTo>
                <a:lnTo>
                  <a:pt x="2167510" y="775730"/>
                </a:lnTo>
                <a:lnTo>
                  <a:pt x="2123091" y="752079"/>
                </a:lnTo>
                <a:lnTo>
                  <a:pt x="2078537" y="728729"/>
                </a:lnTo>
                <a:lnTo>
                  <a:pt x="2033855" y="705681"/>
                </a:lnTo>
                <a:lnTo>
                  <a:pt x="1989049" y="682934"/>
                </a:lnTo>
                <a:lnTo>
                  <a:pt x="1944128" y="660487"/>
                </a:lnTo>
                <a:lnTo>
                  <a:pt x="1899097" y="638342"/>
                </a:lnTo>
                <a:lnTo>
                  <a:pt x="1853962" y="616496"/>
                </a:lnTo>
                <a:lnTo>
                  <a:pt x="1808731" y="594951"/>
                </a:lnTo>
                <a:lnTo>
                  <a:pt x="1763410" y="573704"/>
                </a:lnTo>
                <a:lnTo>
                  <a:pt x="1718004" y="552757"/>
                </a:lnTo>
                <a:lnTo>
                  <a:pt x="1672521" y="532109"/>
                </a:lnTo>
                <a:lnTo>
                  <a:pt x="1626967" y="511759"/>
                </a:lnTo>
                <a:lnTo>
                  <a:pt x="1581348" y="491707"/>
                </a:lnTo>
                <a:lnTo>
                  <a:pt x="1535671" y="471953"/>
                </a:lnTo>
                <a:lnTo>
                  <a:pt x="1489943" y="452497"/>
                </a:lnTo>
                <a:lnTo>
                  <a:pt x="1444169" y="433337"/>
                </a:lnTo>
                <a:lnTo>
                  <a:pt x="1398356" y="414474"/>
                </a:lnTo>
                <a:lnTo>
                  <a:pt x="1352510" y="395908"/>
                </a:lnTo>
                <a:lnTo>
                  <a:pt x="1306638" y="377638"/>
                </a:lnTo>
                <a:lnTo>
                  <a:pt x="1260747" y="359663"/>
                </a:lnTo>
                <a:lnTo>
                  <a:pt x="1213453" y="341587"/>
                </a:lnTo>
                <a:lnTo>
                  <a:pt x="1166053" y="323782"/>
                </a:lnTo>
                <a:lnTo>
                  <a:pt x="1118547" y="306251"/>
                </a:lnTo>
                <a:lnTo>
                  <a:pt x="1070939" y="288994"/>
                </a:lnTo>
                <a:lnTo>
                  <a:pt x="1023229" y="272012"/>
                </a:lnTo>
                <a:lnTo>
                  <a:pt x="975419" y="255306"/>
                </a:lnTo>
                <a:lnTo>
                  <a:pt x="927511" y="238877"/>
                </a:lnTo>
                <a:lnTo>
                  <a:pt x="879507" y="222726"/>
                </a:lnTo>
                <a:lnTo>
                  <a:pt x="831408" y="206854"/>
                </a:lnTo>
                <a:lnTo>
                  <a:pt x="783217" y="191261"/>
                </a:lnTo>
                <a:lnTo>
                  <a:pt x="734934" y="175950"/>
                </a:lnTo>
                <a:lnTo>
                  <a:pt x="686561" y="160920"/>
                </a:lnTo>
                <a:lnTo>
                  <a:pt x="638101" y="146174"/>
                </a:lnTo>
                <a:lnTo>
                  <a:pt x="589555" y="131711"/>
                </a:lnTo>
                <a:lnTo>
                  <a:pt x="540924" y="117532"/>
                </a:lnTo>
                <a:lnTo>
                  <a:pt x="492210" y="103639"/>
                </a:lnTo>
                <a:lnTo>
                  <a:pt x="443416" y="90033"/>
                </a:lnTo>
                <a:lnTo>
                  <a:pt x="394542" y="76714"/>
                </a:lnTo>
                <a:lnTo>
                  <a:pt x="345591" y="63684"/>
                </a:lnTo>
                <a:lnTo>
                  <a:pt x="296563" y="50943"/>
                </a:lnTo>
                <a:lnTo>
                  <a:pt x="247462" y="38493"/>
                </a:lnTo>
                <a:lnTo>
                  <a:pt x="198287" y="26334"/>
                </a:lnTo>
                <a:lnTo>
                  <a:pt x="149043" y="14468"/>
                </a:lnTo>
                <a:lnTo>
                  <a:pt x="99729" y="2894"/>
                </a:lnTo>
                <a:lnTo>
                  <a:pt x="87054" y="0"/>
                </a:lnTo>
                <a:lnTo>
                  <a:pt x="0" y="0"/>
                </a:lnTo>
                <a:lnTo>
                  <a:pt x="40376" y="8938"/>
                </a:lnTo>
                <a:lnTo>
                  <a:pt x="89569" y="20134"/>
                </a:lnTo>
                <a:lnTo>
                  <a:pt x="138692" y="31622"/>
                </a:lnTo>
                <a:lnTo>
                  <a:pt x="187744" y="43399"/>
                </a:lnTo>
                <a:lnTo>
                  <a:pt x="236722" y="55466"/>
                </a:lnTo>
                <a:lnTo>
                  <a:pt x="285624" y="67821"/>
                </a:lnTo>
                <a:lnTo>
                  <a:pt x="334448" y="80462"/>
                </a:lnTo>
                <a:lnTo>
                  <a:pt x="383191" y="93390"/>
                </a:lnTo>
                <a:lnTo>
                  <a:pt x="431852" y="106602"/>
                </a:lnTo>
                <a:lnTo>
                  <a:pt x="480428" y="120098"/>
                </a:lnTo>
                <a:lnTo>
                  <a:pt x="528916" y="133876"/>
                </a:lnTo>
                <a:lnTo>
                  <a:pt x="577315" y="147936"/>
                </a:lnTo>
                <a:lnTo>
                  <a:pt x="625622" y="162277"/>
                </a:lnTo>
                <a:lnTo>
                  <a:pt x="673835" y="176896"/>
                </a:lnTo>
                <a:lnTo>
                  <a:pt x="721951" y="191795"/>
                </a:lnTo>
                <a:lnTo>
                  <a:pt x="769969" y="206970"/>
                </a:lnTo>
                <a:lnTo>
                  <a:pt x="817886" y="222422"/>
                </a:lnTo>
                <a:lnTo>
                  <a:pt x="865700" y="238149"/>
                </a:lnTo>
                <a:lnTo>
                  <a:pt x="913408" y="254151"/>
                </a:lnTo>
                <a:lnTo>
                  <a:pt x="961009" y="270425"/>
                </a:lnTo>
                <a:lnTo>
                  <a:pt x="1008500" y="286971"/>
                </a:lnTo>
                <a:lnTo>
                  <a:pt x="1055878" y="303788"/>
                </a:lnTo>
                <a:lnTo>
                  <a:pt x="1103142" y="320875"/>
                </a:lnTo>
                <a:lnTo>
                  <a:pt x="1150288" y="338231"/>
                </a:lnTo>
                <a:lnTo>
                  <a:pt x="1197316" y="355855"/>
                </a:lnTo>
                <a:lnTo>
                  <a:pt x="1244223" y="373745"/>
                </a:lnTo>
                <a:lnTo>
                  <a:pt x="1291006" y="391901"/>
                </a:lnTo>
                <a:lnTo>
                  <a:pt x="1337662" y="410322"/>
                </a:lnTo>
                <a:lnTo>
                  <a:pt x="1384191" y="429005"/>
                </a:lnTo>
                <a:lnTo>
                  <a:pt x="1429842" y="447852"/>
                </a:lnTo>
                <a:lnTo>
                  <a:pt x="1475467" y="466991"/>
                </a:lnTo>
                <a:lnTo>
                  <a:pt x="1521060" y="486421"/>
                </a:lnTo>
                <a:lnTo>
                  <a:pt x="1566613" y="506144"/>
                </a:lnTo>
                <a:lnTo>
                  <a:pt x="1612119" y="526161"/>
                </a:lnTo>
                <a:lnTo>
                  <a:pt x="1657572" y="546471"/>
                </a:lnTo>
                <a:lnTo>
                  <a:pt x="1702966" y="567076"/>
                </a:lnTo>
                <a:lnTo>
                  <a:pt x="1748292" y="587977"/>
                </a:lnTo>
                <a:lnTo>
                  <a:pt x="1793545" y="609174"/>
                </a:lnTo>
                <a:lnTo>
                  <a:pt x="1838718" y="630667"/>
                </a:lnTo>
                <a:lnTo>
                  <a:pt x="1883803" y="652457"/>
                </a:lnTo>
                <a:lnTo>
                  <a:pt x="1928795" y="674546"/>
                </a:lnTo>
                <a:lnTo>
                  <a:pt x="1973685" y="696933"/>
                </a:lnTo>
                <a:lnTo>
                  <a:pt x="2018468" y="719620"/>
                </a:lnTo>
                <a:lnTo>
                  <a:pt x="2063136" y="742606"/>
                </a:lnTo>
                <a:lnTo>
                  <a:pt x="2107684" y="765893"/>
                </a:lnTo>
                <a:lnTo>
                  <a:pt x="2152103" y="789481"/>
                </a:lnTo>
                <a:lnTo>
                  <a:pt x="2196387" y="813371"/>
                </a:lnTo>
                <a:lnTo>
                  <a:pt x="2240530" y="837564"/>
                </a:lnTo>
                <a:lnTo>
                  <a:pt x="2284524" y="862060"/>
                </a:lnTo>
                <a:lnTo>
                  <a:pt x="2328363" y="886859"/>
                </a:lnTo>
                <a:lnTo>
                  <a:pt x="2372039" y="911964"/>
                </a:lnTo>
                <a:lnTo>
                  <a:pt x="2415547" y="937373"/>
                </a:lnTo>
                <a:lnTo>
                  <a:pt x="2458879" y="963088"/>
                </a:lnTo>
                <a:lnTo>
                  <a:pt x="2485545" y="979170"/>
                </a:lnTo>
                <a:lnTo>
                  <a:pt x="25226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03504" y="2415539"/>
            <a:ext cx="1003935" cy="39370"/>
          </a:xfrm>
          <a:custGeom>
            <a:avLst/>
            <a:gdLst/>
            <a:ahLst/>
            <a:cxnLst/>
            <a:rect l="l" t="t" r="r" b="b"/>
            <a:pathLst>
              <a:path w="1003935" h="39369">
                <a:moveTo>
                  <a:pt x="12953" y="26669"/>
                </a:moveTo>
                <a:lnTo>
                  <a:pt x="12953" y="0"/>
                </a:lnTo>
                <a:lnTo>
                  <a:pt x="0" y="0"/>
                </a:lnTo>
                <a:lnTo>
                  <a:pt x="0" y="38861"/>
                </a:lnTo>
                <a:lnTo>
                  <a:pt x="6095" y="38861"/>
                </a:lnTo>
                <a:lnTo>
                  <a:pt x="6095" y="26669"/>
                </a:lnTo>
                <a:lnTo>
                  <a:pt x="12953" y="26669"/>
                </a:lnTo>
                <a:close/>
              </a:path>
              <a:path w="1003935" h="39369">
                <a:moveTo>
                  <a:pt x="996695" y="26669"/>
                </a:moveTo>
                <a:lnTo>
                  <a:pt x="6095" y="26669"/>
                </a:lnTo>
                <a:lnTo>
                  <a:pt x="12953" y="32765"/>
                </a:lnTo>
                <a:lnTo>
                  <a:pt x="12953" y="38861"/>
                </a:lnTo>
                <a:lnTo>
                  <a:pt x="990600" y="38861"/>
                </a:lnTo>
                <a:lnTo>
                  <a:pt x="990600" y="32765"/>
                </a:lnTo>
                <a:lnTo>
                  <a:pt x="996695" y="26669"/>
                </a:lnTo>
                <a:close/>
              </a:path>
              <a:path w="1003935" h="39369">
                <a:moveTo>
                  <a:pt x="12953" y="38861"/>
                </a:moveTo>
                <a:lnTo>
                  <a:pt x="12953" y="32765"/>
                </a:lnTo>
                <a:lnTo>
                  <a:pt x="6095" y="26669"/>
                </a:lnTo>
                <a:lnTo>
                  <a:pt x="6095" y="38861"/>
                </a:lnTo>
                <a:lnTo>
                  <a:pt x="12953" y="38861"/>
                </a:lnTo>
                <a:close/>
              </a:path>
              <a:path w="1003935" h="39369">
                <a:moveTo>
                  <a:pt x="1003553" y="3886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26669"/>
                </a:lnTo>
                <a:lnTo>
                  <a:pt x="996695" y="26669"/>
                </a:lnTo>
                <a:lnTo>
                  <a:pt x="996695" y="38861"/>
                </a:lnTo>
                <a:lnTo>
                  <a:pt x="1003553" y="38861"/>
                </a:lnTo>
                <a:close/>
              </a:path>
              <a:path w="1003935" h="39369">
                <a:moveTo>
                  <a:pt x="996695" y="38861"/>
                </a:moveTo>
                <a:lnTo>
                  <a:pt x="996695" y="26669"/>
                </a:lnTo>
                <a:lnTo>
                  <a:pt x="990600" y="32765"/>
                </a:lnTo>
                <a:lnTo>
                  <a:pt x="990600" y="38861"/>
                </a:lnTo>
                <a:lnTo>
                  <a:pt x="996695" y="3886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441742" y="3394709"/>
            <a:ext cx="969010" cy="979169"/>
          </a:xfrm>
          <a:custGeom>
            <a:avLst/>
            <a:gdLst/>
            <a:ahLst/>
            <a:cxnLst/>
            <a:rect l="l" t="t" r="r" b="b"/>
            <a:pathLst>
              <a:path w="969010" h="979170">
                <a:moveTo>
                  <a:pt x="968509" y="979170"/>
                </a:moveTo>
                <a:lnTo>
                  <a:pt x="934773" y="924911"/>
                </a:lnTo>
                <a:lnTo>
                  <a:pt x="907657" y="882906"/>
                </a:lnTo>
                <a:lnTo>
                  <a:pt x="879993" y="841340"/>
                </a:lnTo>
                <a:lnTo>
                  <a:pt x="851788" y="800225"/>
                </a:lnTo>
                <a:lnTo>
                  <a:pt x="823048" y="759572"/>
                </a:lnTo>
                <a:lnTo>
                  <a:pt x="793780" y="719395"/>
                </a:lnTo>
                <a:lnTo>
                  <a:pt x="763991" y="679704"/>
                </a:lnTo>
                <a:lnTo>
                  <a:pt x="735024" y="642157"/>
                </a:lnTo>
                <a:lnTo>
                  <a:pt x="705270" y="604781"/>
                </a:lnTo>
                <a:lnTo>
                  <a:pt x="674743" y="567619"/>
                </a:lnTo>
                <a:lnTo>
                  <a:pt x="643459" y="530712"/>
                </a:lnTo>
                <a:lnTo>
                  <a:pt x="611429" y="494102"/>
                </a:lnTo>
                <a:lnTo>
                  <a:pt x="578668" y="457832"/>
                </a:lnTo>
                <a:lnTo>
                  <a:pt x="545190" y="421942"/>
                </a:lnTo>
                <a:lnTo>
                  <a:pt x="511009" y="386475"/>
                </a:lnTo>
                <a:lnTo>
                  <a:pt x="476137" y="351474"/>
                </a:lnTo>
                <a:lnTo>
                  <a:pt x="440590" y="316979"/>
                </a:lnTo>
                <a:lnTo>
                  <a:pt x="404380" y="283033"/>
                </a:lnTo>
                <a:lnTo>
                  <a:pt x="367522" y="249678"/>
                </a:lnTo>
                <a:lnTo>
                  <a:pt x="330029" y="216955"/>
                </a:lnTo>
                <a:lnTo>
                  <a:pt x="291916" y="184907"/>
                </a:lnTo>
                <a:lnTo>
                  <a:pt x="253195" y="153576"/>
                </a:lnTo>
                <a:lnTo>
                  <a:pt x="213880" y="123003"/>
                </a:lnTo>
                <a:lnTo>
                  <a:pt x="173986" y="93231"/>
                </a:lnTo>
                <a:lnTo>
                  <a:pt x="133526" y="64302"/>
                </a:lnTo>
                <a:lnTo>
                  <a:pt x="92514" y="36256"/>
                </a:lnTo>
                <a:lnTo>
                  <a:pt x="50963" y="9138"/>
                </a:lnTo>
                <a:lnTo>
                  <a:pt x="36260" y="0"/>
                </a:lnTo>
                <a:lnTo>
                  <a:pt x="0" y="0"/>
                </a:lnTo>
                <a:lnTo>
                  <a:pt x="796" y="471"/>
                </a:lnTo>
                <a:lnTo>
                  <a:pt x="42495" y="26446"/>
                </a:lnTo>
                <a:lnTo>
                  <a:pt x="83676" y="53379"/>
                </a:lnTo>
                <a:lnTo>
                  <a:pt x="124323" y="81227"/>
                </a:lnTo>
                <a:lnTo>
                  <a:pt x="164424" y="109950"/>
                </a:lnTo>
                <a:lnTo>
                  <a:pt x="203963" y="139505"/>
                </a:lnTo>
                <a:lnTo>
                  <a:pt x="242926" y="169849"/>
                </a:lnTo>
                <a:lnTo>
                  <a:pt x="281300" y="200940"/>
                </a:lnTo>
                <a:lnTo>
                  <a:pt x="319071" y="232737"/>
                </a:lnTo>
                <a:lnTo>
                  <a:pt x="356224" y="265197"/>
                </a:lnTo>
                <a:lnTo>
                  <a:pt x="392745" y="298278"/>
                </a:lnTo>
                <a:lnTo>
                  <a:pt x="428620" y="331939"/>
                </a:lnTo>
                <a:lnTo>
                  <a:pt x="463835" y="366137"/>
                </a:lnTo>
                <a:lnTo>
                  <a:pt x="498377" y="400829"/>
                </a:lnTo>
                <a:lnTo>
                  <a:pt x="532230" y="435974"/>
                </a:lnTo>
                <a:lnTo>
                  <a:pt x="565381" y="471530"/>
                </a:lnTo>
                <a:lnTo>
                  <a:pt x="597815" y="507455"/>
                </a:lnTo>
                <a:lnTo>
                  <a:pt x="629520" y="543706"/>
                </a:lnTo>
                <a:lnTo>
                  <a:pt x="660479" y="580241"/>
                </a:lnTo>
                <a:lnTo>
                  <a:pt x="690681" y="617019"/>
                </a:lnTo>
                <a:lnTo>
                  <a:pt x="720109" y="653997"/>
                </a:lnTo>
                <a:lnTo>
                  <a:pt x="748751" y="691134"/>
                </a:lnTo>
                <a:lnTo>
                  <a:pt x="778385" y="730577"/>
                </a:lnTo>
                <a:lnTo>
                  <a:pt x="807501" y="770510"/>
                </a:lnTo>
                <a:lnTo>
                  <a:pt x="836093" y="810921"/>
                </a:lnTo>
                <a:lnTo>
                  <a:pt x="864154" y="851798"/>
                </a:lnTo>
                <a:lnTo>
                  <a:pt x="891678" y="893129"/>
                </a:lnTo>
                <a:lnTo>
                  <a:pt x="918656" y="934901"/>
                </a:lnTo>
                <a:lnTo>
                  <a:pt x="945084" y="977103"/>
                </a:lnTo>
                <a:lnTo>
                  <a:pt x="946338" y="979170"/>
                </a:lnTo>
                <a:lnTo>
                  <a:pt x="968509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343400" y="3957828"/>
            <a:ext cx="368300" cy="416559"/>
          </a:xfrm>
          <a:custGeom>
            <a:avLst/>
            <a:gdLst/>
            <a:ahLst/>
            <a:cxnLst/>
            <a:rect l="l" t="t" r="r" b="b"/>
            <a:pathLst>
              <a:path w="368300" h="416560">
                <a:moveTo>
                  <a:pt x="368227" y="416051"/>
                </a:moveTo>
                <a:lnTo>
                  <a:pt x="336567" y="343514"/>
                </a:lnTo>
                <a:lnTo>
                  <a:pt x="314938" y="299053"/>
                </a:lnTo>
                <a:lnTo>
                  <a:pt x="291846" y="255270"/>
                </a:lnTo>
                <a:lnTo>
                  <a:pt x="268448" y="215316"/>
                </a:lnTo>
                <a:lnTo>
                  <a:pt x="240872" y="172893"/>
                </a:lnTo>
                <a:lnTo>
                  <a:pt x="209352" y="130383"/>
                </a:lnTo>
                <a:lnTo>
                  <a:pt x="174121" y="90173"/>
                </a:lnTo>
                <a:lnTo>
                  <a:pt x="135413" y="54645"/>
                </a:lnTo>
                <a:lnTo>
                  <a:pt x="93462" y="26184"/>
                </a:lnTo>
                <a:lnTo>
                  <a:pt x="48500" y="7174"/>
                </a:lnTo>
                <a:lnTo>
                  <a:pt x="762" y="0"/>
                </a:lnTo>
                <a:lnTo>
                  <a:pt x="0" y="19050"/>
                </a:lnTo>
                <a:lnTo>
                  <a:pt x="45012" y="26126"/>
                </a:lnTo>
                <a:lnTo>
                  <a:pt x="87481" y="44681"/>
                </a:lnTo>
                <a:lnTo>
                  <a:pt x="127162" y="72345"/>
                </a:lnTo>
                <a:lnTo>
                  <a:pt x="163806" y="106751"/>
                </a:lnTo>
                <a:lnTo>
                  <a:pt x="197167" y="145529"/>
                </a:lnTo>
                <a:lnTo>
                  <a:pt x="226998" y="186311"/>
                </a:lnTo>
                <a:lnTo>
                  <a:pt x="253051" y="226729"/>
                </a:lnTo>
                <a:lnTo>
                  <a:pt x="275082" y="264413"/>
                </a:lnTo>
                <a:lnTo>
                  <a:pt x="297841" y="307920"/>
                </a:lnTo>
                <a:lnTo>
                  <a:pt x="319216" y="352063"/>
                </a:lnTo>
                <a:lnTo>
                  <a:pt x="339281" y="396790"/>
                </a:lnTo>
                <a:lnTo>
                  <a:pt x="347295" y="416051"/>
                </a:lnTo>
                <a:lnTo>
                  <a:pt x="368227" y="416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346703" y="37277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343400" y="3500628"/>
            <a:ext cx="1235075" cy="873760"/>
          </a:xfrm>
          <a:custGeom>
            <a:avLst/>
            <a:gdLst/>
            <a:ahLst/>
            <a:cxnLst/>
            <a:rect l="l" t="t" r="r" b="b"/>
            <a:pathLst>
              <a:path w="1235075" h="873760">
                <a:moveTo>
                  <a:pt x="1234729" y="873251"/>
                </a:moveTo>
                <a:lnTo>
                  <a:pt x="1201477" y="818603"/>
                </a:lnTo>
                <a:lnTo>
                  <a:pt x="1174587" y="776809"/>
                </a:lnTo>
                <a:lnTo>
                  <a:pt x="1146887" y="735650"/>
                </a:lnTo>
                <a:lnTo>
                  <a:pt x="1118390" y="695149"/>
                </a:lnTo>
                <a:lnTo>
                  <a:pt x="1089108" y="655334"/>
                </a:lnTo>
                <a:lnTo>
                  <a:pt x="1059057" y="616230"/>
                </a:lnTo>
                <a:lnTo>
                  <a:pt x="1028248" y="577863"/>
                </a:lnTo>
                <a:lnTo>
                  <a:pt x="996696" y="540258"/>
                </a:lnTo>
                <a:lnTo>
                  <a:pt x="964909" y="504298"/>
                </a:lnTo>
                <a:lnTo>
                  <a:pt x="932114" y="468858"/>
                </a:lnTo>
                <a:lnTo>
                  <a:pt x="898333" y="434027"/>
                </a:lnTo>
                <a:lnTo>
                  <a:pt x="863589" y="399893"/>
                </a:lnTo>
                <a:lnTo>
                  <a:pt x="827904" y="366544"/>
                </a:lnTo>
                <a:lnTo>
                  <a:pt x="791300" y="334070"/>
                </a:lnTo>
                <a:lnTo>
                  <a:pt x="753799" y="302558"/>
                </a:lnTo>
                <a:lnTo>
                  <a:pt x="715424" y="272098"/>
                </a:lnTo>
                <a:lnTo>
                  <a:pt x="676198" y="242778"/>
                </a:lnTo>
                <a:lnTo>
                  <a:pt x="636142" y="214687"/>
                </a:lnTo>
                <a:lnTo>
                  <a:pt x="595279" y="187912"/>
                </a:lnTo>
                <a:lnTo>
                  <a:pt x="553631" y="162544"/>
                </a:lnTo>
                <a:lnTo>
                  <a:pt x="511220" y="138669"/>
                </a:lnTo>
                <a:lnTo>
                  <a:pt x="468069" y="116377"/>
                </a:lnTo>
                <a:lnTo>
                  <a:pt x="424201" y="95757"/>
                </a:lnTo>
                <a:lnTo>
                  <a:pt x="379636" y="76897"/>
                </a:lnTo>
                <a:lnTo>
                  <a:pt x="334399" y="59885"/>
                </a:lnTo>
                <a:lnTo>
                  <a:pt x="288511" y="44810"/>
                </a:lnTo>
                <a:lnTo>
                  <a:pt x="241994" y="31761"/>
                </a:lnTo>
                <a:lnTo>
                  <a:pt x="194870" y="20826"/>
                </a:lnTo>
                <a:lnTo>
                  <a:pt x="147163" y="12094"/>
                </a:lnTo>
                <a:lnTo>
                  <a:pt x="98895" y="5653"/>
                </a:lnTo>
                <a:lnTo>
                  <a:pt x="50086" y="1592"/>
                </a:lnTo>
                <a:lnTo>
                  <a:pt x="762" y="0"/>
                </a:lnTo>
                <a:lnTo>
                  <a:pt x="0" y="19050"/>
                </a:lnTo>
                <a:lnTo>
                  <a:pt x="50159" y="20578"/>
                </a:lnTo>
                <a:lnTo>
                  <a:pt x="99855" y="24777"/>
                </a:lnTo>
                <a:lnTo>
                  <a:pt x="149055" y="31546"/>
                </a:lnTo>
                <a:lnTo>
                  <a:pt x="197728" y="40782"/>
                </a:lnTo>
                <a:lnTo>
                  <a:pt x="245841" y="52384"/>
                </a:lnTo>
                <a:lnTo>
                  <a:pt x="293362" y="66249"/>
                </a:lnTo>
                <a:lnTo>
                  <a:pt x="340260" y="82276"/>
                </a:lnTo>
                <a:lnTo>
                  <a:pt x="386503" y="100363"/>
                </a:lnTo>
                <a:lnTo>
                  <a:pt x="432058" y="120408"/>
                </a:lnTo>
                <a:lnTo>
                  <a:pt x="476894" y="142309"/>
                </a:lnTo>
                <a:lnTo>
                  <a:pt x="520978" y="165964"/>
                </a:lnTo>
                <a:lnTo>
                  <a:pt x="564280" y="191271"/>
                </a:lnTo>
                <a:lnTo>
                  <a:pt x="606766" y="218128"/>
                </a:lnTo>
                <a:lnTo>
                  <a:pt x="648405" y="246434"/>
                </a:lnTo>
                <a:lnTo>
                  <a:pt x="689165" y="276087"/>
                </a:lnTo>
                <a:lnTo>
                  <a:pt x="729013" y="306984"/>
                </a:lnTo>
                <a:lnTo>
                  <a:pt x="767919" y="339024"/>
                </a:lnTo>
                <a:lnTo>
                  <a:pt x="805850" y="372104"/>
                </a:lnTo>
                <a:lnTo>
                  <a:pt x="842774" y="406124"/>
                </a:lnTo>
                <a:lnTo>
                  <a:pt x="878660" y="440981"/>
                </a:lnTo>
                <a:lnTo>
                  <a:pt x="913474" y="476572"/>
                </a:lnTo>
                <a:lnTo>
                  <a:pt x="947186" y="512797"/>
                </a:lnTo>
                <a:lnTo>
                  <a:pt x="979763" y="549554"/>
                </a:lnTo>
                <a:lnTo>
                  <a:pt x="1011174" y="586739"/>
                </a:lnTo>
                <a:lnTo>
                  <a:pt x="1041801" y="624825"/>
                </a:lnTo>
                <a:lnTo>
                  <a:pt x="1071683" y="663644"/>
                </a:lnTo>
                <a:lnTo>
                  <a:pt x="1100804" y="703171"/>
                </a:lnTo>
                <a:lnTo>
                  <a:pt x="1129151" y="743380"/>
                </a:lnTo>
                <a:lnTo>
                  <a:pt x="1156710" y="784246"/>
                </a:lnTo>
                <a:lnTo>
                  <a:pt x="1183468" y="825745"/>
                </a:lnTo>
                <a:lnTo>
                  <a:pt x="1209411" y="867850"/>
                </a:lnTo>
                <a:lnTo>
                  <a:pt x="1212589" y="873251"/>
                </a:lnTo>
                <a:lnTo>
                  <a:pt x="1234729" y="8732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346703" y="3394709"/>
            <a:ext cx="1003935" cy="355600"/>
          </a:xfrm>
          <a:custGeom>
            <a:avLst/>
            <a:gdLst/>
            <a:ahLst/>
            <a:cxnLst/>
            <a:rect l="l" t="t" r="r" b="b"/>
            <a:pathLst>
              <a:path w="1003935" h="355600">
                <a:moveTo>
                  <a:pt x="12954" y="342900"/>
                </a:moveTo>
                <a:lnTo>
                  <a:pt x="12954" y="0"/>
                </a:lnTo>
                <a:lnTo>
                  <a:pt x="0" y="0"/>
                </a:lnTo>
                <a:lnTo>
                  <a:pt x="0" y="355092"/>
                </a:lnTo>
                <a:lnTo>
                  <a:pt x="6096" y="355092"/>
                </a:lnTo>
                <a:lnTo>
                  <a:pt x="6096" y="342900"/>
                </a:lnTo>
                <a:lnTo>
                  <a:pt x="12954" y="342900"/>
                </a:lnTo>
                <a:close/>
              </a:path>
              <a:path w="1003935" h="355600">
                <a:moveTo>
                  <a:pt x="996696" y="342900"/>
                </a:moveTo>
                <a:lnTo>
                  <a:pt x="6096" y="342900"/>
                </a:lnTo>
                <a:lnTo>
                  <a:pt x="12954" y="348996"/>
                </a:lnTo>
                <a:lnTo>
                  <a:pt x="12954" y="355092"/>
                </a:lnTo>
                <a:lnTo>
                  <a:pt x="990600" y="355092"/>
                </a:lnTo>
                <a:lnTo>
                  <a:pt x="990600" y="348996"/>
                </a:lnTo>
                <a:lnTo>
                  <a:pt x="996696" y="342900"/>
                </a:lnTo>
                <a:close/>
              </a:path>
              <a:path w="1003935" h="355600">
                <a:moveTo>
                  <a:pt x="12954" y="355092"/>
                </a:moveTo>
                <a:lnTo>
                  <a:pt x="12954" y="348996"/>
                </a:lnTo>
                <a:lnTo>
                  <a:pt x="6096" y="342900"/>
                </a:lnTo>
                <a:lnTo>
                  <a:pt x="6096" y="355092"/>
                </a:lnTo>
                <a:lnTo>
                  <a:pt x="12954" y="355092"/>
                </a:lnTo>
                <a:close/>
              </a:path>
              <a:path w="1003935" h="355600">
                <a:moveTo>
                  <a:pt x="1003553" y="3550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42900"/>
                </a:lnTo>
                <a:lnTo>
                  <a:pt x="996696" y="342900"/>
                </a:lnTo>
                <a:lnTo>
                  <a:pt x="996696" y="355092"/>
                </a:lnTo>
                <a:lnTo>
                  <a:pt x="1003553" y="355092"/>
                </a:lnTo>
                <a:close/>
              </a:path>
              <a:path w="1003935" h="355600">
                <a:moveTo>
                  <a:pt x="996696" y="355092"/>
                </a:moveTo>
                <a:lnTo>
                  <a:pt x="996696" y="342900"/>
                </a:lnTo>
                <a:lnTo>
                  <a:pt x="990600" y="348996"/>
                </a:lnTo>
                <a:lnTo>
                  <a:pt x="990600" y="355092"/>
                </a:lnTo>
                <a:lnTo>
                  <a:pt x="996696" y="3550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538982" y="2750312"/>
            <a:ext cx="61849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503168" y="3394709"/>
            <a:ext cx="1038860" cy="979169"/>
          </a:xfrm>
          <a:custGeom>
            <a:avLst/>
            <a:gdLst/>
            <a:ahLst/>
            <a:cxnLst/>
            <a:rect l="l" t="t" r="r" b="b"/>
            <a:pathLst>
              <a:path w="1038859" h="979170">
                <a:moveTo>
                  <a:pt x="1038587" y="979169"/>
                </a:moveTo>
                <a:lnTo>
                  <a:pt x="995083" y="911158"/>
                </a:lnTo>
                <a:lnTo>
                  <a:pt x="968943" y="872349"/>
                </a:lnTo>
                <a:lnTo>
                  <a:pt x="942128" y="833921"/>
                </a:lnTo>
                <a:lnTo>
                  <a:pt x="914651" y="795884"/>
                </a:lnTo>
                <a:lnTo>
                  <a:pt x="886524" y="758252"/>
                </a:lnTo>
                <a:lnTo>
                  <a:pt x="857759" y="721036"/>
                </a:lnTo>
                <a:lnTo>
                  <a:pt x="828370" y="684248"/>
                </a:lnTo>
                <a:lnTo>
                  <a:pt x="798369" y="647898"/>
                </a:lnTo>
                <a:lnTo>
                  <a:pt x="767768" y="612000"/>
                </a:lnTo>
                <a:lnTo>
                  <a:pt x="736580" y="576564"/>
                </a:lnTo>
                <a:lnTo>
                  <a:pt x="704818" y="541603"/>
                </a:lnTo>
                <a:lnTo>
                  <a:pt x="672495" y="507127"/>
                </a:lnTo>
                <a:lnTo>
                  <a:pt x="639622" y="473150"/>
                </a:lnTo>
                <a:lnTo>
                  <a:pt x="606213" y="439682"/>
                </a:lnTo>
                <a:lnTo>
                  <a:pt x="572281" y="406735"/>
                </a:lnTo>
                <a:lnTo>
                  <a:pt x="537837" y="374322"/>
                </a:lnTo>
                <a:lnTo>
                  <a:pt x="502894" y="342452"/>
                </a:lnTo>
                <a:lnTo>
                  <a:pt x="467465" y="311140"/>
                </a:lnTo>
                <a:lnTo>
                  <a:pt x="431563" y="280395"/>
                </a:lnTo>
                <a:lnTo>
                  <a:pt x="395200" y="250230"/>
                </a:lnTo>
                <a:lnTo>
                  <a:pt x="358389" y="220657"/>
                </a:lnTo>
                <a:lnTo>
                  <a:pt x="321142" y="191686"/>
                </a:lnTo>
                <a:lnTo>
                  <a:pt x="283473" y="163331"/>
                </a:lnTo>
                <a:lnTo>
                  <a:pt x="245392" y="135602"/>
                </a:lnTo>
                <a:lnTo>
                  <a:pt x="206914" y="108512"/>
                </a:lnTo>
                <a:lnTo>
                  <a:pt x="168051" y="82071"/>
                </a:lnTo>
                <a:lnTo>
                  <a:pt x="128815" y="56292"/>
                </a:lnTo>
                <a:lnTo>
                  <a:pt x="89220" y="31187"/>
                </a:lnTo>
                <a:lnTo>
                  <a:pt x="49277" y="6767"/>
                </a:lnTo>
                <a:lnTo>
                  <a:pt x="37786" y="0"/>
                </a:lnTo>
                <a:lnTo>
                  <a:pt x="0" y="0"/>
                </a:lnTo>
                <a:lnTo>
                  <a:pt x="12121" y="6956"/>
                </a:lnTo>
                <a:lnTo>
                  <a:pt x="52483" y="31027"/>
                </a:lnTo>
                <a:lnTo>
                  <a:pt x="92501" y="55803"/>
                </a:lnTo>
                <a:lnTo>
                  <a:pt x="132163" y="81271"/>
                </a:lnTo>
                <a:lnTo>
                  <a:pt x="171456" y="107420"/>
                </a:lnTo>
                <a:lnTo>
                  <a:pt x="210367" y="134238"/>
                </a:lnTo>
                <a:lnTo>
                  <a:pt x="248882" y="161712"/>
                </a:lnTo>
                <a:lnTo>
                  <a:pt x="286989" y="189830"/>
                </a:lnTo>
                <a:lnTo>
                  <a:pt x="324675" y="218581"/>
                </a:lnTo>
                <a:lnTo>
                  <a:pt x="361926" y="247952"/>
                </a:lnTo>
                <a:lnTo>
                  <a:pt x="398730" y="277930"/>
                </a:lnTo>
                <a:lnTo>
                  <a:pt x="435073" y="308505"/>
                </a:lnTo>
                <a:lnTo>
                  <a:pt x="470943" y="339664"/>
                </a:lnTo>
                <a:lnTo>
                  <a:pt x="506326" y="371394"/>
                </a:lnTo>
                <a:lnTo>
                  <a:pt x="541210" y="403684"/>
                </a:lnTo>
                <a:lnTo>
                  <a:pt x="575581" y="436521"/>
                </a:lnTo>
                <a:lnTo>
                  <a:pt x="609427" y="469893"/>
                </a:lnTo>
                <a:lnTo>
                  <a:pt x="642734" y="503789"/>
                </a:lnTo>
                <a:lnTo>
                  <a:pt x="675489" y="538196"/>
                </a:lnTo>
                <a:lnTo>
                  <a:pt x="707680" y="573102"/>
                </a:lnTo>
                <a:lnTo>
                  <a:pt x="739293" y="608494"/>
                </a:lnTo>
                <a:lnTo>
                  <a:pt x="770315" y="644362"/>
                </a:lnTo>
                <a:lnTo>
                  <a:pt x="800734" y="680692"/>
                </a:lnTo>
                <a:lnTo>
                  <a:pt x="830536" y="717473"/>
                </a:lnTo>
                <a:lnTo>
                  <a:pt x="859708" y="754692"/>
                </a:lnTo>
                <a:lnTo>
                  <a:pt x="888237" y="792337"/>
                </a:lnTo>
                <a:lnTo>
                  <a:pt x="916110" y="830397"/>
                </a:lnTo>
                <a:lnTo>
                  <a:pt x="943314" y="868858"/>
                </a:lnTo>
                <a:lnTo>
                  <a:pt x="969836" y="907710"/>
                </a:lnTo>
                <a:lnTo>
                  <a:pt x="995664" y="946940"/>
                </a:lnTo>
                <a:lnTo>
                  <a:pt x="1016111" y="979169"/>
                </a:lnTo>
                <a:lnTo>
                  <a:pt x="1038587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089942" y="3394709"/>
            <a:ext cx="264160" cy="125095"/>
          </a:xfrm>
          <a:custGeom>
            <a:avLst/>
            <a:gdLst/>
            <a:ahLst/>
            <a:cxnLst/>
            <a:rect l="l" t="t" r="r" b="b"/>
            <a:pathLst>
              <a:path w="264160" h="125095">
                <a:moveTo>
                  <a:pt x="229509" y="99536"/>
                </a:moveTo>
                <a:lnTo>
                  <a:pt x="218893" y="83857"/>
                </a:lnTo>
                <a:lnTo>
                  <a:pt x="43639" y="0"/>
                </a:lnTo>
                <a:lnTo>
                  <a:pt x="0" y="0"/>
                </a:lnTo>
                <a:lnTo>
                  <a:pt x="211208" y="100968"/>
                </a:lnTo>
                <a:lnTo>
                  <a:pt x="229509" y="99536"/>
                </a:lnTo>
                <a:close/>
              </a:path>
              <a:path w="264160" h="125095">
                <a:moveTo>
                  <a:pt x="250665" y="116864"/>
                </a:moveTo>
                <a:lnTo>
                  <a:pt x="250665" y="99060"/>
                </a:lnTo>
                <a:lnTo>
                  <a:pt x="242283" y="115824"/>
                </a:lnTo>
                <a:lnTo>
                  <a:pt x="211208" y="100968"/>
                </a:lnTo>
                <a:lnTo>
                  <a:pt x="157701" y="105156"/>
                </a:lnTo>
                <a:lnTo>
                  <a:pt x="152367" y="105918"/>
                </a:lnTo>
                <a:lnTo>
                  <a:pt x="148557" y="110490"/>
                </a:lnTo>
                <a:lnTo>
                  <a:pt x="148557" y="115824"/>
                </a:lnTo>
                <a:lnTo>
                  <a:pt x="149319" y="120396"/>
                </a:lnTo>
                <a:lnTo>
                  <a:pt x="153891" y="124968"/>
                </a:lnTo>
                <a:lnTo>
                  <a:pt x="159225" y="124206"/>
                </a:lnTo>
                <a:lnTo>
                  <a:pt x="250665" y="116864"/>
                </a:lnTo>
                <a:close/>
              </a:path>
              <a:path w="264160" h="125095">
                <a:moveTo>
                  <a:pt x="263619" y="115824"/>
                </a:moveTo>
                <a:lnTo>
                  <a:pt x="204183" y="28956"/>
                </a:lnTo>
                <a:lnTo>
                  <a:pt x="201897" y="25146"/>
                </a:lnTo>
                <a:lnTo>
                  <a:pt x="195801" y="23622"/>
                </a:lnTo>
                <a:lnTo>
                  <a:pt x="186657" y="29718"/>
                </a:lnTo>
                <a:lnTo>
                  <a:pt x="185895" y="35814"/>
                </a:lnTo>
                <a:lnTo>
                  <a:pt x="188943" y="39624"/>
                </a:lnTo>
                <a:lnTo>
                  <a:pt x="218893" y="83857"/>
                </a:lnTo>
                <a:lnTo>
                  <a:pt x="250665" y="99060"/>
                </a:lnTo>
                <a:lnTo>
                  <a:pt x="250665" y="116864"/>
                </a:lnTo>
                <a:lnTo>
                  <a:pt x="263619" y="115824"/>
                </a:lnTo>
                <a:close/>
              </a:path>
              <a:path w="264160" h="125095">
                <a:moveTo>
                  <a:pt x="245331" y="109728"/>
                </a:moveTo>
                <a:lnTo>
                  <a:pt x="245331" y="98298"/>
                </a:lnTo>
                <a:lnTo>
                  <a:pt x="238473" y="112776"/>
                </a:lnTo>
                <a:lnTo>
                  <a:pt x="229509" y="99536"/>
                </a:lnTo>
                <a:lnTo>
                  <a:pt x="211208" y="100968"/>
                </a:lnTo>
                <a:lnTo>
                  <a:pt x="242283" y="115824"/>
                </a:lnTo>
                <a:lnTo>
                  <a:pt x="245331" y="109728"/>
                </a:lnTo>
                <a:close/>
              </a:path>
              <a:path w="264160" h="125095">
                <a:moveTo>
                  <a:pt x="250665" y="99060"/>
                </a:moveTo>
                <a:lnTo>
                  <a:pt x="218893" y="83857"/>
                </a:lnTo>
                <a:lnTo>
                  <a:pt x="229509" y="99536"/>
                </a:lnTo>
                <a:lnTo>
                  <a:pt x="245331" y="98298"/>
                </a:lnTo>
                <a:lnTo>
                  <a:pt x="245331" y="109728"/>
                </a:lnTo>
                <a:lnTo>
                  <a:pt x="250665" y="99060"/>
                </a:lnTo>
                <a:close/>
              </a:path>
              <a:path w="264160" h="125095">
                <a:moveTo>
                  <a:pt x="245331" y="98298"/>
                </a:moveTo>
                <a:lnTo>
                  <a:pt x="229509" y="99536"/>
                </a:lnTo>
                <a:lnTo>
                  <a:pt x="238473" y="112776"/>
                </a:lnTo>
                <a:lnTo>
                  <a:pt x="245331" y="982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562013" y="3394709"/>
            <a:ext cx="791845" cy="573405"/>
          </a:xfrm>
          <a:custGeom>
            <a:avLst/>
            <a:gdLst/>
            <a:ahLst/>
            <a:cxnLst/>
            <a:rect l="l" t="t" r="r" b="b"/>
            <a:pathLst>
              <a:path w="791845" h="573404">
                <a:moveTo>
                  <a:pt x="760741" y="550604"/>
                </a:moveTo>
                <a:lnTo>
                  <a:pt x="753026" y="532826"/>
                </a:lnTo>
                <a:lnTo>
                  <a:pt x="32051" y="0"/>
                </a:lnTo>
                <a:lnTo>
                  <a:pt x="0" y="0"/>
                </a:lnTo>
                <a:lnTo>
                  <a:pt x="742194" y="548507"/>
                </a:lnTo>
                <a:lnTo>
                  <a:pt x="760741" y="550604"/>
                </a:lnTo>
                <a:close/>
              </a:path>
              <a:path w="791845" h="573404">
                <a:moveTo>
                  <a:pt x="781642" y="571939"/>
                </a:moveTo>
                <a:lnTo>
                  <a:pt x="781642" y="553974"/>
                </a:lnTo>
                <a:lnTo>
                  <a:pt x="770212" y="569214"/>
                </a:lnTo>
                <a:lnTo>
                  <a:pt x="742194" y="548507"/>
                </a:lnTo>
                <a:lnTo>
                  <a:pt x="689440" y="542544"/>
                </a:lnTo>
                <a:lnTo>
                  <a:pt x="684106" y="541782"/>
                </a:lnTo>
                <a:lnTo>
                  <a:pt x="679534" y="545592"/>
                </a:lnTo>
                <a:lnTo>
                  <a:pt x="678010" y="556260"/>
                </a:lnTo>
                <a:lnTo>
                  <a:pt x="681820" y="560832"/>
                </a:lnTo>
                <a:lnTo>
                  <a:pt x="687154" y="561594"/>
                </a:lnTo>
                <a:lnTo>
                  <a:pt x="781642" y="571939"/>
                </a:lnTo>
                <a:close/>
              </a:path>
              <a:path w="791845" h="573404">
                <a:moveTo>
                  <a:pt x="791548" y="573024"/>
                </a:moveTo>
                <a:lnTo>
                  <a:pt x="749638" y="477012"/>
                </a:lnTo>
                <a:lnTo>
                  <a:pt x="748114" y="471678"/>
                </a:lnTo>
                <a:lnTo>
                  <a:pt x="742018" y="469392"/>
                </a:lnTo>
                <a:lnTo>
                  <a:pt x="732874" y="473964"/>
                </a:lnTo>
                <a:lnTo>
                  <a:pt x="730588" y="479298"/>
                </a:lnTo>
                <a:lnTo>
                  <a:pt x="732112" y="484632"/>
                </a:lnTo>
                <a:lnTo>
                  <a:pt x="753026" y="532826"/>
                </a:lnTo>
                <a:lnTo>
                  <a:pt x="781642" y="553974"/>
                </a:lnTo>
                <a:lnTo>
                  <a:pt x="781642" y="571939"/>
                </a:lnTo>
                <a:lnTo>
                  <a:pt x="791548" y="573024"/>
                </a:lnTo>
                <a:close/>
              </a:path>
              <a:path w="791845" h="573404">
                <a:moveTo>
                  <a:pt x="777070" y="560070"/>
                </a:moveTo>
                <a:lnTo>
                  <a:pt x="777070" y="552450"/>
                </a:lnTo>
                <a:lnTo>
                  <a:pt x="767164" y="565404"/>
                </a:lnTo>
                <a:lnTo>
                  <a:pt x="760741" y="550604"/>
                </a:lnTo>
                <a:lnTo>
                  <a:pt x="742194" y="548507"/>
                </a:lnTo>
                <a:lnTo>
                  <a:pt x="770212" y="569214"/>
                </a:lnTo>
                <a:lnTo>
                  <a:pt x="777070" y="560070"/>
                </a:lnTo>
                <a:close/>
              </a:path>
              <a:path w="791845" h="573404">
                <a:moveTo>
                  <a:pt x="781642" y="553974"/>
                </a:moveTo>
                <a:lnTo>
                  <a:pt x="753026" y="532826"/>
                </a:lnTo>
                <a:lnTo>
                  <a:pt x="760741" y="550604"/>
                </a:lnTo>
                <a:lnTo>
                  <a:pt x="777070" y="552450"/>
                </a:lnTo>
                <a:lnTo>
                  <a:pt x="777070" y="560070"/>
                </a:lnTo>
                <a:lnTo>
                  <a:pt x="781642" y="553974"/>
                </a:lnTo>
                <a:close/>
              </a:path>
              <a:path w="791845" h="573404">
                <a:moveTo>
                  <a:pt x="777070" y="552450"/>
                </a:moveTo>
                <a:lnTo>
                  <a:pt x="760741" y="550604"/>
                </a:lnTo>
                <a:lnTo>
                  <a:pt x="767164" y="565404"/>
                </a:lnTo>
                <a:lnTo>
                  <a:pt x="777070" y="552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812038" y="3394709"/>
            <a:ext cx="1259840" cy="979169"/>
          </a:xfrm>
          <a:custGeom>
            <a:avLst/>
            <a:gdLst/>
            <a:ahLst/>
            <a:cxnLst/>
            <a:rect l="l" t="t" r="r" b="b"/>
            <a:pathLst>
              <a:path w="1259840" h="979170">
                <a:moveTo>
                  <a:pt x="1259247" y="979169"/>
                </a:moveTo>
                <a:lnTo>
                  <a:pt x="1204234" y="920797"/>
                </a:lnTo>
                <a:lnTo>
                  <a:pt x="1170559" y="886120"/>
                </a:lnTo>
                <a:lnTo>
                  <a:pt x="1136639" y="851915"/>
                </a:lnTo>
                <a:lnTo>
                  <a:pt x="1101376" y="817171"/>
                </a:lnTo>
                <a:lnTo>
                  <a:pt x="1065746" y="782741"/>
                </a:lnTo>
                <a:lnTo>
                  <a:pt x="1029755" y="748624"/>
                </a:lnTo>
                <a:lnTo>
                  <a:pt x="993410" y="714821"/>
                </a:lnTo>
                <a:lnTo>
                  <a:pt x="956718" y="681330"/>
                </a:lnTo>
                <a:lnTo>
                  <a:pt x="919685" y="648153"/>
                </a:lnTo>
                <a:lnTo>
                  <a:pt x="882317" y="615288"/>
                </a:lnTo>
                <a:lnTo>
                  <a:pt x="844621" y="582735"/>
                </a:lnTo>
                <a:lnTo>
                  <a:pt x="806603" y="550494"/>
                </a:lnTo>
                <a:lnTo>
                  <a:pt x="768270" y="518564"/>
                </a:lnTo>
                <a:lnTo>
                  <a:pt x="729627" y="486945"/>
                </a:lnTo>
                <a:lnTo>
                  <a:pt x="690683" y="455636"/>
                </a:lnTo>
                <a:lnTo>
                  <a:pt x="651442" y="424638"/>
                </a:lnTo>
                <a:lnTo>
                  <a:pt x="611911" y="393951"/>
                </a:lnTo>
                <a:lnTo>
                  <a:pt x="572097" y="363572"/>
                </a:lnTo>
                <a:lnTo>
                  <a:pt x="532007" y="333503"/>
                </a:lnTo>
                <a:lnTo>
                  <a:pt x="491646" y="303743"/>
                </a:lnTo>
                <a:lnTo>
                  <a:pt x="451021" y="274292"/>
                </a:lnTo>
                <a:lnTo>
                  <a:pt x="410138" y="245149"/>
                </a:lnTo>
                <a:lnTo>
                  <a:pt x="369005" y="216314"/>
                </a:lnTo>
                <a:lnTo>
                  <a:pt x="327626" y="187787"/>
                </a:lnTo>
                <a:lnTo>
                  <a:pt x="286010" y="159567"/>
                </a:lnTo>
                <a:lnTo>
                  <a:pt x="244161" y="131653"/>
                </a:lnTo>
                <a:lnTo>
                  <a:pt x="202088" y="104047"/>
                </a:lnTo>
                <a:lnTo>
                  <a:pt x="159795" y="76747"/>
                </a:lnTo>
                <a:lnTo>
                  <a:pt x="117290" y="49752"/>
                </a:lnTo>
                <a:lnTo>
                  <a:pt x="74579" y="23064"/>
                </a:lnTo>
                <a:lnTo>
                  <a:pt x="37067" y="0"/>
                </a:lnTo>
                <a:lnTo>
                  <a:pt x="0" y="0"/>
                </a:lnTo>
                <a:lnTo>
                  <a:pt x="16483" y="9940"/>
                </a:lnTo>
                <a:lnTo>
                  <a:pt x="59443" y="36269"/>
                </a:lnTo>
                <a:lnTo>
                  <a:pt x="102207" y="62905"/>
                </a:lnTo>
                <a:lnTo>
                  <a:pt x="144768" y="89850"/>
                </a:lnTo>
                <a:lnTo>
                  <a:pt x="187120" y="117105"/>
                </a:lnTo>
                <a:lnTo>
                  <a:pt x="229255" y="144668"/>
                </a:lnTo>
                <a:lnTo>
                  <a:pt x="271166" y="172543"/>
                </a:lnTo>
                <a:lnTo>
                  <a:pt x="312847" y="200728"/>
                </a:lnTo>
                <a:lnTo>
                  <a:pt x="354292" y="229225"/>
                </a:lnTo>
                <a:lnTo>
                  <a:pt x="395492" y="258034"/>
                </a:lnTo>
                <a:lnTo>
                  <a:pt x="436442" y="287157"/>
                </a:lnTo>
                <a:lnTo>
                  <a:pt x="477134" y="316593"/>
                </a:lnTo>
                <a:lnTo>
                  <a:pt x="517562" y="346343"/>
                </a:lnTo>
                <a:lnTo>
                  <a:pt x="557720" y="376409"/>
                </a:lnTo>
                <a:lnTo>
                  <a:pt x="597599" y="406790"/>
                </a:lnTo>
                <a:lnTo>
                  <a:pt x="637194" y="437487"/>
                </a:lnTo>
                <a:lnTo>
                  <a:pt x="676497" y="468501"/>
                </a:lnTo>
                <a:lnTo>
                  <a:pt x="715502" y="499833"/>
                </a:lnTo>
                <a:lnTo>
                  <a:pt x="754202" y="531483"/>
                </a:lnTo>
                <a:lnTo>
                  <a:pt x="792590" y="563452"/>
                </a:lnTo>
                <a:lnTo>
                  <a:pt x="830659" y="595741"/>
                </a:lnTo>
                <a:lnTo>
                  <a:pt x="868403" y="628349"/>
                </a:lnTo>
                <a:lnTo>
                  <a:pt x="905814" y="661279"/>
                </a:lnTo>
                <a:lnTo>
                  <a:pt x="942887" y="694530"/>
                </a:lnTo>
                <a:lnTo>
                  <a:pt x="979613" y="728103"/>
                </a:lnTo>
                <a:lnTo>
                  <a:pt x="1015987" y="762000"/>
                </a:lnTo>
                <a:lnTo>
                  <a:pt x="1052001" y="796219"/>
                </a:lnTo>
                <a:lnTo>
                  <a:pt x="1087649" y="830763"/>
                </a:lnTo>
                <a:lnTo>
                  <a:pt x="1122923" y="865631"/>
                </a:lnTo>
                <a:lnTo>
                  <a:pt x="1157363" y="900228"/>
                </a:lnTo>
                <a:lnTo>
                  <a:pt x="1191556" y="935336"/>
                </a:lnTo>
                <a:lnTo>
                  <a:pt x="1225477" y="970949"/>
                </a:lnTo>
                <a:lnTo>
                  <a:pt x="1233131" y="979169"/>
                </a:lnTo>
                <a:lnTo>
                  <a:pt x="1259247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388081" y="4373879"/>
            <a:ext cx="438784" cy="979169"/>
          </a:xfrm>
          <a:custGeom>
            <a:avLst/>
            <a:gdLst/>
            <a:ahLst/>
            <a:cxnLst/>
            <a:rect l="l" t="t" r="r" b="b"/>
            <a:pathLst>
              <a:path w="438785" h="979170">
                <a:moveTo>
                  <a:pt x="438413" y="979170"/>
                </a:moveTo>
                <a:lnTo>
                  <a:pt x="419222" y="907958"/>
                </a:lnTo>
                <a:lnTo>
                  <a:pt x="405183" y="859510"/>
                </a:lnTo>
                <a:lnTo>
                  <a:pt x="390455" y="811248"/>
                </a:lnTo>
                <a:lnTo>
                  <a:pt x="375043" y="763186"/>
                </a:lnTo>
                <a:lnTo>
                  <a:pt x="358953" y="715334"/>
                </a:lnTo>
                <a:lnTo>
                  <a:pt x="342194" y="667705"/>
                </a:lnTo>
                <a:lnTo>
                  <a:pt x="324771" y="620311"/>
                </a:lnTo>
                <a:lnTo>
                  <a:pt x="306692" y="573164"/>
                </a:lnTo>
                <a:lnTo>
                  <a:pt x="287963" y="526275"/>
                </a:lnTo>
                <a:lnTo>
                  <a:pt x="268591" y="479658"/>
                </a:lnTo>
                <a:lnTo>
                  <a:pt x="248583" y="433323"/>
                </a:lnTo>
                <a:lnTo>
                  <a:pt x="227945" y="387283"/>
                </a:lnTo>
                <a:lnTo>
                  <a:pt x="206684" y="341550"/>
                </a:lnTo>
                <a:lnTo>
                  <a:pt x="184808" y="296136"/>
                </a:lnTo>
                <a:lnTo>
                  <a:pt x="162322" y="251053"/>
                </a:lnTo>
                <a:lnTo>
                  <a:pt x="139234" y="206313"/>
                </a:lnTo>
                <a:lnTo>
                  <a:pt x="115550" y="161927"/>
                </a:lnTo>
                <a:lnTo>
                  <a:pt x="91278" y="117908"/>
                </a:lnTo>
                <a:lnTo>
                  <a:pt x="66423" y="74268"/>
                </a:lnTo>
                <a:lnTo>
                  <a:pt x="40993" y="31019"/>
                </a:lnTo>
                <a:lnTo>
                  <a:pt x="22170" y="0"/>
                </a:lnTo>
                <a:lnTo>
                  <a:pt x="0" y="0"/>
                </a:lnTo>
                <a:lnTo>
                  <a:pt x="24614" y="40551"/>
                </a:lnTo>
                <a:lnTo>
                  <a:pt x="49919" y="83574"/>
                </a:lnTo>
                <a:lnTo>
                  <a:pt x="74651" y="126990"/>
                </a:lnTo>
                <a:lnTo>
                  <a:pt x="98805" y="170787"/>
                </a:lnTo>
                <a:lnTo>
                  <a:pt x="122373" y="214951"/>
                </a:lnTo>
                <a:lnTo>
                  <a:pt x="145349" y="259472"/>
                </a:lnTo>
                <a:lnTo>
                  <a:pt x="167726" y="304336"/>
                </a:lnTo>
                <a:lnTo>
                  <a:pt x="189497" y="349532"/>
                </a:lnTo>
                <a:lnTo>
                  <a:pt x="210655" y="395047"/>
                </a:lnTo>
                <a:lnTo>
                  <a:pt x="231194" y="440870"/>
                </a:lnTo>
                <a:lnTo>
                  <a:pt x="251107" y="486987"/>
                </a:lnTo>
                <a:lnTo>
                  <a:pt x="270386" y="533387"/>
                </a:lnTo>
                <a:lnTo>
                  <a:pt x="289025" y="580058"/>
                </a:lnTo>
                <a:lnTo>
                  <a:pt x="307018" y="626987"/>
                </a:lnTo>
                <a:lnTo>
                  <a:pt x="324356" y="674163"/>
                </a:lnTo>
                <a:lnTo>
                  <a:pt x="341035" y="721572"/>
                </a:lnTo>
                <a:lnTo>
                  <a:pt x="357046" y="769204"/>
                </a:lnTo>
                <a:lnTo>
                  <a:pt x="372383" y="817044"/>
                </a:lnTo>
                <a:lnTo>
                  <a:pt x="387039" y="865083"/>
                </a:lnTo>
                <a:lnTo>
                  <a:pt x="401008" y="913306"/>
                </a:lnTo>
                <a:lnTo>
                  <a:pt x="414282" y="961702"/>
                </a:lnTo>
                <a:lnTo>
                  <a:pt x="418805" y="979170"/>
                </a:lnTo>
                <a:lnTo>
                  <a:pt x="438413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690695" y="4373879"/>
            <a:ext cx="227965" cy="979169"/>
          </a:xfrm>
          <a:custGeom>
            <a:avLst/>
            <a:gdLst/>
            <a:ahLst/>
            <a:cxnLst/>
            <a:rect l="l" t="t" r="r" b="b"/>
            <a:pathLst>
              <a:path w="227964" h="979170">
                <a:moveTo>
                  <a:pt x="227621" y="979170"/>
                </a:moveTo>
                <a:lnTo>
                  <a:pt x="222891" y="910417"/>
                </a:lnTo>
                <a:lnTo>
                  <a:pt x="218381" y="858553"/>
                </a:lnTo>
                <a:lnTo>
                  <a:pt x="213119" y="806759"/>
                </a:lnTo>
                <a:lnTo>
                  <a:pt x="207107" y="755047"/>
                </a:lnTo>
                <a:lnTo>
                  <a:pt x="200348" y="703427"/>
                </a:lnTo>
                <a:lnTo>
                  <a:pt x="192843" y="651910"/>
                </a:lnTo>
                <a:lnTo>
                  <a:pt x="184594" y="600507"/>
                </a:lnTo>
                <a:lnTo>
                  <a:pt x="175603" y="549227"/>
                </a:lnTo>
                <a:lnTo>
                  <a:pt x="165871" y="498082"/>
                </a:lnTo>
                <a:lnTo>
                  <a:pt x="155401" y="447083"/>
                </a:lnTo>
                <a:lnTo>
                  <a:pt x="144194" y="396240"/>
                </a:lnTo>
                <a:lnTo>
                  <a:pt x="132416" y="348280"/>
                </a:lnTo>
                <a:lnTo>
                  <a:pt x="120046" y="300401"/>
                </a:lnTo>
                <a:lnTo>
                  <a:pt x="106995" y="252664"/>
                </a:lnTo>
                <a:lnTo>
                  <a:pt x="93176" y="205127"/>
                </a:lnTo>
                <a:lnTo>
                  <a:pt x="78503" y="157851"/>
                </a:lnTo>
                <a:lnTo>
                  <a:pt x="62888" y="110894"/>
                </a:lnTo>
                <a:lnTo>
                  <a:pt x="46245" y="64318"/>
                </a:lnTo>
                <a:lnTo>
                  <a:pt x="28484" y="18178"/>
                </a:lnTo>
                <a:lnTo>
                  <a:pt x="20931" y="0"/>
                </a:lnTo>
                <a:lnTo>
                  <a:pt x="0" y="0"/>
                </a:lnTo>
                <a:lnTo>
                  <a:pt x="10815" y="25995"/>
                </a:lnTo>
                <a:lnTo>
                  <a:pt x="28485" y="71733"/>
                </a:lnTo>
                <a:lnTo>
                  <a:pt x="45067" y="117890"/>
                </a:lnTo>
                <a:lnTo>
                  <a:pt x="60637" y="164423"/>
                </a:lnTo>
                <a:lnTo>
                  <a:pt x="75269" y="211274"/>
                </a:lnTo>
                <a:lnTo>
                  <a:pt x="89038" y="258391"/>
                </a:lnTo>
                <a:lnTo>
                  <a:pt x="102017" y="305722"/>
                </a:lnTo>
                <a:lnTo>
                  <a:pt x="114282" y="353213"/>
                </a:lnTo>
                <a:lnTo>
                  <a:pt x="125906" y="400812"/>
                </a:lnTo>
                <a:lnTo>
                  <a:pt x="137009" y="451128"/>
                </a:lnTo>
                <a:lnTo>
                  <a:pt x="147378" y="501698"/>
                </a:lnTo>
                <a:lnTo>
                  <a:pt x="157011" y="552497"/>
                </a:lnTo>
                <a:lnTo>
                  <a:pt x="165909" y="603498"/>
                </a:lnTo>
                <a:lnTo>
                  <a:pt x="174070" y="654676"/>
                </a:lnTo>
                <a:lnTo>
                  <a:pt x="181494" y="706004"/>
                </a:lnTo>
                <a:lnTo>
                  <a:pt x="188180" y="757456"/>
                </a:lnTo>
                <a:lnTo>
                  <a:pt x="194129" y="809007"/>
                </a:lnTo>
                <a:lnTo>
                  <a:pt x="199339" y="860630"/>
                </a:lnTo>
                <a:lnTo>
                  <a:pt x="203810" y="912300"/>
                </a:lnTo>
                <a:lnTo>
                  <a:pt x="207542" y="963990"/>
                </a:lnTo>
                <a:lnTo>
                  <a:pt x="208420" y="979170"/>
                </a:lnTo>
                <a:lnTo>
                  <a:pt x="227621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555989" y="4373879"/>
            <a:ext cx="349250" cy="979169"/>
          </a:xfrm>
          <a:custGeom>
            <a:avLst/>
            <a:gdLst/>
            <a:ahLst/>
            <a:cxnLst/>
            <a:rect l="l" t="t" r="r" b="b"/>
            <a:pathLst>
              <a:path w="349250" h="979170">
                <a:moveTo>
                  <a:pt x="348679" y="979169"/>
                </a:moveTo>
                <a:lnTo>
                  <a:pt x="342482" y="924011"/>
                </a:lnTo>
                <a:lnTo>
                  <a:pt x="335722" y="874833"/>
                </a:lnTo>
                <a:lnTo>
                  <a:pt x="327869" y="825749"/>
                </a:lnTo>
                <a:lnTo>
                  <a:pt x="318937" y="776787"/>
                </a:lnTo>
                <a:lnTo>
                  <a:pt x="308939" y="727970"/>
                </a:lnTo>
                <a:lnTo>
                  <a:pt x="297888" y="679326"/>
                </a:lnTo>
                <a:lnTo>
                  <a:pt x="285799" y="630879"/>
                </a:lnTo>
                <a:lnTo>
                  <a:pt x="272683" y="582656"/>
                </a:lnTo>
                <a:lnTo>
                  <a:pt x="258555" y="534681"/>
                </a:lnTo>
                <a:lnTo>
                  <a:pt x="243428" y="486982"/>
                </a:lnTo>
                <a:lnTo>
                  <a:pt x="227316" y="439582"/>
                </a:lnTo>
                <a:lnTo>
                  <a:pt x="210232" y="392509"/>
                </a:lnTo>
                <a:lnTo>
                  <a:pt x="192190" y="345788"/>
                </a:lnTo>
                <a:lnTo>
                  <a:pt x="173202" y="299443"/>
                </a:lnTo>
                <a:lnTo>
                  <a:pt x="153282" y="253502"/>
                </a:lnTo>
                <a:lnTo>
                  <a:pt x="132445" y="207989"/>
                </a:lnTo>
                <a:lnTo>
                  <a:pt x="110702" y="162931"/>
                </a:lnTo>
                <a:lnTo>
                  <a:pt x="88068" y="118352"/>
                </a:lnTo>
                <a:lnTo>
                  <a:pt x="64556" y="74279"/>
                </a:lnTo>
                <a:lnTo>
                  <a:pt x="40180" y="30738"/>
                </a:lnTo>
                <a:lnTo>
                  <a:pt x="22140" y="0"/>
                </a:lnTo>
                <a:lnTo>
                  <a:pt x="0" y="0"/>
                </a:lnTo>
                <a:lnTo>
                  <a:pt x="21935" y="37285"/>
                </a:lnTo>
                <a:lnTo>
                  <a:pt x="46207" y="80527"/>
                </a:lnTo>
                <a:lnTo>
                  <a:pt x="69622" y="124301"/>
                </a:lnTo>
                <a:lnTo>
                  <a:pt x="92167" y="168580"/>
                </a:lnTo>
                <a:lnTo>
                  <a:pt x="113828" y="213339"/>
                </a:lnTo>
                <a:lnTo>
                  <a:pt x="134592" y="258553"/>
                </a:lnTo>
                <a:lnTo>
                  <a:pt x="154445" y="304197"/>
                </a:lnTo>
                <a:lnTo>
                  <a:pt x="173373" y="350245"/>
                </a:lnTo>
                <a:lnTo>
                  <a:pt x="191362" y="396673"/>
                </a:lnTo>
                <a:lnTo>
                  <a:pt x="208399" y="443454"/>
                </a:lnTo>
                <a:lnTo>
                  <a:pt x="224470" y="490564"/>
                </a:lnTo>
                <a:lnTo>
                  <a:pt x="239562" y="537977"/>
                </a:lnTo>
                <a:lnTo>
                  <a:pt x="253660" y="585668"/>
                </a:lnTo>
                <a:lnTo>
                  <a:pt x="266751" y="633611"/>
                </a:lnTo>
                <a:lnTo>
                  <a:pt x="278822" y="681782"/>
                </a:lnTo>
                <a:lnTo>
                  <a:pt x="289858" y="730155"/>
                </a:lnTo>
                <a:lnTo>
                  <a:pt x="299845" y="778705"/>
                </a:lnTo>
                <a:lnTo>
                  <a:pt x="308771" y="827406"/>
                </a:lnTo>
                <a:lnTo>
                  <a:pt x="316621" y="876233"/>
                </a:lnTo>
                <a:lnTo>
                  <a:pt x="323382" y="925161"/>
                </a:lnTo>
                <a:lnTo>
                  <a:pt x="329040" y="974165"/>
                </a:lnTo>
                <a:lnTo>
                  <a:pt x="329503" y="979170"/>
                </a:lnTo>
                <a:lnTo>
                  <a:pt x="348679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519279" y="4373879"/>
            <a:ext cx="375285" cy="979169"/>
          </a:xfrm>
          <a:custGeom>
            <a:avLst/>
            <a:gdLst/>
            <a:ahLst/>
            <a:cxnLst/>
            <a:rect l="l" t="t" r="r" b="b"/>
            <a:pathLst>
              <a:path w="375284" h="979170">
                <a:moveTo>
                  <a:pt x="374756" y="979170"/>
                </a:moveTo>
                <a:lnTo>
                  <a:pt x="364885" y="902745"/>
                </a:lnTo>
                <a:lnTo>
                  <a:pt x="357750" y="858412"/>
                </a:lnTo>
                <a:lnTo>
                  <a:pt x="349651" y="814189"/>
                </a:lnTo>
                <a:lnTo>
                  <a:pt x="340598" y="770090"/>
                </a:lnTo>
                <a:lnTo>
                  <a:pt x="330606" y="726126"/>
                </a:lnTo>
                <a:lnTo>
                  <a:pt x="319687" y="682308"/>
                </a:lnTo>
                <a:lnTo>
                  <a:pt x="307854" y="638648"/>
                </a:lnTo>
                <a:lnTo>
                  <a:pt x="295118" y="595158"/>
                </a:lnTo>
                <a:lnTo>
                  <a:pt x="281493" y="551850"/>
                </a:lnTo>
                <a:lnTo>
                  <a:pt x="266992" y="508735"/>
                </a:lnTo>
                <a:lnTo>
                  <a:pt x="251626" y="465826"/>
                </a:lnTo>
                <a:lnTo>
                  <a:pt x="235409" y="423133"/>
                </a:lnTo>
                <a:lnTo>
                  <a:pt x="218353" y="380668"/>
                </a:lnTo>
                <a:lnTo>
                  <a:pt x="200470" y="338444"/>
                </a:lnTo>
                <a:lnTo>
                  <a:pt x="181774" y="296472"/>
                </a:lnTo>
                <a:lnTo>
                  <a:pt x="162277" y="254763"/>
                </a:lnTo>
                <a:lnTo>
                  <a:pt x="141991" y="213329"/>
                </a:lnTo>
                <a:lnTo>
                  <a:pt x="120930" y="172183"/>
                </a:lnTo>
                <a:lnTo>
                  <a:pt x="99105" y="131335"/>
                </a:lnTo>
                <a:lnTo>
                  <a:pt x="76529" y="90798"/>
                </a:lnTo>
                <a:lnTo>
                  <a:pt x="53216" y="50583"/>
                </a:lnTo>
                <a:lnTo>
                  <a:pt x="29177" y="10702"/>
                </a:lnTo>
                <a:lnTo>
                  <a:pt x="22476" y="0"/>
                </a:lnTo>
                <a:lnTo>
                  <a:pt x="0" y="0"/>
                </a:lnTo>
                <a:lnTo>
                  <a:pt x="4672" y="7365"/>
                </a:lnTo>
                <a:lnTo>
                  <a:pt x="29071" y="47314"/>
                </a:lnTo>
                <a:lnTo>
                  <a:pt x="52735" y="87604"/>
                </a:lnTo>
                <a:lnTo>
                  <a:pt x="75652" y="128224"/>
                </a:lnTo>
                <a:lnTo>
                  <a:pt x="97810" y="169162"/>
                </a:lnTo>
                <a:lnTo>
                  <a:pt x="119194" y="210404"/>
                </a:lnTo>
                <a:lnTo>
                  <a:pt x="139792" y="251939"/>
                </a:lnTo>
                <a:lnTo>
                  <a:pt x="159590" y="293756"/>
                </a:lnTo>
                <a:lnTo>
                  <a:pt x="178577" y="335841"/>
                </a:lnTo>
                <a:lnTo>
                  <a:pt x="196738" y="378183"/>
                </a:lnTo>
                <a:lnTo>
                  <a:pt x="214061" y="420770"/>
                </a:lnTo>
                <a:lnTo>
                  <a:pt x="230533" y="463589"/>
                </a:lnTo>
                <a:lnTo>
                  <a:pt x="246141" y="506628"/>
                </a:lnTo>
                <a:lnTo>
                  <a:pt x="260871" y="549876"/>
                </a:lnTo>
                <a:lnTo>
                  <a:pt x="274711" y="593320"/>
                </a:lnTo>
                <a:lnTo>
                  <a:pt x="287647" y="636948"/>
                </a:lnTo>
                <a:lnTo>
                  <a:pt x="299667" y="680748"/>
                </a:lnTo>
                <a:lnTo>
                  <a:pt x="310757" y="724708"/>
                </a:lnTo>
                <a:lnTo>
                  <a:pt x="320905" y="768815"/>
                </a:lnTo>
                <a:lnTo>
                  <a:pt x="330098" y="813058"/>
                </a:lnTo>
                <a:lnTo>
                  <a:pt x="338322" y="857425"/>
                </a:lnTo>
                <a:lnTo>
                  <a:pt x="345564" y="901903"/>
                </a:lnTo>
                <a:lnTo>
                  <a:pt x="351812" y="946480"/>
                </a:lnTo>
                <a:lnTo>
                  <a:pt x="355647" y="979170"/>
                </a:lnTo>
                <a:lnTo>
                  <a:pt x="374756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045169" y="4373879"/>
            <a:ext cx="678815" cy="979169"/>
          </a:xfrm>
          <a:custGeom>
            <a:avLst/>
            <a:gdLst/>
            <a:ahLst/>
            <a:cxnLst/>
            <a:rect l="l" t="t" r="r" b="b"/>
            <a:pathLst>
              <a:path w="678815" h="979170">
                <a:moveTo>
                  <a:pt x="678545" y="979170"/>
                </a:moveTo>
                <a:lnTo>
                  <a:pt x="644419" y="900790"/>
                </a:lnTo>
                <a:lnTo>
                  <a:pt x="623721" y="856492"/>
                </a:lnTo>
                <a:lnTo>
                  <a:pt x="602209" y="812528"/>
                </a:lnTo>
                <a:lnTo>
                  <a:pt x="579907" y="768904"/>
                </a:lnTo>
                <a:lnTo>
                  <a:pt x="556838" y="725626"/>
                </a:lnTo>
                <a:lnTo>
                  <a:pt x="533027" y="682700"/>
                </a:lnTo>
                <a:lnTo>
                  <a:pt x="508497" y="640132"/>
                </a:lnTo>
                <a:lnTo>
                  <a:pt x="483272" y="597927"/>
                </a:lnTo>
                <a:lnTo>
                  <a:pt x="457375" y="556091"/>
                </a:lnTo>
                <a:lnTo>
                  <a:pt x="430831" y="514630"/>
                </a:lnTo>
                <a:lnTo>
                  <a:pt x="403662" y="473549"/>
                </a:lnTo>
                <a:lnTo>
                  <a:pt x="375894" y="432855"/>
                </a:lnTo>
                <a:lnTo>
                  <a:pt x="347549" y="392553"/>
                </a:lnTo>
                <a:lnTo>
                  <a:pt x="318652" y="352649"/>
                </a:lnTo>
                <a:lnTo>
                  <a:pt x="289226" y="313149"/>
                </a:lnTo>
                <a:lnTo>
                  <a:pt x="259294" y="274059"/>
                </a:lnTo>
                <a:lnTo>
                  <a:pt x="228882" y="235384"/>
                </a:lnTo>
                <a:lnTo>
                  <a:pt x="198012" y="197130"/>
                </a:lnTo>
                <a:lnTo>
                  <a:pt x="166707" y="159302"/>
                </a:lnTo>
                <a:lnTo>
                  <a:pt x="134993" y="121908"/>
                </a:lnTo>
                <a:lnTo>
                  <a:pt x="102893" y="84952"/>
                </a:lnTo>
                <a:lnTo>
                  <a:pt x="70430" y="48440"/>
                </a:lnTo>
                <a:lnTo>
                  <a:pt x="37628" y="12378"/>
                </a:lnTo>
                <a:lnTo>
                  <a:pt x="26115" y="0"/>
                </a:lnTo>
                <a:lnTo>
                  <a:pt x="0" y="0"/>
                </a:lnTo>
                <a:lnTo>
                  <a:pt x="25968" y="27890"/>
                </a:lnTo>
                <a:lnTo>
                  <a:pt x="59267" y="64490"/>
                </a:lnTo>
                <a:lnTo>
                  <a:pt x="92216" y="101574"/>
                </a:lnTo>
                <a:lnTo>
                  <a:pt x="124791" y="139134"/>
                </a:lnTo>
                <a:lnTo>
                  <a:pt x="156965" y="177164"/>
                </a:lnTo>
                <a:lnTo>
                  <a:pt x="188713" y="215656"/>
                </a:lnTo>
                <a:lnTo>
                  <a:pt x="220009" y="254602"/>
                </a:lnTo>
                <a:lnTo>
                  <a:pt x="250827" y="293997"/>
                </a:lnTo>
                <a:lnTo>
                  <a:pt x="281143" y="333833"/>
                </a:lnTo>
                <a:lnTo>
                  <a:pt x="310930" y="374102"/>
                </a:lnTo>
                <a:lnTo>
                  <a:pt x="340162" y="414798"/>
                </a:lnTo>
                <a:lnTo>
                  <a:pt x="368815" y="455914"/>
                </a:lnTo>
                <a:lnTo>
                  <a:pt x="396863" y="497443"/>
                </a:lnTo>
                <a:lnTo>
                  <a:pt x="424279" y="539377"/>
                </a:lnTo>
                <a:lnTo>
                  <a:pt x="451039" y="581710"/>
                </a:lnTo>
                <a:lnTo>
                  <a:pt x="477116" y="624434"/>
                </a:lnTo>
                <a:lnTo>
                  <a:pt x="502485" y="667542"/>
                </a:lnTo>
                <a:lnTo>
                  <a:pt x="527121" y="711028"/>
                </a:lnTo>
                <a:lnTo>
                  <a:pt x="550998" y="754884"/>
                </a:lnTo>
                <a:lnTo>
                  <a:pt x="574090" y="799104"/>
                </a:lnTo>
                <a:lnTo>
                  <a:pt x="596372" y="843679"/>
                </a:lnTo>
                <a:lnTo>
                  <a:pt x="617817" y="888603"/>
                </a:lnTo>
                <a:lnTo>
                  <a:pt x="638401" y="933870"/>
                </a:lnTo>
                <a:lnTo>
                  <a:pt x="657968" y="979170"/>
                </a:lnTo>
                <a:lnTo>
                  <a:pt x="67854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41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432304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806886" y="5353050"/>
            <a:ext cx="127635" cy="820419"/>
          </a:xfrm>
          <a:custGeom>
            <a:avLst/>
            <a:gdLst/>
            <a:ahLst/>
            <a:cxnLst/>
            <a:rect l="l" t="t" r="r" b="b"/>
            <a:pathLst>
              <a:path w="127635" h="820420">
                <a:moveTo>
                  <a:pt x="127319" y="819150"/>
                </a:moveTo>
                <a:lnTo>
                  <a:pt x="126867" y="769388"/>
                </a:lnTo>
                <a:lnTo>
                  <a:pt x="125602" y="719597"/>
                </a:lnTo>
                <a:lnTo>
                  <a:pt x="123532" y="669789"/>
                </a:lnTo>
                <a:lnTo>
                  <a:pt x="120663" y="619976"/>
                </a:lnTo>
                <a:lnTo>
                  <a:pt x="117002" y="570170"/>
                </a:lnTo>
                <a:lnTo>
                  <a:pt x="112555" y="520384"/>
                </a:lnTo>
                <a:lnTo>
                  <a:pt x="107331" y="470628"/>
                </a:lnTo>
                <a:lnTo>
                  <a:pt x="101334" y="420915"/>
                </a:lnTo>
                <a:lnTo>
                  <a:pt x="94573" y="371257"/>
                </a:lnTo>
                <a:lnTo>
                  <a:pt x="87053" y="321666"/>
                </a:lnTo>
                <a:lnTo>
                  <a:pt x="78782" y="272154"/>
                </a:lnTo>
                <a:lnTo>
                  <a:pt x="69767" y="222733"/>
                </a:lnTo>
                <a:lnTo>
                  <a:pt x="60014" y="173415"/>
                </a:lnTo>
                <a:lnTo>
                  <a:pt x="49529" y="124212"/>
                </a:lnTo>
                <a:lnTo>
                  <a:pt x="38320" y="75136"/>
                </a:lnTo>
                <a:lnTo>
                  <a:pt x="26394" y="26198"/>
                </a:lnTo>
                <a:lnTo>
                  <a:pt x="19608" y="0"/>
                </a:lnTo>
                <a:lnTo>
                  <a:pt x="0" y="0"/>
                </a:lnTo>
                <a:lnTo>
                  <a:pt x="8049" y="31089"/>
                </a:lnTo>
                <a:lnTo>
                  <a:pt x="19914" y="79795"/>
                </a:lnTo>
                <a:lnTo>
                  <a:pt x="31064" y="128637"/>
                </a:lnTo>
                <a:lnTo>
                  <a:pt x="41491" y="177603"/>
                </a:lnTo>
                <a:lnTo>
                  <a:pt x="51190" y="226681"/>
                </a:lnTo>
                <a:lnTo>
                  <a:pt x="60154" y="275859"/>
                </a:lnTo>
                <a:lnTo>
                  <a:pt x="68376" y="325125"/>
                </a:lnTo>
                <a:lnTo>
                  <a:pt x="75848" y="374466"/>
                </a:lnTo>
                <a:lnTo>
                  <a:pt x="82565" y="423870"/>
                </a:lnTo>
                <a:lnTo>
                  <a:pt x="88519" y="473325"/>
                </a:lnTo>
                <a:lnTo>
                  <a:pt x="93703" y="522819"/>
                </a:lnTo>
                <a:lnTo>
                  <a:pt x="98112" y="572339"/>
                </a:lnTo>
                <a:lnTo>
                  <a:pt x="101737" y="621873"/>
                </a:lnTo>
                <a:lnTo>
                  <a:pt x="104572" y="671410"/>
                </a:lnTo>
                <a:lnTo>
                  <a:pt x="106610" y="720937"/>
                </a:lnTo>
                <a:lnTo>
                  <a:pt x="107845" y="770441"/>
                </a:lnTo>
                <a:lnTo>
                  <a:pt x="108269" y="819912"/>
                </a:lnTo>
                <a:lnTo>
                  <a:pt x="127319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4135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46309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4859273" y="5353050"/>
            <a:ext cx="110489" cy="2103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849111" y="5353050"/>
            <a:ext cx="111251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4041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5805932" y="5584952"/>
            <a:ext cx="1993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6839711" y="5353050"/>
            <a:ext cx="110490" cy="2103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394703" y="5556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4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4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66121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7703138" y="5353050"/>
            <a:ext cx="193675" cy="820419"/>
          </a:xfrm>
          <a:custGeom>
            <a:avLst/>
            <a:gdLst/>
            <a:ahLst/>
            <a:cxnLst/>
            <a:rect l="l" t="t" r="r" b="b"/>
            <a:pathLst>
              <a:path w="193675" h="820420">
                <a:moveTo>
                  <a:pt x="193467" y="819150"/>
                </a:moveTo>
                <a:lnTo>
                  <a:pt x="192748" y="769594"/>
                </a:lnTo>
                <a:lnTo>
                  <a:pt x="190763" y="720264"/>
                </a:lnTo>
                <a:lnTo>
                  <a:pt x="187537" y="671164"/>
                </a:lnTo>
                <a:lnTo>
                  <a:pt x="183093" y="622300"/>
                </a:lnTo>
                <a:lnTo>
                  <a:pt x="177455" y="573679"/>
                </a:lnTo>
                <a:lnTo>
                  <a:pt x="170646" y="525305"/>
                </a:lnTo>
                <a:lnTo>
                  <a:pt x="162691" y="477184"/>
                </a:lnTo>
                <a:lnTo>
                  <a:pt x="153614" y="429323"/>
                </a:lnTo>
                <a:lnTo>
                  <a:pt x="143437" y="381727"/>
                </a:lnTo>
                <a:lnTo>
                  <a:pt x="132185" y="334402"/>
                </a:lnTo>
                <a:lnTo>
                  <a:pt x="119882" y="287354"/>
                </a:lnTo>
                <a:lnTo>
                  <a:pt x="106550" y="240588"/>
                </a:lnTo>
                <a:lnTo>
                  <a:pt x="92215" y="194110"/>
                </a:lnTo>
                <a:lnTo>
                  <a:pt x="76900" y="147927"/>
                </a:lnTo>
                <a:lnTo>
                  <a:pt x="60628" y="102043"/>
                </a:lnTo>
                <a:lnTo>
                  <a:pt x="43423" y="56464"/>
                </a:lnTo>
                <a:lnTo>
                  <a:pt x="25309" y="11197"/>
                </a:lnTo>
                <a:lnTo>
                  <a:pt x="20577" y="0"/>
                </a:lnTo>
                <a:lnTo>
                  <a:pt x="0" y="0"/>
                </a:lnTo>
                <a:lnTo>
                  <a:pt x="18914" y="46230"/>
                </a:lnTo>
                <a:lnTo>
                  <a:pt x="36759" y="92480"/>
                </a:lnTo>
                <a:lnTo>
                  <a:pt x="53641" y="139043"/>
                </a:lnTo>
                <a:lnTo>
                  <a:pt x="69533" y="185913"/>
                </a:lnTo>
                <a:lnTo>
                  <a:pt x="84410" y="233083"/>
                </a:lnTo>
                <a:lnTo>
                  <a:pt x="98246" y="280545"/>
                </a:lnTo>
                <a:lnTo>
                  <a:pt x="111015" y="328293"/>
                </a:lnTo>
                <a:lnTo>
                  <a:pt x="122692" y="376319"/>
                </a:lnTo>
                <a:lnTo>
                  <a:pt x="133252" y="424616"/>
                </a:lnTo>
                <a:lnTo>
                  <a:pt x="142668" y="473177"/>
                </a:lnTo>
                <a:lnTo>
                  <a:pt x="150915" y="521996"/>
                </a:lnTo>
                <a:lnTo>
                  <a:pt x="157968" y="571065"/>
                </a:lnTo>
                <a:lnTo>
                  <a:pt x="163800" y="620376"/>
                </a:lnTo>
                <a:lnTo>
                  <a:pt x="168387" y="669924"/>
                </a:lnTo>
                <a:lnTo>
                  <a:pt x="171703" y="719700"/>
                </a:lnTo>
                <a:lnTo>
                  <a:pt x="173721" y="769699"/>
                </a:lnTo>
                <a:lnTo>
                  <a:pt x="174417" y="819912"/>
                </a:lnTo>
                <a:lnTo>
                  <a:pt x="193467" y="8191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600950" y="1962150"/>
            <a:ext cx="1943100" cy="419100"/>
          </a:xfrm>
          <a:custGeom>
            <a:avLst/>
            <a:gdLst/>
            <a:ahLst/>
            <a:cxnLst/>
            <a:rect l="l" t="t" r="r" b="b"/>
            <a:pathLst>
              <a:path w="1943100" h="419100">
                <a:moveTo>
                  <a:pt x="1943100" y="419100"/>
                </a:moveTo>
                <a:lnTo>
                  <a:pt x="1943100" y="0"/>
                </a:lnTo>
                <a:lnTo>
                  <a:pt x="0" y="0"/>
                </a:lnTo>
                <a:lnTo>
                  <a:pt x="0" y="419100"/>
                </a:lnTo>
                <a:lnTo>
                  <a:pt x="19050" y="4191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419100"/>
                </a:lnTo>
                <a:lnTo>
                  <a:pt x="1943100" y="419100"/>
                </a:lnTo>
                <a:close/>
              </a:path>
              <a:path w="1943100" h="4191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419100">
                <a:moveTo>
                  <a:pt x="38100" y="3810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381000"/>
                </a:lnTo>
                <a:lnTo>
                  <a:pt x="38100" y="381000"/>
                </a:lnTo>
                <a:close/>
              </a:path>
              <a:path w="1943100" h="419100">
                <a:moveTo>
                  <a:pt x="1924050" y="381000"/>
                </a:moveTo>
                <a:lnTo>
                  <a:pt x="19050" y="381000"/>
                </a:lnTo>
                <a:lnTo>
                  <a:pt x="38100" y="400050"/>
                </a:lnTo>
                <a:lnTo>
                  <a:pt x="38100" y="419100"/>
                </a:lnTo>
                <a:lnTo>
                  <a:pt x="1905000" y="419100"/>
                </a:lnTo>
                <a:lnTo>
                  <a:pt x="1905000" y="400050"/>
                </a:lnTo>
                <a:lnTo>
                  <a:pt x="1924050" y="381000"/>
                </a:lnTo>
                <a:close/>
              </a:path>
              <a:path w="1943100" h="419100">
                <a:moveTo>
                  <a:pt x="38100" y="419100"/>
                </a:moveTo>
                <a:lnTo>
                  <a:pt x="38100" y="400050"/>
                </a:lnTo>
                <a:lnTo>
                  <a:pt x="19050" y="381000"/>
                </a:lnTo>
                <a:lnTo>
                  <a:pt x="19050" y="419100"/>
                </a:lnTo>
                <a:lnTo>
                  <a:pt x="38100" y="419100"/>
                </a:lnTo>
                <a:close/>
              </a:path>
              <a:path w="1943100" h="41910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419100">
                <a:moveTo>
                  <a:pt x="1924050" y="38100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381000"/>
                </a:lnTo>
                <a:lnTo>
                  <a:pt x="1924050" y="381000"/>
                </a:lnTo>
                <a:close/>
              </a:path>
              <a:path w="1943100" h="419100">
                <a:moveTo>
                  <a:pt x="1924050" y="419100"/>
                </a:moveTo>
                <a:lnTo>
                  <a:pt x="1924050" y="381000"/>
                </a:lnTo>
                <a:lnTo>
                  <a:pt x="1905000" y="400050"/>
                </a:lnTo>
                <a:lnTo>
                  <a:pt x="1905000" y="419100"/>
                </a:lnTo>
                <a:lnTo>
                  <a:pt x="1924050" y="4191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571905"/>
            <a:ext cx="2571115" cy="112268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988694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98806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05027" y="3348228"/>
            <a:ext cx="1000760" cy="46990"/>
          </a:xfrm>
          <a:custGeom>
            <a:avLst/>
            <a:gdLst/>
            <a:ahLst/>
            <a:cxnLst/>
            <a:rect l="l" t="t" r="r" b="b"/>
            <a:pathLst>
              <a:path w="1000760" h="46989">
                <a:moveTo>
                  <a:pt x="1000506" y="46482"/>
                </a:moveTo>
                <a:lnTo>
                  <a:pt x="1000506" y="0"/>
                </a:lnTo>
                <a:lnTo>
                  <a:pt x="0" y="0"/>
                </a:lnTo>
                <a:lnTo>
                  <a:pt x="0" y="46482"/>
                </a:lnTo>
                <a:lnTo>
                  <a:pt x="4571" y="46482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6482"/>
                </a:lnTo>
                <a:lnTo>
                  <a:pt x="1000506" y="46482"/>
                </a:lnTo>
                <a:close/>
              </a:path>
              <a:path w="1000760" h="46989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6989">
                <a:moveTo>
                  <a:pt x="9906" y="46482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482"/>
                </a:lnTo>
                <a:lnTo>
                  <a:pt x="9906" y="46482"/>
                </a:lnTo>
                <a:close/>
              </a:path>
              <a:path w="1000760" h="46989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6989">
                <a:moveTo>
                  <a:pt x="995172" y="4648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482"/>
                </a:lnTo>
                <a:lnTo>
                  <a:pt x="995172" y="464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38627" y="3195827"/>
            <a:ext cx="1000760" cy="199390"/>
          </a:xfrm>
          <a:custGeom>
            <a:avLst/>
            <a:gdLst/>
            <a:ahLst/>
            <a:cxnLst/>
            <a:rect l="l" t="t" r="r" b="b"/>
            <a:pathLst>
              <a:path w="1000760" h="199389">
                <a:moveTo>
                  <a:pt x="1000505" y="198882"/>
                </a:moveTo>
                <a:lnTo>
                  <a:pt x="1000505" y="0"/>
                </a:lnTo>
                <a:lnTo>
                  <a:pt x="0" y="0"/>
                </a:lnTo>
                <a:lnTo>
                  <a:pt x="0" y="198882"/>
                </a:lnTo>
                <a:lnTo>
                  <a:pt x="4572" y="19888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599" y="9905"/>
                </a:lnTo>
                <a:lnTo>
                  <a:pt x="990599" y="4571"/>
                </a:lnTo>
                <a:lnTo>
                  <a:pt x="995171" y="9905"/>
                </a:lnTo>
                <a:lnTo>
                  <a:pt x="995171" y="198882"/>
                </a:lnTo>
                <a:lnTo>
                  <a:pt x="1000505" y="198882"/>
                </a:lnTo>
                <a:close/>
              </a:path>
              <a:path w="1000760" h="199389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199389">
                <a:moveTo>
                  <a:pt x="9906" y="19888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98882"/>
                </a:lnTo>
                <a:lnTo>
                  <a:pt x="9906" y="198882"/>
                </a:lnTo>
                <a:close/>
              </a:path>
              <a:path w="1000760" h="199389">
                <a:moveTo>
                  <a:pt x="995171" y="9905"/>
                </a:moveTo>
                <a:lnTo>
                  <a:pt x="990599" y="4571"/>
                </a:lnTo>
                <a:lnTo>
                  <a:pt x="990599" y="9905"/>
                </a:lnTo>
                <a:lnTo>
                  <a:pt x="995171" y="9905"/>
                </a:lnTo>
                <a:close/>
              </a:path>
              <a:path w="1000760" h="199389">
                <a:moveTo>
                  <a:pt x="995171" y="198882"/>
                </a:moveTo>
                <a:lnTo>
                  <a:pt x="995171" y="9905"/>
                </a:lnTo>
                <a:lnTo>
                  <a:pt x="990599" y="9905"/>
                </a:lnTo>
                <a:lnTo>
                  <a:pt x="990599" y="198882"/>
                </a:lnTo>
                <a:lnTo>
                  <a:pt x="995171" y="1988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942082" y="3268640"/>
            <a:ext cx="186690" cy="337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20"/>
              </a:lnSpc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38627" y="2586227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5" y="476249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5"/>
                </a:lnTo>
                <a:lnTo>
                  <a:pt x="990600" y="4571"/>
                </a:lnTo>
                <a:lnTo>
                  <a:pt x="995172" y="9905"/>
                </a:lnTo>
                <a:lnTo>
                  <a:pt x="995172" y="476249"/>
                </a:lnTo>
                <a:lnTo>
                  <a:pt x="1000505" y="476249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5"/>
                </a:moveTo>
                <a:lnTo>
                  <a:pt x="4572" y="467106"/>
                </a:lnTo>
                <a:lnTo>
                  <a:pt x="9906" y="471678"/>
                </a:lnTo>
                <a:lnTo>
                  <a:pt x="9906" y="476250"/>
                </a:lnTo>
                <a:lnTo>
                  <a:pt x="990600" y="476249"/>
                </a:lnTo>
                <a:lnTo>
                  <a:pt x="990600" y="471677"/>
                </a:lnTo>
                <a:lnTo>
                  <a:pt x="995172" y="467105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8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5"/>
                </a:moveTo>
                <a:lnTo>
                  <a:pt x="990600" y="4571"/>
                </a:lnTo>
                <a:lnTo>
                  <a:pt x="990600" y="9905"/>
                </a:lnTo>
                <a:lnTo>
                  <a:pt x="995172" y="9905"/>
                </a:lnTo>
                <a:close/>
              </a:path>
              <a:path w="1000760" h="476250">
                <a:moveTo>
                  <a:pt x="995172" y="467105"/>
                </a:moveTo>
                <a:lnTo>
                  <a:pt x="995172" y="9905"/>
                </a:lnTo>
                <a:lnTo>
                  <a:pt x="990600" y="9905"/>
                </a:lnTo>
                <a:lnTo>
                  <a:pt x="990600" y="467105"/>
                </a:lnTo>
                <a:lnTo>
                  <a:pt x="995172" y="467105"/>
                </a:lnTo>
                <a:close/>
              </a:path>
              <a:path w="1000760" h="476250">
                <a:moveTo>
                  <a:pt x="995172" y="476249"/>
                </a:moveTo>
                <a:lnTo>
                  <a:pt x="995172" y="467105"/>
                </a:lnTo>
                <a:lnTo>
                  <a:pt x="990600" y="471677"/>
                </a:lnTo>
                <a:lnTo>
                  <a:pt x="990600" y="476249"/>
                </a:lnTo>
                <a:lnTo>
                  <a:pt x="995172" y="47624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187445" y="26131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05027" y="2891027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1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97913" y="2795777"/>
            <a:ext cx="1146175" cy="342900"/>
          </a:xfrm>
          <a:custGeom>
            <a:avLst/>
            <a:gdLst/>
            <a:ahLst/>
            <a:cxnLst/>
            <a:rect l="l" t="t" r="r" b="b"/>
            <a:pathLst>
              <a:path w="1146175" h="342900">
                <a:moveTo>
                  <a:pt x="1109115" y="38456"/>
                </a:moveTo>
                <a:lnTo>
                  <a:pt x="1090669" y="33471"/>
                </a:lnTo>
                <a:lnTo>
                  <a:pt x="0" y="324612"/>
                </a:lnTo>
                <a:lnTo>
                  <a:pt x="5334" y="342900"/>
                </a:lnTo>
                <a:lnTo>
                  <a:pt x="1095743" y="51828"/>
                </a:lnTo>
                <a:lnTo>
                  <a:pt x="1109115" y="38456"/>
                </a:lnTo>
                <a:close/>
              </a:path>
              <a:path w="1146175" h="342900">
                <a:moveTo>
                  <a:pt x="1146048" y="28956"/>
                </a:moveTo>
                <a:lnTo>
                  <a:pt x="1044702" y="762"/>
                </a:lnTo>
                <a:lnTo>
                  <a:pt x="1040129" y="0"/>
                </a:lnTo>
                <a:lnTo>
                  <a:pt x="1034796" y="3048"/>
                </a:lnTo>
                <a:lnTo>
                  <a:pt x="1033272" y="7620"/>
                </a:lnTo>
                <a:lnTo>
                  <a:pt x="1031747" y="12954"/>
                </a:lnTo>
                <a:lnTo>
                  <a:pt x="1034796" y="18288"/>
                </a:lnTo>
                <a:lnTo>
                  <a:pt x="1040129" y="19812"/>
                </a:lnTo>
                <a:lnTo>
                  <a:pt x="1090669" y="33471"/>
                </a:lnTo>
                <a:lnTo>
                  <a:pt x="1124711" y="24384"/>
                </a:lnTo>
                <a:lnTo>
                  <a:pt x="1130046" y="42672"/>
                </a:lnTo>
                <a:lnTo>
                  <a:pt x="1130046" y="44957"/>
                </a:lnTo>
                <a:lnTo>
                  <a:pt x="1146048" y="28956"/>
                </a:lnTo>
                <a:close/>
              </a:path>
              <a:path w="1146175" h="342900">
                <a:moveTo>
                  <a:pt x="1130046" y="44957"/>
                </a:moveTo>
                <a:lnTo>
                  <a:pt x="1130046" y="42672"/>
                </a:lnTo>
                <a:lnTo>
                  <a:pt x="1095743" y="51828"/>
                </a:lnTo>
                <a:lnTo>
                  <a:pt x="1054608" y="92964"/>
                </a:lnTo>
                <a:lnTo>
                  <a:pt x="1054608" y="99060"/>
                </a:lnTo>
                <a:lnTo>
                  <a:pt x="1062228" y="106680"/>
                </a:lnTo>
                <a:lnTo>
                  <a:pt x="1068323" y="106680"/>
                </a:lnTo>
                <a:lnTo>
                  <a:pt x="1130046" y="44957"/>
                </a:lnTo>
                <a:close/>
              </a:path>
              <a:path w="1146175" h="342900">
                <a:moveTo>
                  <a:pt x="1130046" y="42672"/>
                </a:moveTo>
                <a:lnTo>
                  <a:pt x="1124711" y="24384"/>
                </a:lnTo>
                <a:lnTo>
                  <a:pt x="1090669" y="33471"/>
                </a:lnTo>
                <a:lnTo>
                  <a:pt x="1109115" y="38456"/>
                </a:lnTo>
                <a:lnTo>
                  <a:pt x="1120902" y="26670"/>
                </a:lnTo>
                <a:lnTo>
                  <a:pt x="1124711" y="42672"/>
                </a:lnTo>
                <a:lnTo>
                  <a:pt x="1124711" y="44095"/>
                </a:lnTo>
                <a:lnTo>
                  <a:pt x="1130046" y="42672"/>
                </a:lnTo>
                <a:close/>
              </a:path>
              <a:path w="1146175" h="342900">
                <a:moveTo>
                  <a:pt x="1124711" y="44095"/>
                </a:moveTo>
                <a:lnTo>
                  <a:pt x="1124711" y="42672"/>
                </a:lnTo>
                <a:lnTo>
                  <a:pt x="1109115" y="38456"/>
                </a:lnTo>
                <a:lnTo>
                  <a:pt x="1095743" y="51828"/>
                </a:lnTo>
                <a:lnTo>
                  <a:pt x="1124711" y="44095"/>
                </a:lnTo>
                <a:close/>
              </a:path>
              <a:path w="1146175" h="342900">
                <a:moveTo>
                  <a:pt x="1124711" y="42672"/>
                </a:moveTo>
                <a:lnTo>
                  <a:pt x="1120902" y="26670"/>
                </a:lnTo>
                <a:lnTo>
                  <a:pt x="1109115" y="38456"/>
                </a:lnTo>
                <a:lnTo>
                  <a:pt x="1124711" y="426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97913" y="3120389"/>
            <a:ext cx="1107440" cy="274320"/>
          </a:xfrm>
          <a:custGeom>
            <a:avLst/>
            <a:gdLst/>
            <a:ahLst/>
            <a:cxnLst/>
            <a:rect l="l" t="t" r="r" b="b"/>
            <a:pathLst>
              <a:path w="1107439" h="274320">
                <a:moveTo>
                  <a:pt x="1035604" y="274320"/>
                </a:moveTo>
                <a:lnTo>
                  <a:pt x="5334" y="0"/>
                </a:lnTo>
                <a:lnTo>
                  <a:pt x="0" y="18287"/>
                </a:lnTo>
                <a:lnTo>
                  <a:pt x="961585" y="274320"/>
                </a:lnTo>
                <a:lnTo>
                  <a:pt x="1035604" y="274320"/>
                </a:lnTo>
                <a:close/>
              </a:path>
              <a:path w="1107439" h="274320">
                <a:moveTo>
                  <a:pt x="1106828" y="274320"/>
                </a:moveTo>
                <a:lnTo>
                  <a:pt x="1072134" y="239268"/>
                </a:lnTo>
                <a:lnTo>
                  <a:pt x="1068324" y="236220"/>
                </a:lnTo>
                <a:lnTo>
                  <a:pt x="1062228" y="235458"/>
                </a:lnTo>
                <a:lnTo>
                  <a:pt x="1054608" y="243077"/>
                </a:lnTo>
                <a:lnTo>
                  <a:pt x="1054608" y="249174"/>
                </a:lnTo>
                <a:lnTo>
                  <a:pt x="1079754" y="274320"/>
                </a:lnTo>
                <a:lnTo>
                  <a:pt x="1106828" y="2743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94866" y="3121914"/>
            <a:ext cx="352425" cy="273050"/>
          </a:xfrm>
          <a:custGeom>
            <a:avLst/>
            <a:gdLst/>
            <a:ahLst/>
            <a:cxnLst/>
            <a:rect l="l" t="t" r="r" b="b"/>
            <a:pathLst>
              <a:path w="352425" h="273050">
                <a:moveTo>
                  <a:pt x="352367" y="272796"/>
                </a:moveTo>
                <a:lnTo>
                  <a:pt x="11430" y="0"/>
                </a:lnTo>
                <a:lnTo>
                  <a:pt x="0" y="14478"/>
                </a:lnTo>
                <a:lnTo>
                  <a:pt x="322625" y="272796"/>
                </a:lnTo>
                <a:lnTo>
                  <a:pt x="352367" y="2727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934459" y="2668848"/>
            <a:ext cx="1510665" cy="75755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98806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5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40118" y="3444429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73693" y="3810301"/>
            <a:ext cx="971550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05027" y="38054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1" y="9906"/>
                </a:lnTo>
                <a:lnTo>
                  <a:pt x="995171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4571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1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1" y="99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995171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5171" y="476250"/>
                </a:moveTo>
                <a:lnTo>
                  <a:pt x="995171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1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00200" y="4034028"/>
            <a:ext cx="209550" cy="340360"/>
          </a:xfrm>
          <a:custGeom>
            <a:avLst/>
            <a:gdLst/>
            <a:ahLst/>
            <a:cxnLst/>
            <a:rect l="l" t="t" r="r" b="b"/>
            <a:pathLst>
              <a:path w="209550" h="340360">
                <a:moveTo>
                  <a:pt x="209062" y="339851"/>
                </a:moveTo>
                <a:lnTo>
                  <a:pt x="188733" y="273145"/>
                </a:lnTo>
                <a:lnTo>
                  <a:pt x="172212" y="224789"/>
                </a:lnTo>
                <a:lnTo>
                  <a:pt x="156858" y="185873"/>
                </a:lnTo>
                <a:lnTo>
                  <a:pt x="135813" y="138161"/>
                </a:lnTo>
                <a:lnTo>
                  <a:pt x="109380" y="88687"/>
                </a:lnTo>
                <a:lnTo>
                  <a:pt x="77859" y="44481"/>
                </a:lnTo>
                <a:lnTo>
                  <a:pt x="41552" y="12574"/>
                </a:lnTo>
                <a:lnTo>
                  <a:pt x="762" y="0"/>
                </a:lnTo>
                <a:lnTo>
                  <a:pt x="0" y="19050"/>
                </a:lnTo>
                <a:lnTo>
                  <a:pt x="37241" y="32618"/>
                </a:lnTo>
                <a:lnTo>
                  <a:pt x="71599" y="67033"/>
                </a:lnTo>
                <a:lnTo>
                  <a:pt x="102103" y="114209"/>
                </a:lnTo>
                <a:lnTo>
                  <a:pt x="127781" y="166062"/>
                </a:lnTo>
                <a:lnTo>
                  <a:pt x="147664" y="214507"/>
                </a:lnTo>
                <a:lnTo>
                  <a:pt x="160782" y="251460"/>
                </a:lnTo>
                <a:lnTo>
                  <a:pt x="176626" y="298502"/>
                </a:lnTo>
                <a:lnTo>
                  <a:pt x="189283" y="339851"/>
                </a:lnTo>
                <a:lnTo>
                  <a:pt x="209062" y="3398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600200" y="3576828"/>
            <a:ext cx="1031875" cy="797560"/>
          </a:xfrm>
          <a:custGeom>
            <a:avLst/>
            <a:gdLst/>
            <a:ahLst/>
            <a:cxnLst/>
            <a:rect l="l" t="t" r="r" b="b"/>
            <a:pathLst>
              <a:path w="1031875" h="797560">
                <a:moveTo>
                  <a:pt x="1031767" y="797051"/>
                </a:moveTo>
                <a:lnTo>
                  <a:pt x="993972" y="730939"/>
                </a:lnTo>
                <a:lnTo>
                  <a:pt x="968155" y="688657"/>
                </a:lnTo>
                <a:lnTo>
                  <a:pt x="941506" y="647077"/>
                </a:lnTo>
                <a:lnTo>
                  <a:pt x="914034" y="606232"/>
                </a:lnTo>
                <a:lnTo>
                  <a:pt x="885748" y="566155"/>
                </a:lnTo>
                <a:lnTo>
                  <a:pt x="856657" y="526881"/>
                </a:lnTo>
                <a:lnTo>
                  <a:pt x="826770" y="488442"/>
                </a:lnTo>
                <a:lnTo>
                  <a:pt x="796197" y="450999"/>
                </a:lnTo>
                <a:lnTo>
                  <a:pt x="764280" y="413946"/>
                </a:lnTo>
                <a:lnTo>
                  <a:pt x="731054" y="377445"/>
                </a:lnTo>
                <a:lnTo>
                  <a:pt x="696555" y="341660"/>
                </a:lnTo>
                <a:lnTo>
                  <a:pt x="660819" y="306754"/>
                </a:lnTo>
                <a:lnTo>
                  <a:pt x="623882" y="272891"/>
                </a:lnTo>
                <a:lnTo>
                  <a:pt x="585779" y="240236"/>
                </a:lnTo>
                <a:lnTo>
                  <a:pt x="546547" y="208951"/>
                </a:lnTo>
                <a:lnTo>
                  <a:pt x="506221" y="179200"/>
                </a:lnTo>
                <a:lnTo>
                  <a:pt x="464839" y="151147"/>
                </a:lnTo>
                <a:lnTo>
                  <a:pt x="422434" y="124955"/>
                </a:lnTo>
                <a:lnTo>
                  <a:pt x="379045" y="100789"/>
                </a:lnTo>
                <a:lnTo>
                  <a:pt x="334705" y="78811"/>
                </a:lnTo>
                <a:lnTo>
                  <a:pt x="289452" y="59186"/>
                </a:lnTo>
                <a:lnTo>
                  <a:pt x="243322" y="42077"/>
                </a:lnTo>
                <a:lnTo>
                  <a:pt x="196349" y="27647"/>
                </a:lnTo>
                <a:lnTo>
                  <a:pt x="148571" y="16061"/>
                </a:lnTo>
                <a:lnTo>
                  <a:pt x="100023" y="7482"/>
                </a:lnTo>
                <a:lnTo>
                  <a:pt x="50741" y="2074"/>
                </a:lnTo>
                <a:lnTo>
                  <a:pt x="762" y="0"/>
                </a:lnTo>
                <a:lnTo>
                  <a:pt x="0" y="19050"/>
                </a:lnTo>
                <a:lnTo>
                  <a:pt x="49128" y="21060"/>
                </a:lnTo>
                <a:lnTo>
                  <a:pt x="97580" y="26379"/>
                </a:lnTo>
                <a:lnTo>
                  <a:pt x="145316" y="34842"/>
                </a:lnTo>
                <a:lnTo>
                  <a:pt x="192303" y="46286"/>
                </a:lnTo>
                <a:lnTo>
                  <a:pt x="238502" y="60546"/>
                </a:lnTo>
                <a:lnTo>
                  <a:pt x="283878" y="77458"/>
                </a:lnTo>
                <a:lnTo>
                  <a:pt x="328394" y="96857"/>
                </a:lnTo>
                <a:lnTo>
                  <a:pt x="372013" y="118579"/>
                </a:lnTo>
                <a:lnTo>
                  <a:pt x="414700" y="142460"/>
                </a:lnTo>
                <a:lnTo>
                  <a:pt x="456418" y="168335"/>
                </a:lnTo>
                <a:lnTo>
                  <a:pt x="497131" y="196040"/>
                </a:lnTo>
                <a:lnTo>
                  <a:pt x="536802" y="225411"/>
                </a:lnTo>
                <a:lnTo>
                  <a:pt x="575394" y="256284"/>
                </a:lnTo>
                <a:lnTo>
                  <a:pt x="612872" y="288494"/>
                </a:lnTo>
                <a:lnTo>
                  <a:pt x="649198" y="321877"/>
                </a:lnTo>
                <a:lnTo>
                  <a:pt x="684338" y="356268"/>
                </a:lnTo>
                <a:lnTo>
                  <a:pt x="718253" y="391504"/>
                </a:lnTo>
                <a:lnTo>
                  <a:pt x="750908" y="427419"/>
                </a:lnTo>
                <a:lnTo>
                  <a:pt x="782266" y="463851"/>
                </a:lnTo>
                <a:lnTo>
                  <a:pt x="812292" y="500634"/>
                </a:lnTo>
                <a:lnTo>
                  <a:pt x="841921" y="538854"/>
                </a:lnTo>
                <a:lnTo>
                  <a:pt x="870760" y="577885"/>
                </a:lnTo>
                <a:lnTo>
                  <a:pt x="898801" y="617697"/>
                </a:lnTo>
                <a:lnTo>
                  <a:pt x="926033" y="658256"/>
                </a:lnTo>
                <a:lnTo>
                  <a:pt x="952449" y="699531"/>
                </a:lnTo>
                <a:lnTo>
                  <a:pt x="978039" y="741489"/>
                </a:lnTo>
                <a:lnTo>
                  <a:pt x="1002794" y="784099"/>
                </a:lnTo>
                <a:lnTo>
                  <a:pt x="1009959" y="797051"/>
                </a:lnTo>
                <a:lnTo>
                  <a:pt x="1031767" y="7970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05027" y="3394709"/>
            <a:ext cx="1000760" cy="429895"/>
          </a:xfrm>
          <a:custGeom>
            <a:avLst/>
            <a:gdLst/>
            <a:ahLst/>
            <a:cxnLst/>
            <a:rect l="l" t="t" r="r" b="b"/>
            <a:pathLst>
              <a:path w="1000760" h="429895">
                <a:moveTo>
                  <a:pt x="9906" y="420624"/>
                </a:moveTo>
                <a:lnTo>
                  <a:pt x="9906" y="0"/>
                </a:lnTo>
                <a:lnTo>
                  <a:pt x="0" y="0"/>
                </a:lnTo>
                <a:lnTo>
                  <a:pt x="0" y="429768"/>
                </a:lnTo>
                <a:lnTo>
                  <a:pt x="4572" y="429768"/>
                </a:lnTo>
                <a:lnTo>
                  <a:pt x="4572" y="420624"/>
                </a:lnTo>
                <a:lnTo>
                  <a:pt x="9906" y="420624"/>
                </a:lnTo>
                <a:close/>
              </a:path>
              <a:path w="1000760" h="429895">
                <a:moveTo>
                  <a:pt x="995172" y="420624"/>
                </a:moveTo>
                <a:lnTo>
                  <a:pt x="4572" y="420624"/>
                </a:lnTo>
                <a:lnTo>
                  <a:pt x="9906" y="425196"/>
                </a:lnTo>
                <a:lnTo>
                  <a:pt x="9906" y="429768"/>
                </a:lnTo>
                <a:lnTo>
                  <a:pt x="990600" y="429768"/>
                </a:lnTo>
                <a:lnTo>
                  <a:pt x="990600" y="425196"/>
                </a:lnTo>
                <a:lnTo>
                  <a:pt x="995172" y="420624"/>
                </a:lnTo>
                <a:close/>
              </a:path>
              <a:path w="1000760" h="429895">
                <a:moveTo>
                  <a:pt x="9906" y="429768"/>
                </a:moveTo>
                <a:lnTo>
                  <a:pt x="9906" y="425196"/>
                </a:lnTo>
                <a:lnTo>
                  <a:pt x="4572" y="420624"/>
                </a:lnTo>
                <a:lnTo>
                  <a:pt x="4572" y="429768"/>
                </a:lnTo>
                <a:lnTo>
                  <a:pt x="9906" y="429768"/>
                </a:lnTo>
                <a:close/>
              </a:path>
              <a:path w="1000760" h="429895">
                <a:moveTo>
                  <a:pt x="1000506" y="429768"/>
                </a:moveTo>
                <a:lnTo>
                  <a:pt x="1000506" y="0"/>
                </a:lnTo>
                <a:lnTo>
                  <a:pt x="990600" y="0"/>
                </a:lnTo>
                <a:lnTo>
                  <a:pt x="990600" y="420624"/>
                </a:lnTo>
                <a:lnTo>
                  <a:pt x="995172" y="420624"/>
                </a:lnTo>
                <a:lnTo>
                  <a:pt x="995172" y="429768"/>
                </a:lnTo>
                <a:lnTo>
                  <a:pt x="1000506" y="429768"/>
                </a:lnTo>
                <a:close/>
              </a:path>
              <a:path w="1000760" h="429895">
                <a:moveTo>
                  <a:pt x="995172" y="429768"/>
                </a:moveTo>
                <a:lnTo>
                  <a:pt x="995172" y="420624"/>
                </a:lnTo>
                <a:lnTo>
                  <a:pt x="990600" y="425196"/>
                </a:lnTo>
                <a:lnTo>
                  <a:pt x="990600" y="429768"/>
                </a:lnTo>
                <a:lnTo>
                  <a:pt x="995172" y="4297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795781" y="2826512"/>
            <a:ext cx="61849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738627" y="38054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5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599" y="9906"/>
                </a:lnTo>
                <a:lnTo>
                  <a:pt x="990599" y="4572"/>
                </a:lnTo>
                <a:lnTo>
                  <a:pt x="995171" y="9906"/>
                </a:lnTo>
                <a:lnTo>
                  <a:pt x="995171" y="476250"/>
                </a:lnTo>
                <a:lnTo>
                  <a:pt x="1000505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599" y="476250"/>
                </a:lnTo>
                <a:lnTo>
                  <a:pt x="990599" y="471677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1" y="9906"/>
                </a:moveTo>
                <a:lnTo>
                  <a:pt x="990599" y="4572"/>
                </a:lnTo>
                <a:lnTo>
                  <a:pt x="990599" y="9906"/>
                </a:lnTo>
                <a:lnTo>
                  <a:pt x="995171" y="99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995171" y="9906"/>
                </a:lnTo>
                <a:lnTo>
                  <a:pt x="990599" y="9906"/>
                </a:lnTo>
                <a:lnTo>
                  <a:pt x="990599" y="467106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5171" y="476250"/>
                </a:moveTo>
                <a:lnTo>
                  <a:pt x="995171" y="467106"/>
                </a:lnTo>
                <a:lnTo>
                  <a:pt x="990599" y="471677"/>
                </a:lnTo>
                <a:lnTo>
                  <a:pt x="990599" y="476250"/>
                </a:lnTo>
                <a:lnTo>
                  <a:pt x="995171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187445" y="38323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334000" y="4186428"/>
            <a:ext cx="269875" cy="187960"/>
          </a:xfrm>
          <a:custGeom>
            <a:avLst/>
            <a:gdLst/>
            <a:ahLst/>
            <a:cxnLst/>
            <a:rect l="l" t="t" r="r" b="b"/>
            <a:pathLst>
              <a:path w="269875" h="187960">
                <a:moveTo>
                  <a:pt x="269865" y="187451"/>
                </a:moveTo>
                <a:lnTo>
                  <a:pt x="236572" y="143436"/>
                </a:lnTo>
                <a:lnTo>
                  <a:pt x="203973" y="106558"/>
                </a:lnTo>
                <a:lnTo>
                  <a:pt x="168428" y="72765"/>
                </a:lnTo>
                <a:lnTo>
                  <a:pt x="130135" y="43634"/>
                </a:lnTo>
                <a:lnTo>
                  <a:pt x="89294" y="20744"/>
                </a:lnTo>
                <a:lnTo>
                  <a:pt x="46103" y="5673"/>
                </a:lnTo>
                <a:lnTo>
                  <a:pt x="762" y="0"/>
                </a:lnTo>
                <a:lnTo>
                  <a:pt x="0" y="19050"/>
                </a:lnTo>
                <a:lnTo>
                  <a:pt x="48227" y="25895"/>
                </a:lnTo>
                <a:lnTo>
                  <a:pt x="93973" y="44195"/>
                </a:lnTo>
                <a:lnTo>
                  <a:pt x="136922" y="71667"/>
                </a:lnTo>
                <a:lnTo>
                  <a:pt x="176760" y="106027"/>
                </a:lnTo>
                <a:lnTo>
                  <a:pt x="213172" y="144993"/>
                </a:lnTo>
                <a:lnTo>
                  <a:pt x="245843" y="186283"/>
                </a:lnTo>
                <a:lnTo>
                  <a:pt x="246652" y="187451"/>
                </a:lnTo>
                <a:lnTo>
                  <a:pt x="269865" y="1874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338828" y="3957828"/>
            <a:ext cx="1000760" cy="416559"/>
          </a:xfrm>
          <a:custGeom>
            <a:avLst/>
            <a:gdLst/>
            <a:ahLst/>
            <a:cxnLst/>
            <a:rect l="l" t="t" r="r" b="b"/>
            <a:pathLst>
              <a:path w="1000760" h="416560">
                <a:moveTo>
                  <a:pt x="1000505" y="416051"/>
                </a:moveTo>
                <a:lnTo>
                  <a:pt x="1000505" y="0"/>
                </a:lnTo>
                <a:lnTo>
                  <a:pt x="0" y="0"/>
                </a:lnTo>
                <a:lnTo>
                  <a:pt x="0" y="416051"/>
                </a:lnTo>
                <a:lnTo>
                  <a:pt x="4572" y="416051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16051"/>
                </a:lnTo>
                <a:lnTo>
                  <a:pt x="1000505" y="416051"/>
                </a:lnTo>
                <a:close/>
              </a:path>
              <a:path w="1000760" h="4165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16560">
                <a:moveTo>
                  <a:pt x="9906" y="416051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16051"/>
                </a:lnTo>
                <a:lnTo>
                  <a:pt x="9906" y="416051"/>
                </a:lnTo>
                <a:close/>
              </a:path>
              <a:path w="1000760" h="41656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16560">
                <a:moveTo>
                  <a:pt x="995172" y="416051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16051"/>
                </a:lnTo>
                <a:lnTo>
                  <a:pt x="995172" y="41605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334000" y="3729228"/>
            <a:ext cx="1139825" cy="645160"/>
          </a:xfrm>
          <a:custGeom>
            <a:avLst/>
            <a:gdLst/>
            <a:ahLst/>
            <a:cxnLst/>
            <a:rect l="l" t="t" r="r" b="b"/>
            <a:pathLst>
              <a:path w="1139825" h="645160">
                <a:moveTo>
                  <a:pt x="1139595" y="644651"/>
                </a:moveTo>
                <a:lnTo>
                  <a:pt x="1098995" y="594208"/>
                </a:lnTo>
                <a:lnTo>
                  <a:pt x="1067148" y="556919"/>
                </a:lnTo>
                <a:lnTo>
                  <a:pt x="1034512" y="520491"/>
                </a:lnTo>
                <a:lnTo>
                  <a:pt x="1001114" y="484955"/>
                </a:lnTo>
                <a:lnTo>
                  <a:pt x="966977" y="450341"/>
                </a:lnTo>
                <a:lnTo>
                  <a:pt x="931434" y="416217"/>
                </a:lnTo>
                <a:lnTo>
                  <a:pt x="894886" y="382874"/>
                </a:lnTo>
                <a:lnTo>
                  <a:pt x="857364" y="350390"/>
                </a:lnTo>
                <a:lnTo>
                  <a:pt x="818901" y="318844"/>
                </a:lnTo>
                <a:lnTo>
                  <a:pt x="779526" y="288312"/>
                </a:lnTo>
                <a:lnTo>
                  <a:pt x="739271" y="258874"/>
                </a:lnTo>
                <a:lnTo>
                  <a:pt x="698166" y="230606"/>
                </a:lnTo>
                <a:lnTo>
                  <a:pt x="656243" y="203586"/>
                </a:lnTo>
                <a:lnTo>
                  <a:pt x="613533" y="177893"/>
                </a:lnTo>
                <a:lnTo>
                  <a:pt x="570067" y="153604"/>
                </a:lnTo>
                <a:lnTo>
                  <a:pt x="525875" y="130797"/>
                </a:lnTo>
                <a:lnTo>
                  <a:pt x="480989" y="109550"/>
                </a:lnTo>
                <a:lnTo>
                  <a:pt x="435439" y="89940"/>
                </a:lnTo>
                <a:lnTo>
                  <a:pt x="389258" y="72047"/>
                </a:lnTo>
                <a:lnTo>
                  <a:pt x="342475" y="55946"/>
                </a:lnTo>
                <a:lnTo>
                  <a:pt x="295121" y="41717"/>
                </a:lnTo>
                <a:lnTo>
                  <a:pt x="247229" y="29437"/>
                </a:lnTo>
                <a:lnTo>
                  <a:pt x="198828" y="19185"/>
                </a:lnTo>
                <a:lnTo>
                  <a:pt x="149950" y="11036"/>
                </a:lnTo>
                <a:lnTo>
                  <a:pt x="100625" y="5071"/>
                </a:lnTo>
                <a:lnTo>
                  <a:pt x="50886" y="1366"/>
                </a:lnTo>
                <a:lnTo>
                  <a:pt x="762" y="0"/>
                </a:lnTo>
                <a:lnTo>
                  <a:pt x="0" y="19050"/>
                </a:lnTo>
                <a:lnTo>
                  <a:pt x="48908" y="20398"/>
                </a:lnTo>
                <a:lnTo>
                  <a:pt x="97424" y="23981"/>
                </a:lnTo>
                <a:lnTo>
                  <a:pt x="145522" y="29727"/>
                </a:lnTo>
                <a:lnTo>
                  <a:pt x="193174" y="37564"/>
                </a:lnTo>
                <a:lnTo>
                  <a:pt x="240354" y="47421"/>
                </a:lnTo>
                <a:lnTo>
                  <a:pt x="287035" y="59227"/>
                </a:lnTo>
                <a:lnTo>
                  <a:pt x="333189" y="72909"/>
                </a:lnTo>
                <a:lnTo>
                  <a:pt x="378790" y="88397"/>
                </a:lnTo>
                <a:lnTo>
                  <a:pt x="423810" y="105619"/>
                </a:lnTo>
                <a:lnTo>
                  <a:pt x="468224" y="124505"/>
                </a:lnTo>
                <a:lnTo>
                  <a:pt x="512003" y="144981"/>
                </a:lnTo>
                <a:lnTo>
                  <a:pt x="555121" y="166978"/>
                </a:lnTo>
                <a:lnTo>
                  <a:pt x="597552" y="190422"/>
                </a:lnTo>
                <a:lnTo>
                  <a:pt x="639267" y="215245"/>
                </a:lnTo>
                <a:lnTo>
                  <a:pt x="680240" y="241372"/>
                </a:lnTo>
                <a:lnTo>
                  <a:pt x="720445" y="268734"/>
                </a:lnTo>
                <a:lnTo>
                  <a:pt x="759854" y="297259"/>
                </a:lnTo>
                <a:lnTo>
                  <a:pt x="798440" y="326875"/>
                </a:lnTo>
                <a:lnTo>
                  <a:pt x="836177" y="357512"/>
                </a:lnTo>
                <a:lnTo>
                  <a:pt x="873037" y="389097"/>
                </a:lnTo>
                <a:lnTo>
                  <a:pt x="908994" y="421559"/>
                </a:lnTo>
                <a:lnTo>
                  <a:pt x="944020" y="454826"/>
                </a:lnTo>
                <a:lnTo>
                  <a:pt x="978089" y="488829"/>
                </a:lnTo>
                <a:lnTo>
                  <a:pt x="1011174" y="523493"/>
                </a:lnTo>
                <a:lnTo>
                  <a:pt x="1043980" y="559693"/>
                </a:lnTo>
                <a:lnTo>
                  <a:pt x="1076002" y="596751"/>
                </a:lnTo>
                <a:lnTo>
                  <a:pt x="1107214" y="634638"/>
                </a:lnTo>
                <a:lnTo>
                  <a:pt x="1115077" y="644651"/>
                </a:lnTo>
                <a:lnTo>
                  <a:pt x="1139595" y="64465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338828" y="35006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5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5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738627" y="3394709"/>
            <a:ext cx="1000760" cy="277495"/>
          </a:xfrm>
          <a:custGeom>
            <a:avLst/>
            <a:gdLst/>
            <a:ahLst/>
            <a:cxnLst/>
            <a:rect l="l" t="t" r="r" b="b"/>
            <a:pathLst>
              <a:path w="1000760" h="277495">
                <a:moveTo>
                  <a:pt x="9906" y="268224"/>
                </a:moveTo>
                <a:lnTo>
                  <a:pt x="9906" y="0"/>
                </a:lnTo>
                <a:lnTo>
                  <a:pt x="0" y="0"/>
                </a:lnTo>
                <a:lnTo>
                  <a:pt x="0" y="277368"/>
                </a:lnTo>
                <a:lnTo>
                  <a:pt x="4572" y="277368"/>
                </a:lnTo>
                <a:lnTo>
                  <a:pt x="4572" y="268224"/>
                </a:lnTo>
                <a:lnTo>
                  <a:pt x="9906" y="268224"/>
                </a:lnTo>
                <a:close/>
              </a:path>
              <a:path w="1000760" h="277495">
                <a:moveTo>
                  <a:pt x="995171" y="268224"/>
                </a:moveTo>
                <a:lnTo>
                  <a:pt x="4572" y="268224"/>
                </a:lnTo>
                <a:lnTo>
                  <a:pt x="9906" y="272796"/>
                </a:lnTo>
                <a:lnTo>
                  <a:pt x="9906" y="277368"/>
                </a:lnTo>
                <a:lnTo>
                  <a:pt x="990599" y="277368"/>
                </a:lnTo>
                <a:lnTo>
                  <a:pt x="990599" y="272796"/>
                </a:lnTo>
                <a:lnTo>
                  <a:pt x="995171" y="268224"/>
                </a:lnTo>
                <a:close/>
              </a:path>
              <a:path w="1000760" h="277495">
                <a:moveTo>
                  <a:pt x="9906" y="277368"/>
                </a:moveTo>
                <a:lnTo>
                  <a:pt x="9906" y="272796"/>
                </a:lnTo>
                <a:lnTo>
                  <a:pt x="4572" y="268224"/>
                </a:lnTo>
                <a:lnTo>
                  <a:pt x="4572" y="277368"/>
                </a:lnTo>
                <a:lnTo>
                  <a:pt x="9906" y="277368"/>
                </a:lnTo>
                <a:close/>
              </a:path>
              <a:path w="1000760" h="277495">
                <a:moveTo>
                  <a:pt x="1000505" y="277368"/>
                </a:moveTo>
                <a:lnTo>
                  <a:pt x="1000505" y="0"/>
                </a:lnTo>
                <a:lnTo>
                  <a:pt x="990599" y="0"/>
                </a:lnTo>
                <a:lnTo>
                  <a:pt x="990599" y="268224"/>
                </a:lnTo>
                <a:lnTo>
                  <a:pt x="995171" y="268224"/>
                </a:lnTo>
                <a:lnTo>
                  <a:pt x="995171" y="277368"/>
                </a:lnTo>
                <a:lnTo>
                  <a:pt x="1000505" y="277368"/>
                </a:lnTo>
                <a:close/>
              </a:path>
              <a:path w="1000760" h="277495">
                <a:moveTo>
                  <a:pt x="995171" y="277368"/>
                </a:moveTo>
                <a:lnTo>
                  <a:pt x="995171" y="268224"/>
                </a:lnTo>
                <a:lnTo>
                  <a:pt x="990599" y="272796"/>
                </a:lnTo>
                <a:lnTo>
                  <a:pt x="990599" y="277368"/>
                </a:lnTo>
                <a:lnTo>
                  <a:pt x="995171" y="2773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942082" y="32227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729990" y="3425952"/>
            <a:ext cx="614680" cy="320040"/>
          </a:xfrm>
          <a:custGeom>
            <a:avLst/>
            <a:gdLst/>
            <a:ahLst/>
            <a:cxnLst/>
            <a:rect l="l" t="t" r="r" b="b"/>
            <a:pathLst>
              <a:path w="614679" h="320039">
                <a:moveTo>
                  <a:pt x="580266" y="296023"/>
                </a:moveTo>
                <a:lnTo>
                  <a:pt x="569714" y="279944"/>
                </a:lnTo>
                <a:lnTo>
                  <a:pt x="8382" y="0"/>
                </a:lnTo>
                <a:lnTo>
                  <a:pt x="0" y="16763"/>
                </a:lnTo>
                <a:lnTo>
                  <a:pt x="561155" y="297341"/>
                </a:lnTo>
                <a:lnTo>
                  <a:pt x="580266" y="296023"/>
                </a:lnTo>
                <a:close/>
              </a:path>
              <a:path w="614679" h="320039">
                <a:moveTo>
                  <a:pt x="601218" y="314032"/>
                </a:moveTo>
                <a:lnTo>
                  <a:pt x="601218" y="295656"/>
                </a:lnTo>
                <a:lnTo>
                  <a:pt x="592836" y="313182"/>
                </a:lnTo>
                <a:lnTo>
                  <a:pt x="561155" y="297341"/>
                </a:lnTo>
                <a:lnTo>
                  <a:pt x="509777" y="300884"/>
                </a:lnTo>
                <a:lnTo>
                  <a:pt x="502920" y="300989"/>
                </a:lnTo>
                <a:lnTo>
                  <a:pt x="499110" y="305562"/>
                </a:lnTo>
                <a:lnTo>
                  <a:pt x="499110" y="310896"/>
                </a:lnTo>
                <a:lnTo>
                  <a:pt x="499872" y="316230"/>
                </a:lnTo>
                <a:lnTo>
                  <a:pt x="504444" y="320039"/>
                </a:lnTo>
                <a:lnTo>
                  <a:pt x="509777" y="320039"/>
                </a:lnTo>
                <a:lnTo>
                  <a:pt x="601218" y="314032"/>
                </a:lnTo>
                <a:close/>
              </a:path>
              <a:path w="614679" h="320039">
                <a:moveTo>
                  <a:pt x="614172" y="313182"/>
                </a:moveTo>
                <a:lnTo>
                  <a:pt x="556260" y="225551"/>
                </a:lnTo>
                <a:lnTo>
                  <a:pt x="553974" y="220980"/>
                </a:lnTo>
                <a:lnTo>
                  <a:pt x="547877" y="220218"/>
                </a:lnTo>
                <a:lnTo>
                  <a:pt x="543306" y="222503"/>
                </a:lnTo>
                <a:lnTo>
                  <a:pt x="538734" y="225551"/>
                </a:lnTo>
                <a:lnTo>
                  <a:pt x="537972" y="231648"/>
                </a:lnTo>
                <a:lnTo>
                  <a:pt x="541020" y="236220"/>
                </a:lnTo>
                <a:lnTo>
                  <a:pt x="569714" y="279944"/>
                </a:lnTo>
                <a:lnTo>
                  <a:pt x="601218" y="295656"/>
                </a:lnTo>
                <a:lnTo>
                  <a:pt x="601218" y="314032"/>
                </a:lnTo>
                <a:lnTo>
                  <a:pt x="614172" y="313182"/>
                </a:lnTo>
                <a:close/>
              </a:path>
              <a:path w="614679" h="320039">
                <a:moveTo>
                  <a:pt x="596646" y="305215"/>
                </a:moveTo>
                <a:lnTo>
                  <a:pt x="596646" y="294894"/>
                </a:lnTo>
                <a:lnTo>
                  <a:pt x="589026" y="309372"/>
                </a:lnTo>
                <a:lnTo>
                  <a:pt x="580266" y="296023"/>
                </a:lnTo>
                <a:lnTo>
                  <a:pt x="561155" y="297341"/>
                </a:lnTo>
                <a:lnTo>
                  <a:pt x="592836" y="313182"/>
                </a:lnTo>
                <a:lnTo>
                  <a:pt x="596646" y="305215"/>
                </a:lnTo>
                <a:close/>
              </a:path>
              <a:path w="614679" h="320039">
                <a:moveTo>
                  <a:pt x="601218" y="295656"/>
                </a:moveTo>
                <a:lnTo>
                  <a:pt x="569714" y="279944"/>
                </a:lnTo>
                <a:lnTo>
                  <a:pt x="580266" y="296023"/>
                </a:lnTo>
                <a:lnTo>
                  <a:pt x="596646" y="294894"/>
                </a:lnTo>
                <a:lnTo>
                  <a:pt x="596646" y="305215"/>
                </a:lnTo>
                <a:lnTo>
                  <a:pt x="601218" y="295656"/>
                </a:lnTo>
                <a:close/>
              </a:path>
              <a:path w="614679" h="320039">
                <a:moveTo>
                  <a:pt x="596646" y="294894"/>
                </a:moveTo>
                <a:lnTo>
                  <a:pt x="580266" y="296023"/>
                </a:lnTo>
                <a:lnTo>
                  <a:pt x="589026" y="309372"/>
                </a:lnTo>
                <a:lnTo>
                  <a:pt x="596646" y="2948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726941" y="3428238"/>
            <a:ext cx="617220" cy="768350"/>
          </a:xfrm>
          <a:custGeom>
            <a:avLst/>
            <a:gdLst/>
            <a:ahLst/>
            <a:cxnLst/>
            <a:rect l="l" t="t" r="r" b="b"/>
            <a:pathLst>
              <a:path w="617220" h="768350">
                <a:moveTo>
                  <a:pt x="593527" y="738574"/>
                </a:moveTo>
                <a:lnTo>
                  <a:pt x="590787" y="720203"/>
                </a:lnTo>
                <a:lnTo>
                  <a:pt x="14478" y="0"/>
                </a:lnTo>
                <a:lnTo>
                  <a:pt x="0" y="12191"/>
                </a:lnTo>
                <a:lnTo>
                  <a:pt x="575570" y="731655"/>
                </a:lnTo>
                <a:lnTo>
                  <a:pt x="593527" y="738574"/>
                </a:lnTo>
                <a:close/>
              </a:path>
              <a:path w="617220" h="768350">
                <a:moveTo>
                  <a:pt x="612648" y="766323"/>
                </a:moveTo>
                <a:lnTo>
                  <a:pt x="612648" y="747522"/>
                </a:lnTo>
                <a:lnTo>
                  <a:pt x="597408" y="758951"/>
                </a:lnTo>
                <a:lnTo>
                  <a:pt x="575570" y="731655"/>
                </a:lnTo>
                <a:lnTo>
                  <a:pt x="525780" y="712470"/>
                </a:lnTo>
                <a:lnTo>
                  <a:pt x="521208" y="710946"/>
                </a:lnTo>
                <a:lnTo>
                  <a:pt x="515874" y="713232"/>
                </a:lnTo>
                <a:lnTo>
                  <a:pt x="513588" y="717803"/>
                </a:lnTo>
                <a:lnTo>
                  <a:pt x="512063" y="723138"/>
                </a:lnTo>
                <a:lnTo>
                  <a:pt x="514350" y="728472"/>
                </a:lnTo>
                <a:lnTo>
                  <a:pt x="518922" y="729996"/>
                </a:lnTo>
                <a:lnTo>
                  <a:pt x="612648" y="766323"/>
                </a:lnTo>
                <a:close/>
              </a:path>
              <a:path w="617220" h="768350">
                <a:moveTo>
                  <a:pt x="608838" y="750379"/>
                </a:moveTo>
                <a:lnTo>
                  <a:pt x="608838" y="744474"/>
                </a:lnTo>
                <a:lnTo>
                  <a:pt x="595884" y="754379"/>
                </a:lnTo>
                <a:lnTo>
                  <a:pt x="593527" y="738574"/>
                </a:lnTo>
                <a:lnTo>
                  <a:pt x="575570" y="731655"/>
                </a:lnTo>
                <a:lnTo>
                  <a:pt x="597408" y="758951"/>
                </a:lnTo>
                <a:lnTo>
                  <a:pt x="608838" y="750379"/>
                </a:lnTo>
                <a:close/>
              </a:path>
              <a:path w="617220" h="768350">
                <a:moveTo>
                  <a:pt x="617220" y="768096"/>
                </a:moveTo>
                <a:lnTo>
                  <a:pt x="601218" y="664463"/>
                </a:lnTo>
                <a:lnTo>
                  <a:pt x="600456" y="659129"/>
                </a:lnTo>
                <a:lnTo>
                  <a:pt x="595884" y="655320"/>
                </a:lnTo>
                <a:lnTo>
                  <a:pt x="590550" y="656082"/>
                </a:lnTo>
                <a:lnTo>
                  <a:pt x="585216" y="657606"/>
                </a:lnTo>
                <a:lnTo>
                  <a:pt x="582168" y="662177"/>
                </a:lnTo>
                <a:lnTo>
                  <a:pt x="590787" y="720203"/>
                </a:lnTo>
                <a:lnTo>
                  <a:pt x="612648" y="747522"/>
                </a:lnTo>
                <a:lnTo>
                  <a:pt x="612648" y="766323"/>
                </a:lnTo>
                <a:lnTo>
                  <a:pt x="617220" y="768096"/>
                </a:lnTo>
                <a:close/>
              </a:path>
              <a:path w="617220" h="768350">
                <a:moveTo>
                  <a:pt x="612648" y="747522"/>
                </a:moveTo>
                <a:lnTo>
                  <a:pt x="590787" y="720203"/>
                </a:lnTo>
                <a:lnTo>
                  <a:pt x="593527" y="738574"/>
                </a:lnTo>
                <a:lnTo>
                  <a:pt x="608838" y="744474"/>
                </a:lnTo>
                <a:lnTo>
                  <a:pt x="608838" y="750379"/>
                </a:lnTo>
                <a:lnTo>
                  <a:pt x="612648" y="747522"/>
                </a:lnTo>
                <a:close/>
              </a:path>
              <a:path w="617220" h="768350">
                <a:moveTo>
                  <a:pt x="608838" y="744474"/>
                </a:moveTo>
                <a:lnTo>
                  <a:pt x="593527" y="738574"/>
                </a:lnTo>
                <a:lnTo>
                  <a:pt x="595884" y="754379"/>
                </a:lnTo>
                <a:lnTo>
                  <a:pt x="608838" y="7444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725417" y="3429761"/>
            <a:ext cx="489584" cy="944244"/>
          </a:xfrm>
          <a:custGeom>
            <a:avLst/>
            <a:gdLst/>
            <a:ahLst/>
            <a:cxnLst/>
            <a:rect l="l" t="t" r="r" b="b"/>
            <a:pathLst>
              <a:path w="489585" h="944245">
                <a:moveTo>
                  <a:pt x="489585" y="944117"/>
                </a:moveTo>
                <a:lnTo>
                  <a:pt x="17526" y="0"/>
                </a:lnTo>
                <a:lnTo>
                  <a:pt x="0" y="8382"/>
                </a:lnTo>
                <a:lnTo>
                  <a:pt x="467868" y="944117"/>
                </a:lnTo>
                <a:lnTo>
                  <a:pt x="489585" y="9441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559499" y="3394709"/>
            <a:ext cx="184462" cy="68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917491" y="3394709"/>
            <a:ext cx="826769" cy="649605"/>
          </a:xfrm>
          <a:custGeom>
            <a:avLst/>
            <a:gdLst/>
            <a:ahLst/>
            <a:cxnLst/>
            <a:rect l="l" t="t" r="r" b="b"/>
            <a:pathLst>
              <a:path w="826769" h="649604">
                <a:moveTo>
                  <a:pt x="796242" y="625447"/>
                </a:moveTo>
                <a:lnTo>
                  <a:pt x="789621" y="608005"/>
                </a:lnTo>
                <a:lnTo>
                  <a:pt x="29742" y="0"/>
                </a:lnTo>
                <a:lnTo>
                  <a:pt x="0" y="0"/>
                </a:lnTo>
                <a:lnTo>
                  <a:pt x="777731" y="622710"/>
                </a:lnTo>
                <a:lnTo>
                  <a:pt x="796242" y="625447"/>
                </a:lnTo>
                <a:close/>
              </a:path>
              <a:path w="826769" h="649604">
                <a:moveTo>
                  <a:pt x="817326" y="647879"/>
                </a:moveTo>
                <a:lnTo>
                  <a:pt x="817326" y="630174"/>
                </a:lnTo>
                <a:lnTo>
                  <a:pt x="805134" y="644652"/>
                </a:lnTo>
                <a:lnTo>
                  <a:pt x="777731" y="622710"/>
                </a:lnTo>
                <a:lnTo>
                  <a:pt x="725124" y="614934"/>
                </a:lnTo>
                <a:lnTo>
                  <a:pt x="720552" y="614172"/>
                </a:lnTo>
                <a:lnTo>
                  <a:pt x="715218" y="617982"/>
                </a:lnTo>
                <a:lnTo>
                  <a:pt x="714456" y="623316"/>
                </a:lnTo>
                <a:lnTo>
                  <a:pt x="713694" y="627888"/>
                </a:lnTo>
                <a:lnTo>
                  <a:pt x="717504" y="633222"/>
                </a:lnTo>
                <a:lnTo>
                  <a:pt x="722838" y="633984"/>
                </a:lnTo>
                <a:lnTo>
                  <a:pt x="817326" y="647879"/>
                </a:lnTo>
                <a:close/>
              </a:path>
              <a:path w="826769" h="649604">
                <a:moveTo>
                  <a:pt x="826470" y="649224"/>
                </a:moveTo>
                <a:lnTo>
                  <a:pt x="788370" y="551688"/>
                </a:lnTo>
                <a:lnTo>
                  <a:pt x="786846" y="546354"/>
                </a:lnTo>
                <a:lnTo>
                  <a:pt x="780750" y="544068"/>
                </a:lnTo>
                <a:lnTo>
                  <a:pt x="776178" y="546354"/>
                </a:lnTo>
                <a:lnTo>
                  <a:pt x="771606" y="547878"/>
                </a:lnTo>
                <a:lnTo>
                  <a:pt x="768558" y="553212"/>
                </a:lnTo>
                <a:lnTo>
                  <a:pt x="770844" y="558546"/>
                </a:lnTo>
                <a:lnTo>
                  <a:pt x="789621" y="608005"/>
                </a:lnTo>
                <a:lnTo>
                  <a:pt x="817326" y="630174"/>
                </a:lnTo>
                <a:lnTo>
                  <a:pt x="817326" y="647879"/>
                </a:lnTo>
                <a:lnTo>
                  <a:pt x="826470" y="649224"/>
                </a:lnTo>
                <a:close/>
              </a:path>
              <a:path w="826769" h="649604">
                <a:moveTo>
                  <a:pt x="812754" y="635603"/>
                </a:moveTo>
                <a:lnTo>
                  <a:pt x="812754" y="627888"/>
                </a:lnTo>
                <a:lnTo>
                  <a:pt x="802086" y="640842"/>
                </a:lnTo>
                <a:lnTo>
                  <a:pt x="796242" y="625447"/>
                </a:lnTo>
                <a:lnTo>
                  <a:pt x="777731" y="622710"/>
                </a:lnTo>
                <a:lnTo>
                  <a:pt x="805134" y="644652"/>
                </a:lnTo>
                <a:lnTo>
                  <a:pt x="812754" y="635603"/>
                </a:lnTo>
                <a:close/>
              </a:path>
              <a:path w="826769" h="649604">
                <a:moveTo>
                  <a:pt x="817326" y="630174"/>
                </a:moveTo>
                <a:lnTo>
                  <a:pt x="789621" y="608005"/>
                </a:lnTo>
                <a:lnTo>
                  <a:pt x="796242" y="625447"/>
                </a:lnTo>
                <a:lnTo>
                  <a:pt x="812754" y="627888"/>
                </a:lnTo>
                <a:lnTo>
                  <a:pt x="812754" y="635603"/>
                </a:lnTo>
                <a:lnTo>
                  <a:pt x="817326" y="630174"/>
                </a:lnTo>
                <a:close/>
              </a:path>
              <a:path w="826769" h="649604">
                <a:moveTo>
                  <a:pt x="812754" y="627888"/>
                </a:moveTo>
                <a:lnTo>
                  <a:pt x="796242" y="625447"/>
                </a:lnTo>
                <a:lnTo>
                  <a:pt x="802086" y="640842"/>
                </a:lnTo>
                <a:lnTo>
                  <a:pt x="812754" y="6278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14933" y="4567428"/>
            <a:ext cx="579120" cy="785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690399" y="5226690"/>
            <a:ext cx="450215" cy="293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10"/>
              </a:lnSpc>
            </a:pPr>
            <a:r>
              <a:rPr dirty="0" sz="3200" spc="-5" b="1">
                <a:latin typeface="Times New Roman"/>
                <a:cs typeface="Times New Roman"/>
              </a:rPr>
              <a:t>U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789483" y="4373879"/>
            <a:ext cx="159385" cy="979169"/>
          </a:xfrm>
          <a:custGeom>
            <a:avLst/>
            <a:gdLst/>
            <a:ahLst/>
            <a:cxnLst/>
            <a:rect l="l" t="t" r="r" b="b"/>
            <a:pathLst>
              <a:path w="159385" h="979170">
                <a:moveTo>
                  <a:pt x="159025" y="979170"/>
                </a:moveTo>
                <a:lnTo>
                  <a:pt x="156639" y="924568"/>
                </a:lnTo>
                <a:lnTo>
                  <a:pt x="150965" y="826339"/>
                </a:lnTo>
                <a:lnTo>
                  <a:pt x="143492" y="728237"/>
                </a:lnTo>
                <a:lnTo>
                  <a:pt x="134134" y="630303"/>
                </a:lnTo>
                <a:lnTo>
                  <a:pt x="128722" y="581412"/>
                </a:lnTo>
                <a:lnTo>
                  <a:pt x="122806" y="532578"/>
                </a:lnTo>
                <a:lnTo>
                  <a:pt x="116376" y="483806"/>
                </a:lnTo>
                <a:lnTo>
                  <a:pt x="109420" y="435102"/>
                </a:lnTo>
                <a:lnTo>
                  <a:pt x="93422" y="334034"/>
                </a:lnTo>
                <a:lnTo>
                  <a:pt x="84596" y="283349"/>
                </a:lnTo>
                <a:lnTo>
                  <a:pt x="75105" y="232670"/>
                </a:lnTo>
                <a:lnTo>
                  <a:pt x="64865" y="182080"/>
                </a:lnTo>
                <a:lnTo>
                  <a:pt x="53791" y="131659"/>
                </a:lnTo>
                <a:lnTo>
                  <a:pt x="41798" y="81488"/>
                </a:lnTo>
                <a:lnTo>
                  <a:pt x="28800" y="31650"/>
                </a:lnTo>
                <a:lnTo>
                  <a:pt x="19778" y="0"/>
                </a:lnTo>
                <a:lnTo>
                  <a:pt x="0" y="0"/>
                </a:lnTo>
                <a:lnTo>
                  <a:pt x="1979" y="6468"/>
                </a:lnTo>
                <a:lnTo>
                  <a:pt x="15488" y="54943"/>
                </a:lnTo>
                <a:lnTo>
                  <a:pt x="27949" y="103959"/>
                </a:lnTo>
                <a:lnTo>
                  <a:pt x="39441" y="153397"/>
                </a:lnTo>
                <a:lnTo>
                  <a:pt x="50046" y="203139"/>
                </a:lnTo>
                <a:lnTo>
                  <a:pt x="59844" y="253068"/>
                </a:lnTo>
                <a:lnTo>
                  <a:pt x="68913" y="303067"/>
                </a:lnTo>
                <a:lnTo>
                  <a:pt x="77335" y="353016"/>
                </a:lnTo>
                <a:lnTo>
                  <a:pt x="92556" y="452298"/>
                </a:lnTo>
                <a:lnTo>
                  <a:pt x="99514" y="501396"/>
                </a:lnTo>
                <a:lnTo>
                  <a:pt x="106021" y="552714"/>
                </a:lnTo>
                <a:lnTo>
                  <a:pt x="111987" y="604039"/>
                </a:lnTo>
                <a:lnTo>
                  <a:pt x="117423" y="655374"/>
                </a:lnTo>
                <a:lnTo>
                  <a:pt x="122336" y="706725"/>
                </a:lnTo>
                <a:lnTo>
                  <a:pt x="130630" y="809494"/>
                </a:lnTo>
                <a:lnTo>
                  <a:pt x="136937" y="912387"/>
                </a:lnTo>
                <a:lnTo>
                  <a:pt x="139949" y="979170"/>
                </a:lnTo>
                <a:lnTo>
                  <a:pt x="159025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610159" y="4373879"/>
            <a:ext cx="323850" cy="979169"/>
          </a:xfrm>
          <a:custGeom>
            <a:avLst/>
            <a:gdLst/>
            <a:ahLst/>
            <a:cxnLst/>
            <a:rect l="l" t="t" r="r" b="b"/>
            <a:pathLst>
              <a:path w="323850" h="979170">
                <a:moveTo>
                  <a:pt x="323500" y="979170"/>
                </a:moveTo>
                <a:lnTo>
                  <a:pt x="317866" y="924939"/>
                </a:lnTo>
                <a:lnTo>
                  <a:pt x="311619" y="875614"/>
                </a:lnTo>
                <a:lnTo>
                  <a:pt x="304349" y="826291"/>
                </a:lnTo>
                <a:lnTo>
                  <a:pt x="296067" y="777004"/>
                </a:lnTo>
                <a:lnTo>
                  <a:pt x="286780" y="727785"/>
                </a:lnTo>
                <a:lnTo>
                  <a:pt x="276497" y="678669"/>
                </a:lnTo>
                <a:lnTo>
                  <a:pt x="265229" y="629688"/>
                </a:lnTo>
                <a:lnTo>
                  <a:pt x="252983" y="580876"/>
                </a:lnTo>
                <a:lnTo>
                  <a:pt x="239769" y="532266"/>
                </a:lnTo>
                <a:lnTo>
                  <a:pt x="225597" y="483891"/>
                </a:lnTo>
                <a:lnTo>
                  <a:pt x="210474" y="435785"/>
                </a:lnTo>
                <a:lnTo>
                  <a:pt x="194410" y="387981"/>
                </a:lnTo>
                <a:lnTo>
                  <a:pt x="177414" y="340513"/>
                </a:lnTo>
                <a:lnTo>
                  <a:pt x="159496" y="293413"/>
                </a:lnTo>
                <a:lnTo>
                  <a:pt x="140664" y="246715"/>
                </a:lnTo>
                <a:lnTo>
                  <a:pt x="120927" y="200453"/>
                </a:lnTo>
                <a:lnTo>
                  <a:pt x="100294" y="154659"/>
                </a:lnTo>
                <a:lnTo>
                  <a:pt x="78775" y="109368"/>
                </a:lnTo>
                <a:lnTo>
                  <a:pt x="56378" y="64611"/>
                </a:lnTo>
                <a:lnTo>
                  <a:pt x="33112" y="20423"/>
                </a:lnTo>
                <a:lnTo>
                  <a:pt x="21808" y="0"/>
                </a:lnTo>
                <a:lnTo>
                  <a:pt x="0" y="0"/>
                </a:lnTo>
                <a:lnTo>
                  <a:pt x="16747" y="30276"/>
                </a:lnTo>
                <a:lnTo>
                  <a:pt x="39806" y="74094"/>
                </a:lnTo>
                <a:lnTo>
                  <a:pt x="62004" y="118466"/>
                </a:lnTo>
                <a:lnTo>
                  <a:pt x="83331" y="163363"/>
                </a:lnTo>
                <a:lnTo>
                  <a:pt x="103780" y="208751"/>
                </a:lnTo>
                <a:lnTo>
                  <a:pt x="123340" y="254598"/>
                </a:lnTo>
                <a:lnTo>
                  <a:pt x="142003" y="300873"/>
                </a:lnTo>
                <a:lnTo>
                  <a:pt x="159760" y="347543"/>
                </a:lnTo>
                <a:lnTo>
                  <a:pt x="176603" y="394577"/>
                </a:lnTo>
                <a:lnTo>
                  <a:pt x="192522" y="441943"/>
                </a:lnTo>
                <a:lnTo>
                  <a:pt x="207508" y="489608"/>
                </a:lnTo>
                <a:lnTo>
                  <a:pt x="221552" y="537540"/>
                </a:lnTo>
                <a:lnTo>
                  <a:pt x="234646" y="585708"/>
                </a:lnTo>
                <a:lnTo>
                  <a:pt x="246781" y="634079"/>
                </a:lnTo>
                <a:lnTo>
                  <a:pt x="257948" y="682622"/>
                </a:lnTo>
                <a:lnTo>
                  <a:pt x="268137" y="731303"/>
                </a:lnTo>
                <a:lnTo>
                  <a:pt x="277340" y="780093"/>
                </a:lnTo>
                <a:lnTo>
                  <a:pt x="285548" y="828958"/>
                </a:lnTo>
                <a:lnTo>
                  <a:pt x="292752" y="877866"/>
                </a:lnTo>
                <a:lnTo>
                  <a:pt x="298944" y="926785"/>
                </a:lnTo>
                <a:lnTo>
                  <a:pt x="304113" y="975684"/>
                </a:lnTo>
                <a:lnTo>
                  <a:pt x="304409" y="979170"/>
                </a:lnTo>
                <a:lnTo>
                  <a:pt x="32350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985065" y="4643628"/>
            <a:ext cx="586740" cy="709930"/>
          </a:xfrm>
          <a:custGeom>
            <a:avLst/>
            <a:gdLst/>
            <a:ahLst/>
            <a:cxnLst/>
            <a:rect l="l" t="t" r="r" b="b"/>
            <a:pathLst>
              <a:path w="586739" h="709929">
                <a:moveTo>
                  <a:pt x="568359" y="382009"/>
                </a:moveTo>
                <a:lnTo>
                  <a:pt x="568359" y="288288"/>
                </a:lnTo>
                <a:lnTo>
                  <a:pt x="564736" y="331676"/>
                </a:lnTo>
                <a:lnTo>
                  <a:pt x="552780" y="372859"/>
                </a:lnTo>
                <a:lnTo>
                  <a:pt x="532809" y="411982"/>
                </a:lnTo>
                <a:lnTo>
                  <a:pt x="505141" y="449191"/>
                </a:lnTo>
                <a:lnTo>
                  <a:pt x="470092" y="484632"/>
                </a:lnTo>
                <a:lnTo>
                  <a:pt x="435129" y="512267"/>
                </a:lnTo>
                <a:lnTo>
                  <a:pt x="396497" y="535366"/>
                </a:lnTo>
                <a:lnTo>
                  <a:pt x="355229" y="553292"/>
                </a:lnTo>
                <a:lnTo>
                  <a:pt x="312358" y="565404"/>
                </a:lnTo>
                <a:lnTo>
                  <a:pt x="263554" y="571244"/>
                </a:lnTo>
                <a:lnTo>
                  <a:pt x="222690" y="574128"/>
                </a:lnTo>
                <a:lnTo>
                  <a:pt x="181320" y="581795"/>
                </a:lnTo>
                <a:lnTo>
                  <a:pt x="131002" y="601980"/>
                </a:lnTo>
                <a:lnTo>
                  <a:pt x="90746" y="624618"/>
                </a:lnTo>
                <a:lnTo>
                  <a:pt x="52981" y="653105"/>
                </a:lnTo>
                <a:lnTo>
                  <a:pt x="18471" y="686602"/>
                </a:lnTo>
                <a:lnTo>
                  <a:pt x="0" y="709422"/>
                </a:lnTo>
                <a:lnTo>
                  <a:pt x="24824" y="709422"/>
                </a:lnTo>
                <a:lnTo>
                  <a:pt x="39106" y="692656"/>
                </a:lnTo>
                <a:lnTo>
                  <a:pt x="74208" y="660503"/>
                </a:lnTo>
                <a:lnTo>
                  <a:pt x="112485" y="633548"/>
                </a:lnTo>
                <a:lnTo>
                  <a:pt x="153100" y="612648"/>
                </a:lnTo>
                <a:lnTo>
                  <a:pt x="200530" y="596869"/>
                </a:lnTo>
                <a:lnTo>
                  <a:pt x="243154" y="591545"/>
                </a:lnTo>
                <a:lnTo>
                  <a:pt x="285518" y="588771"/>
                </a:lnTo>
                <a:lnTo>
                  <a:pt x="332170" y="580644"/>
                </a:lnTo>
                <a:lnTo>
                  <a:pt x="377124" y="565267"/>
                </a:lnTo>
                <a:lnTo>
                  <a:pt x="419205" y="544863"/>
                </a:lnTo>
                <a:lnTo>
                  <a:pt x="458345" y="519298"/>
                </a:lnTo>
                <a:lnTo>
                  <a:pt x="494476" y="488442"/>
                </a:lnTo>
                <a:lnTo>
                  <a:pt x="530245" y="448360"/>
                </a:lnTo>
                <a:lnTo>
                  <a:pt x="557408" y="407193"/>
                </a:lnTo>
                <a:lnTo>
                  <a:pt x="568359" y="382009"/>
                </a:lnTo>
                <a:close/>
              </a:path>
              <a:path w="586739" h="709929">
                <a:moveTo>
                  <a:pt x="586736" y="274158"/>
                </a:moveTo>
                <a:lnTo>
                  <a:pt x="578949" y="225627"/>
                </a:lnTo>
                <a:lnTo>
                  <a:pt x="562294" y="174498"/>
                </a:lnTo>
                <a:lnTo>
                  <a:pt x="541068" y="132563"/>
                </a:lnTo>
                <a:lnTo>
                  <a:pt x="513159" y="92309"/>
                </a:lnTo>
                <a:lnTo>
                  <a:pt x="479317" y="56330"/>
                </a:lnTo>
                <a:lnTo>
                  <a:pt x="440292" y="27223"/>
                </a:lnTo>
                <a:lnTo>
                  <a:pt x="396835" y="7581"/>
                </a:lnTo>
                <a:lnTo>
                  <a:pt x="349696" y="0"/>
                </a:lnTo>
                <a:lnTo>
                  <a:pt x="348934" y="19050"/>
                </a:lnTo>
                <a:lnTo>
                  <a:pt x="394259" y="27035"/>
                </a:lnTo>
                <a:lnTo>
                  <a:pt x="435960" y="47167"/>
                </a:lnTo>
                <a:lnTo>
                  <a:pt x="473178" y="76704"/>
                </a:lnTo>
                <a:lnTo>
                  <a:pt x="505054" y="112902"/>
                </a:lnTo>
                <a:lnTo>
                  <a:pt x="530728" y="153019"/>
                </a:lnTo>
                <a:lnTo>
                  <a:pt x="549340" y="194310"/>
                </a:lnTo>
                <a:lnTo>
                  <a:pt x="563333" y="242547"/>
                </a:lnTo>
                <a:lnTo>
                  <a:pt x="568359" y="288288"/>
                </a:lnTo>
                <a:lnTo>
                  <a:pt x="568359" y="382009"/>
                </a:lnTo>
                <a:lnTo>
                  <a:pt x="575912" y="364639"/>
                </a:lnTo>
                <a:lnTo>
                  <a:pt x="585706" y="320395"/>
                </a:lnTo>
                <a:lnTo>
                  <a:pt x="586736" y="274158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338828" y="4415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5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5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529582" y="3436111"/>
            <a:ext cx="61849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580652" y="4373879"/>
            <a:ext cx="326390" cy="979169"/>
          </a:xfrm>
          <a:custGeom>
            <a:avLst/>
            <a:gdLst/>
            <a:ahLst/>
            <a:cxnLst/>
            <a:rect l="l" t="t" r="r" b="b"/>
            <a:pathLst>
              <a:path w="326389" h="979170">
                <a:moveTo>
                  <a:pt x="325950" y="979169"/>
                </a:moveTo>
                <a:lnTo>
                  <a:pt x="320231" y="916987"/>
                </a:lnTo>
                <a:lnTo>
                  <a:pt x="314432" y="866503"/>
                </a:lnTo>
                <a:lnTo>
                  <a:pt x="307666" y="816140"/>
                </a:lnTo>
                <a:lnTo>
                  <a:pt x="299933" y="765920"/>
                </a:lnTo>
                <a:lnTo>
                  <a:pt x="291232" y="715866"/>
                </a:lnTo>
                <a:lnTo>
                  <a:pt x="281562" y="666001"/>
                </a:lnTo>
                <a:lnTo>
                  <a:pt x="270924" y="616347"/>
                </a:lnTo>
                <a:lnTo>
                  <a:pt x="259315" y="566928"/>
                </a:lnTo>
                <a:lnTo>
                  <a:pt x="247307" y="519847"/>
                </a:lnTo>
                <a:lnTo>
                  <a:pt x="234434" y="472948"/>
                </a:lnTo>
                <a:lnTo>
                  <a:pt x="220626" y="426293"/>
                </a:lnTo>
                <a:lnTo>
                  <a:pt x="205812" y="379945"/>
                </a:lnTo>
                <a:lnTo>
                  <a:pt x="189923" y="333965"/>
                </a:lnTo>
                <a:lnTo>
                  <a:pt x="172888" y="288418"/>
                </a:lnTo>
                <a:lnTo>
                  <a:pt x="154636" y="243364"/>
                </a:lnTo>
                <a:lnTo>
                  <a:pt x="135097" y="198867"/>
                </a:lnTo>
                <a:lnTo>
                  <a:pt x="114200" y="154989"/>
                </a:lnTo>
                <a:lnTo>
                  <a:pt x="91876" y="111793"/>
                </a:lnTo>
                <a:lnTo>
                  <a:pt x="68053" y="69342"/>
                </a:lnTo>
                <a:lnTo>
                  <a:pt x="45485" y="32680"/>
                </a:lnTo>
                <a:lnTo>
                  <a:pt x="23212" y="0"/>
                </a:lnTo>
                <a:lnTo>
                  <a:pt x="0" y="0"/>
                </a:lnTo>
                <a:lnTo>
                  <a:pt x="27806" y="40161"/>
                </a:lnTo>
                <a:lnTo>
                  <a:pt x="52051" y="79248"/>
                </a:lnTo>
                <a:lnTo>
                  <a:pt x="74997" y="120887"/>
                </a:lnTo>
                <a:lnTo>
                  <a:pt x="96809" y="163602"/>
                </a:lnTo>
                <a:lnTo>
                  <a:pt x="117499" y="207316"/>
                </a:lnTo>
                <a:lnTo>
                  <a:pt x="137080" y="251948"/>
                </a:lnTo>
                <a:lnTo>
                  <a:pt x="155566" y="297422"/>
                </a:lnTo>
                <a:lnTo>
                  <a:pt x="172969" y="343658"/>
                </a:lnTo>
                <a:lnTo>
                  <a:pt x="189302" y="390579"/>
                </a:lnTo>
                <a:lnTo>
                  <a:pt x="204578" y="438106"/>
                </a:lnTo>
                <a:lnTo>
                  <a:pt x="218810" y="486160"/>
                </a:lnTo>
                <a:lnTo>
                  <a:pt x="232012" y="534664"/>
                </a:lnTo>
                <a:lnTo>
                  <a:pt x="244195" y="583538"/>
                </a:lnTo>
                <a:lnTo>
                  <a:pt x="255374" y="632705"/>
                </a:lnTo>
                <a:lnTo>
                  <a:pt x="265560" y="682086"/>
                </a:lnTo>
                <a:lnTo>
                  <a:pt x="274767" y="731603"/>
                </a:lnTo>
                <a:lnTo>
                  <a:pt x="283008" y="781177"/>
                </a:lnTo>
                <a:lnTo>
                  <a:pt x="290295" y="830730"/>
                </a:lnTo>
                <a:lnTo>
                  <a:pt x="296642" y="880184"/>
                </a:lnTo>
                <a:lnTo>
                  <a:pt x="302062" y="929460"/>
                </a:lnTo>
                <a:lnTo>
                  <a:pt x="306618" y="979170"/>
                </a:lnTo>
                <a:lnTo>
                  <a:pt x="325950" y="979169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338828" y="4373879"/>
            <a:ext cx="1000760" cy="60325"/>
          </a:xfrm>
          <a:custGeom>
            <a:avLst/>
            <a:gdLst/>
            <a:ahLst/>
            <a:cxnLst/>
            <a:rect l="l" t="t" r="r" b="b"/>
            <a:pathLst>
              <a:path w="1000760" h="60325">
                <a:moveTo>
                  <a:pt x="9906" y="51054"/>
                </a:moveTo>
                <a:lnTo>
                  <a:pt x="9906" y="0"/>
                </a:lnTo>
                <a:lnTo>
                  <a:pt x="0" y="0"/>
                </a:lnTo>
                <a:lnTo>
                  <a:pt x="0" y="60198"/>
                </a:lnTo>
                <a:lnTo>
                  <a:pt x="4572" y="60198"/>
                </a:lnTo>
                <a:lnTo>
                  <a:pt x="4572" y="51054"/>
                </a:lnTo>
                <a:lnTo>
                  <a:pt x="9906" y="51054"/>
                </a:lnTo>
                <a:close/>
              </a:path>
              <a:path w="1000760" h="60325">
                <a:moveTo>
                  <a:pt x="995172" y="51054"/>
                </a:moveTo>
                <a:lnTo>
                  <a:pt x="4572" y="51054"/>
                </a:lnTo>
                <a:lnTo>
                  <a:pt x="9906" y="55625"/>
                </a:lnTo>
                <a:lnTo>
                  <a:pt x="9906" y="60198"/>
                </a:lnTo>
                <a:lnTo>
                  <a:pt x="990600" y="60198"/>
                </a:lnTo>
                <a:lnTo>
                  <a:pt x="990600" y="55625"/>
                </a:lnTo>
                <a:lnTo>
                  <a:pt x="995172" y="51054"/>
                </a:lnTo>
                <a:close/>
              </a:path>
              <a:path w="1000760" h="60325">
                <a:moveTo>
                  <a:pt x="9906" y="60198"/>
                </a:moveTo>
                <a:lnTo>
                  <a:pt x="9906" y="55625"/>
                </a:lnTo>
                <a:lnTo>
                  <a:pt x="4572" y="51054"/>
                </a:lnTo>
                <a:lnTo>
                  <a:pt x="4572" y="60198"/>
                </a:lnTo>
                <a:lnTo>
                  <a:pt x="9906" y="60198"/>
                </a:lnTo>
                <a:close/>
              </a:path>
              <a:path w="1000760" h="60325">
                <a:moveTo>
                  <a:pt x="1000505" y="60198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51054"/>
                </a:lnTo>
                <a:lnTo>
                  <a:pt x="995172" y="51054"/>
                </a:lnTo>
                <a:lnTo>
                  <a:pt x="995172" y="60198"/>
                </a:lnTo>
                <a:lnTo>
                  <a:pt x="1000505" y="60198"/>
                </a:lnTo>
                <a:close/>
              </a:path>
              <a:path w="1000760" h="60325">
                <a:moveTo>
                  <a:pt x="995172" y="60198"/>
                </a:moveTo>
                <a:lnTo>
                  <a:pt x="995172" y="51054"/>
                </a:lnTo>
                <a:lnTo>
                  <a:pt x="990600" y="55625"/>
                </a:lnTo>
                <a:lnTo>
                  <a:pt x="990600" y="60198"/>
                </a:lnTo>
                <a:lnTo>
                  <a:pt x="995172" y="601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449077" y="4373879"/>
            <a:ext cx="443865" cy="979169"/>
          </a:xfrm>
          <a:custGeom>
            <a:avLst/>
            <a:gdLst/>
            <a:ahLst/>
            <a:cxnLst/>
            <a:rect l="l" t="t" r="r" b="b"/>
            <a:pathLst>
              <a:path w="443865" h="979170">
                <a:moveTo>
                  <a:pt x="443436" y="979170"/>
                </a:moveTo>
                <a:lnTo>
                  <a:pt x="435929" y="926056"/>
                </a:lnTo>
                <a:lnTo>
                  <a:pt x="427583" y="877538"/>
                </a:lnTo>
                <a:lnTo>
                  <a:pt x="417913" y="829210"/>
                </a:lnTo>
                <a:lnTo>
                  <a:pt x="406942" y="781103"/>
                </a:lnTo>
                <a:lnTo>
                  <a:pt x="394696" y="733247"/>
                </a:lnTo>
                <a:lnTo>
                  <a:pt x="381197" y="685672"/>
                </a:lnTo>
                <a:lnTo>
                  <a:pt x="366472" y="638410"/>
                </a:lnTo>
                <a:lnTo>
                  <a:pt x="350544" y="591490"/>
                </a:lnTo>
                <a:lnTo>
                  <a:pt x="333438" y="544944"/>
                </a:lnTo>
                <a:lnTo>
                  <a:pt x="315178" y="498801"/>
                </a:lnTo>
                <a:lnTo>
                  <a:pt x="295789" y="453092"/>
                </a:lnTo>
                <a:lnTo>
                  <a:pt x="275294" y="407848"/>
                </a:lnTo>
                <a:lnTo>
                  <a:pt x="253719" y="363100"/>
                </a:lnTo>
                <a:lnTo>
                  <a:pt x="231089" y="318876"/>
                </a:lnTo>
                <a:lnTo>
                  <a:pt x="207426" y="275209"/>
                </a:lnTo>
                <a:lnTo>
                  <a:pt x="182756" y="232129"/>
                </a:lnTo>
                <a:lnTo>
                  <a:pt x="157104" y="189666"/>
                </a:lnTo>
                <a:lnTo>
                  <a:pt x="130493" y="147850"/>
                </a:lnTo>
                <a:lnTo>
                  <a:pt x="102948" y="106713"/>
                </a:lnTo>
                <a:lnTo>
                  <a:pt x="74494" y="66285"/>
                </a:lnTo>
                <a:lnTo>
                  <a:pt x="45154" y="26595"/>
                </a:lnTo>
                <a:lnTo>
                  <a:pt x="24517" y="0"/>
                </a:lnTo>
                <a:lnTo>
                  <a:pt x="0" y="0"/>
                </a:lnTo>
                <a:lnTo>
                  <a:pt x="22514" y="28673"/>
                </a:lnTo>
                <a:lnTo>
                  <a:pt x="52033" y="68131"/>
                </a:lnTo>
                <a:lnTo>
                  <a:pt x="80667" y="108332"/>
                </a:lnTo>
                <a:lnTo>
                  <a:pt x="108392" y="149244"/>
                </a:lnTo>
                <a:lnTo>
                  <a:pt x="135183" y="190840"/>
                </a:lnTo>
                <a:lnTo>
                  <a:pt x="161015" y="233090"/>
                </a:lnTo>
                <a:lnTo>
                  <a:pt x="185864" y="275965"/>
                </a:lnTo>
                <a:lnTo>
                  <a:pt x="209703" y="319435"/>
                </a:lnTo>
                <a:lnTo>
                  <a:pt x="232508" y="363472"/>
                </a:lnTo>
                <a:lnTo>
                  <a:pt x="254255" y="408045"/>
                </a:lnTo>
                <a:lnTo>
                  <a:pt x="274918" y="453127"/>
                </a:lnTo>
                <a:lnTo>
                  <a:pt x="294472" y="498688"/>
                </a:lnTo>
                <a:lnTo>
                  <a:pt x="312893" y="544698"/>
                </a:lnTo>
                <a:lnTo>
                  <a:pt x="330156" y="591128"/>
                </a:lnTo>
                <a:lnTo>
                  <a:pt x="346235" y="637949"/>
                </a:lnTo>
                <a:lnTo>
                  <a:pt x="361106" y="685132"/>
                </a:lnTo>
                <a:lnTo>
                  <a:pt x="374744" y="732648"/>
                </a:lnTo>
                <a:lnTo>
                  <a:pt x="387123" y="780467"/>
                </a:lnTo>
                <a:lnTo>
                  <a:pt x="398220" y="828560"/>
                </a:lnTo>
                <a:lnTo>
                  <a:pt x="408009" y="876898"/>
                </a:lnTo>
                <a:lnTo>
                  <a:pt x="416464" y="925451"/>
                </a:lnTo>
                <a:lnTo>
                  <a:pt x="423562" y="974191"/>
                </a:lnTo>
                <a:lnTo>
                  <a:pt x="424144" y="979170"/>
                </a:lnTo>
                <a:lnTo>
                  <a:pt x="443436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193285" y="4373879"/>
            <a:ext cx="158115" cy="280035"/>
          </a:xfrm>
          <a:custGeom>
            <a:avLst/>
            <a:gdLst/>
            <a:ahLst/>
            <a:cxnLst/>
            <a:rect l="l" t="t" r="r" b="b"/>
            <a:pathLst>
              <a:path w="158114" h="280035">
                <a:moveTo>
                  <a:pt x="134762" y="226091"/>
                </a:moveTo>
                <a:lnTo>
                  <a:pt x="21716" y="0"/>
                </a:lnTo>
                <a:lnTo>
                  <a:pt x="0" y="0"/>
                </a:lnTo>
                <a:lnTo>
                  <a:pt x="117726" y="235452"/>
                </a:lnTo>
                <a:lnTo>
                  <a:pt x="133576" y="245746"/>
                </a:lnTo>
                <a:lnTo>
                  <a:pt x="134762" y="226091"/>
                </a:lnTo>
                <a:close/>
              </a:path>
              <a:path w="158114" h="280035">
                <a:moveTo>
                  <a:pt x="150875" y="268054"/>
                </a:moveTo>
                <a:lnTo>
                  <a:pt x="150875" y="258318"/>
                </a:lnTo>
                <a:lnTo>
                  <a:pt x="133350" y="266700"/>
                </a:lnTo>
                <a:lnTo>
                  <a:pt x="117726" y="235452"/>
                </a:lnTo>
                <a:lnTo>
                  <a:pt x="73151" y="206502"/>
                </a:lnTo>
                <a:lnTo>
                  <a:pt x="69341" y="203454"/>
                </a:lnTo>
                <a:lnTo>
                  <a:pt x="63246" y="204978"/>
                </a:lnTo>
                <a:lnTo>
                  <a:pt x="60198" y="208787"/>
                </a:lnTo>
                <a:lnTo>
                  <a:pt x="57150" y="213360"/>
                </a:lnTo>
                <a:lnTo>
                  <a:pt x="58674" y="219456"/>
                </a:lnTo>
                <a:lnTo>
                  <a:pt x="63246" y="222504"/>
                </a:lnTo>
                <a:lnTo>
                  <a:pt x="150113" y="279654"/>
                </a:lnTo>
                <a:lnTo>
                  <a:pt x="150875" y="268054"/>
                </a:lnTo>
                <a:close/>
              </a:path>
              <a:path w="158114" h="280035">
                <a:moveTo>
                  <a:pt x="133576" y="245746"/>
                </a:moveTo>
                <a:lnTo>
                  <a:pt x="117726" y="235452"/>
                </a:lnTo>
                <a:lnTo>
                  <a:pt x="132587" y="265175"/>
                </a:lnTo>
                <a:lnTo>
                  <a:pt x="132587" y="262128"/>
                </a:lnTo>
                <a:lnTo>
                  <a:pt x="133576" y="245746"/>
                </a:lnTo>
                <a:close/>
              </a:path>
              <a:path w="158114" h="280035">
                <a:moveTo>
                  <a:pt x="147065" y="254508"/>
                </a:moveTo>
                <a:lnTo>
                  <a:pt x="133576" y="245746"/>
                </a:lnTo>
                <a:lnTo>
                  <a:pt x="132587" y="262128"/>
                </a:lnTo>
                <a:lnTo>
                  <a:pt x="147065" y="254508"/>
                </a:lnTo>
                <a:close/>
              </a:path>
              <a:path w="158114" h="280035">
                <a:moveTo>
                  <a:pt x="147065" y="260140"/>
                </a:moveTo>
                <a:lnTo>
                  <a:pt x="147065" y="254508"/>
                </a:lnTo>
                <a:lnTo>
                  <a:pt x="132587" y="262128"/>
                </a:lnTo>
                <a:lnTo>
                  <a:pt x="132587" y="265175"/>
                </a:lnTo>
                <a:lnTo>
                  <a:pt x="133350" y="266700"/>
                </a:lnTo>
                <a:lnTo>
                  <a:pt x="147065" y="260140"/>
                </a:lnTo>
                <a:close/>
              </a:path>
              <a:path w="158114" h="280035">
                <a:moveTo>
                  <a:pt x="150875" y="258318"/>
                </a:moveTo>
                <a:lnTo>
                  <a:pt x="134762" y="226091"/>
                </a:lnTo>
                <a:lnTo>
                  <a:pt x="133576" y="245746"/>
                </a:lnTo>
                <a:lnTo>
                  <a:pt x="147065" y="254508"/>
                </a:lnTo>
                <a:lnTo>
                  <a:pt x="147065" y="260140"/>
                </a:lnTo>
                <a:lnTo>
                  <a:pt x="150875" y="258318"/>
                </a:lnTo>
                <a:close/>
              </a:path>
              <a:path w="158114" h="280035">
                <a:moveTo>
                  <a:pt x="157734" y="169925"/>
                </a:moveTo>
                <a:lnTo>
                  <a:pt x="153924" y="165354"/>
                </a:lnTo>
                <a:lnTo>
                  <a:pt x="148589" y="165354"/>
                </a:lnTo>
                <a:lnTo>
                  <a:pt x="143255" y="164592"/>
                </a:lnTo>
                <a:lnTo>
                  <a:pt x="138684" y="168402"/>
                </a:lnTo>
                <a:lnTo>
                  <a:pt x="137922" y="173736"/>
                </a:lnTo>
                <a:lnTo>
                  <a:pt x="134762" y="226091"/>
                </a:lnTo>
                <a:lnTo>
                  <a:pt x="150875" y="258318"/>
                </a:lnTo>
                <a:lnTo>
                  <a:pt x="150875" y="268054"/>
                </a:lnTo>
                <a:lnTo>
                  <a:pt x="156972" y="175260"/>
                </a:lnTo>
                <a:lnTo>
                  <a:pt x="157734" y="1699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14933" y="5353050"/>
            <a:ext cx="579120" cy="9791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43227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599" y="9906"/>
                </a:lnTo>
                <a:lnTo>
                  <a:pt x="990599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1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599" y="476250"/>
                </a:lnTo>
                <a:lnTo>
                  <a:pt x="990599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599" y="4572"/>
                </a:lnTo>
                <a:lnTo>
                  <a:pt x="990599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599" y="9906"/>
                </a:lnTo>
                <a:lnTo>
                  <a:pt x="990599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599" y="471677"/>
                </a:lnTo>
                <a:lnTo>
                  <a:pt x="990599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1659127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887473" y="5353050"/>
            <a:ext cx="110489" cy="2103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878073" y="5353050"/>
            <a:ext cx="110489" cy="2102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433827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599" y="9906"/>
                </a:lnTo>
                <a:lnTo>
                  <a:pt x="990599" y="4572"/>
                </a:lnTo>
                <a:lnTo>
                  <a:pt x="995171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1" y="9906"/>
                </a:moveTo>
                <a:lnTo>
                  <a:pt x="990599" y="4572"/>
                </a:lnTo>
                <a:lnTo>
                  <a:pt x="990599" y="9906"/>
                </a:lnTo>
                <a:lnTo>
                  <a:pt x="995171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1" y="9906"/>
                </a:lnTo>
                <a:lnTo>
                  <a:pt x="990599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844800" y="5584952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415028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46309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863846" y="5353050"/>
            <a:ext cx="146043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849111" y="5353050"/>
            <a:ext cx="110489" cy="2103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405628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8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8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5805932" y="5584952"/>
            <a:ext cx="1993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6839711" y="5353050"/>
            <a:ext cx="110490" cy="210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396228" y="55580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59" h="476250">
                <a:moveTo>
                  <a:pt x="1000505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76250"/>
                </a:lnTo>
                <a:lnTo>
                  <a:pt x="1000505" y="476250"/>
                </a:lnTo>
                <a:close/>
              </a:path>
              <a:path w="1000759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59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59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59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59" h="47625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59" h="476250">
                <a:moveTo>
                  <a:pt x="995172" y="467106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59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6612128" y="55849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14933" y="6332220"/>
            <a:ext cx="579120" cy="1371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677699" y="4649694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spc="-5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874256" y="1571803"/>
            <a:ext cx="2571115" cy="112268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988694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98806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34197" y="2669072"/>
            <a:ext cx="1511300" cy="7569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98806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27504" y="3342132"/>
            <a:ext cx="1003935" cy="52705"/>
          </a:xfrm>
          <a:custGeom>
            <a:avLst/>
            <a:gdLst/>
            <a:ahLst/>
            <a:cxnLst/>
            <a:rect l="l" t="t" r="r" b="b"/>
            <a:pathLst>
              <a:path w="1003935" h="52704">
                <a:moveTo>
                  <a:pt x="1003554" y="52578"/>
                </a:moveTo>
                <a:lnTo>
                  <a:pt x="1003554" y="0"/>
                </a:lnTo>
                <a:lnTo>
                  <a:pt x="0" y="0"/>
                </a:lnTo>
                <a:lnTo>
                  <a:pt x="0" y="52578"/>
                </a:lnTo>
                <a:lnTo>
                  <a:pt x="6095" y="5257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52578"/>
                </a:lnTo>
                <a:lnTo>
                  <a:pt x="1003554" y="52578"/>
                </a:lnTo>
                <a:close/>
              </a:path>
              <a:path w="1003935" h="52704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52704">
                <a:moveTo>
                  <a:pt x="12953" y="52578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52578"/>
                </a:lnTo>
                <a:lnTo>
                  <a:pt x="12953" y="52578"/>
                </a:lnTo>
                <a:close/>
              </a:path>
              <a:path w="1003935" h="52704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52704">
                <a:moveTo>
                  <a:pt x="996695" y="52578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52578"/>
                </a:lnTo>
                <a:lnTo>
                  <a:pt x="996695" y="5257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261103" y="3189732"/>
            <a:ext cx="1003935" cy="205104"/>
          </a:xfrm>
          <a:custGeom>
            <a:avLst/>
            <a:gdLst/>
            <a:ahLst/>
            <a:cxnLst/>
            <a:rect l="l" t="t" r="r" b="b"/>
            <a:pathLst>
              <a:path w="1003935" h="205104">
                <a:moveTo>
                  <a:pt x="1003553" y="204978"/>
                </a:moveTo>
                <a:lnTo>
                  <a:pt x="1003553" y="0"/>
                </a:lnTo>
                <a:lnTo>
                  <a:pt x="0" y="0"/>
                </a:lnTo>
                <a:lnTo>
                  <a:pt x="0" y="204978"/>
                </a:lnTo>
                <a:lnTo>
                  <a:pt x="6096" y="204978"/>
                </a:lnTo>
                <a:lnTo>
                  <a:pt x="6096" y="12954"/>
                </a:lnTo>
                <a:lnTo>
                  <a:pt x="12954" y="6095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5"/>
                </a:lnTo>
                <a:lnTo>
                  <a:pt x="996696" y="12954"/>
                </a:lnTo>
                <a:lnTo>
                  <a:pt x="996696" y="204978"/>
                </a:lnTo>
                <a:lnTo>
                  <a:pt x="1003553" y="204978"/>
                </a:lnTo>
                <a:close/>
              </a:path>
              <a:path w="1003935" h="205104">
                <a:moveTo>
                  <a:pt x="12954" y="12954"/>
                </a:moveTo>
                <a:lnTo>
                  <a:pt x="12954" y="6095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205104">
                <a:moveTo>
                  <a:pt x="12954" y="204978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204978"/>
                </a:lnTo>
                <a:lnTo>
                  <a:pt x="12954" y="204978"/>
                </a:lnTo>
                <a:close/>
              </a:path>
              <a:path w="1003935" h="205104">
                <a:moveTo>
                  <a:pt x="996696" y="12954"/>
                </a:moveTo>
                <a:lnTo>
                  <a:pt x="990600" y="6095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205104">
                <a:moveTo>
                  <a:pt x="996696" y="204978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204978"/>
                </a:lnTo>
                <a:lnTo>
                  <a:pt x="996696" y="20497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261103" y="25801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5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5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5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5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711446" y="2608579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127504" y="27371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7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3"/>
                </a:lnTo>
                <a:lnTo>
                  <a:pt x="990600" y="6095"/>
                </a:lnTo>
                <a:lnTo>
                  <a:pt x="996695" y="12953"/>
                </a:lnTo>
                <a:lnTo>
                  <a:pt x="996696" y="479297"/>
                </a:lnTo>
                <a:lnTo>
                  <a:pt x="1003554" y="479297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7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5" y="12953"/>
                </a:moveTo>
                <a:lnTo>
                  <a:pt x="990600" y="6095"/>
                </a:lnTo>
                <a:lnTo>
                  <a:pt x="990600" y="12953"/>
                </a:lnTo>
                <a:lnTo>
                  <a:pt x="996695" y="12953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3"/>
                </a:lnTo>
                <a:lnTo>
                  <a:pt x="990600" y="12953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7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7"/>
                </a:lnTo>
                <a:lnTo>
                  <a:pt x="996696" y="47929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23438" y="2777489"/>
            <a:ext cx="1144905" cy="208915"/>
          </a:xfrm>
          <a:custGeom>
            <a:avLst/>
            <a:gdLst/>
            <a:ahLst/>
            <a:cxnLst/>
            <a:rect l="l" t="t" r="r" b="b"/>
            <a:pathLst>
              <a:path w="1144904" h="208914">
                <a:moveTo>
                  <a:pt x="1106736" y="47201"/>
                </a:moveTo>
                <a:lnTo>
                  <a:pt x="1088916" y="39873"/>
                </a:lnTo>
                <a:lnTo>
                  <a:pt x="0" y="189738"/>
                </a:lnTo>
                <a:lnTo>
                  <a:pt x="2286" y="208788"/>
                </a:lnTo>
                <a:lnTo>
                  <a:pt x="1091663" y="58961"/>
                </a:lnTo>
                <a:lnTo>
                  <a:pt x="1106736" y="47201"/>
                </a:lnTo>
                <a:close/>
              </a:path>
              <a:path w="1144904" h="208914">
                <a:moveTo>
                  <a:pt x="1144523" y="41910"/>
                </a:moveTo>
                <a:lnTo>
                  <a:pt x="1047749" y="2286"/>
                </a:lnTo>
                <a:lnTo>
                  <a:pt x="1042415" y="0"/>
                </a:lnTo>
                <a:lnTo>
                  <a:pt x="1037082" y="3048"/>
                </a:lnTo>
                <a:lnTo>
                  <a:pt x="1034795" y="7620"/>
                </a:lnTo>
                <a:lnTo>
                  <a:pt x="1033271" y="12192"/>
                </a:lnTo>
                <a:lnTo>
                  <a:pt x="1035557" y="18288"/>
                </a:lnTo>
                <a:lnTo>
                  <a:pt x="1040129" y="19812"/>
                </a:lnTo>
                <a:lnTo>
                  <a:pt x="1088916" y="39873"/>
                </a:lnTo>
                <a:lnTo>
                  <a:pt x="1123949" y="35052"/>
                </a:lnTo>
                <a:lnTo>
                  <a:pt x="1126997" y="54102"/>
                </a:lnTo>
                <a:lnTo>
                  <a:pt x="1126997" y="55703"/>
                </a:lnTo>
                <a:lnTo>
                  <a:pt x="1144523" y="41910"/>
                </a:lnTo>
                <a:close/>
              </a:path>
              <a:path w="1144904" h="208914">
                <a:moveTo>
                  <a:pt x="1126997" y="55703"/>
                </a:moveTo>
                <a:lnTo>
                  <a:pt x="1126997" y="54102"/>
                </a:lnTo>
                <a:lnTo>
                  <a:pt x="1091663" y="58961"/>
                </a:lnTo>
                <a:lnTo>
                  <a:pt x="1050035" y="91440"/>
                </a:lnTo>
                <a:lnTo>
                  <a:pt x="1046225" y="95250"/>
                </a:lnTo>
                <a:lnTo>
                  <a:pt x="1045463" y="101346"/>
                </a:lnTo>
                <a:lnTo>
                  <a:pt x="1051559" y="108966"/>
                </a:lnTo>
                <a:lnTo>
                  <a:pt x="1057656" y="109728"/>
                </a:lnTo>
                <a:lnTo>
                  <a:pt x="1062227" y="106680"/>
                </a:lnTo>
                <a:lnTo>
                  <a:pt x="1126997" y="55703"/>
                </a:lnTo>
                <a:close/>
              </a:path>
              <a:path w="1144904" h="208914">
                <a:moveTo>
                  <a:pt x="1126997" y="54102"/>
                </a:moveTo>
                <a:lnTo>
                  <a:pt x="1123949" y="35052"/>
                </a:lnTo>
                <a:lnTo>
                  <a:pt x="1088916" y="39873"/>
                </a:lnTo>
                <a:lnTo>
                  <a:pt x="1106736" y="47201"/>
                </a:lnTo>
                <a:lnTo>
                  <a:pt x="1119377" y="37338"/>
                </a:lnTo>
                <a:lnTo>
                  <a:pt x="1121663" y="53340"/>
                </a:lnTo>
                <a:lnTo>
                  <a:pt x="1121663" y="54835"/>
                </a:lnTo>
                <a:lnTo>
                  <a:pt x="1126997" y="54102"/>
                </a:lnTo>
                <a:close/>
              </a:path>
              <a:path w="1144904" h="208914">
                <a:moveTo>
                  <a:pt x="1121663" y="54835"/>
                </a:moveTo>
                <a:lnTo>
                  <a:pt x="1121663" y="53340"/>
                </a:lnTo>
                <a:lnTo>
                  <a:pt x="1106736" y="47201"/>
                </a:lnTo>
                <a:lnTo>
                  <a:pt x="1091663" y="58961"/>
                </a:lnTo>
                <a:lnTo>
                  <a:pt x="1121663" y="54835"/>
                </a:lnTo>
                <a:close/>
              </a:path>
              <a:path w="1144904" h="208914">
                <a:moveTo>
                  <a:pt x="1121663" y="53340"/>
                </a:moveTo>
                <a:lnTo>
                  <a:pt x="1119377" y="37338"/>
                </a:lnTo>
                <a:lnTo>
                  <a:pt x="1106736" y="47201"/>
                </a:lnTo>
                <a:lnTo>
                  <a:pt x="1121663" y="533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21151" y="2967989"/>
            <a:ext cx="1120140" cy="426720"/>
          </a:xfrm>
          <a:custGeom>
            <a:avLst/>
            <a:gdLst/>
            <a:ahLst/>
            <a:cxnLst/>
            <a:rect l="l" t="t" r="r" b="b"/>
            <a:pathLst>
              <a:path w="1120139" h="426720">
                <a:moveTo>
                  <a:pt x="1084234" y="426720"/>
                </a:moveTo>
                <a:lnTo>
                  <a:pt x="6858" y="0"/>
                </a:lnTo>
                <a:lnTo>
                  <a:pt x="0" y="17526"/>
                </a:lnTo>
                <a:lnTo>
                  <a:pt x="1033127" y="426720"/>
                </a:lnTo>
                <a:lnTo>
                  <a:pt x="1084234" y="426720"/>
                </a:lnTo>
                <a:close/>
              </a:path>
              <a:path w="1120139" h="426720">
                <a:moveTo>
                  <a:pt x="1119570" y="426720"/>
                </a:moveTo>
                <a:lnTo>
                  <a:pt x="1082039" y="379476"/>
                </a:lnTo>
                <a:lnTo>
                  <a:pt x="1078992" y="374904"/>
                </a:lnTo>
                <a:lnTo>
                  <a:pt x="1072895" y="374142"/>
                </a:lnTo>
                <a:lnTo>
                  <a:pt x="1068323" y="377190"/>
                </a:lnTo>
                <a:lnTo>
                  <a:pt x="1064513" y="381000"/>
                </a:lnTo>
                <a:lnTo>
                  <a:pt x="1063751" y="387096"/>
                </a:lnTo>
                <a:lnTo>
                  <a:pt x="1095136" y="426720"/>
                </a:lnTo>
                <a:lnTo>
                  <a:pt x="1119570" y="4267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18104" y="2970276"/>
            <a:ext cx="470534" cy="424815"/>
          </a:xfrm>
          <a:custGeom>
            <a:avLst/>
            <a:gdLst/>
            <a:ahLst/>
            <a:cxnLst/>
            <a:rect l="l" t="t" r="r" b="b"/>
            <a:pathLst>
              <a:path w="470535" h="424814">
                <a:moveTo>
                  <a:pt x="470084" y="424434"/>
                </a:moveTo>
                <a:lnTo>
                  <a:pt x="12953" y="0"/>
                </a:lnTo>
                <a:lnTo>
                  <a:pt x="0" y="13715"/>
                </a:lnTo>
                <a:lnTo>
                  <a:pt x="442036" y="424434"/>
                </a:lnTo>
                <a:lnTo>
                  <a:pt x="470084" y="4244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914144" y="2977133"/>
            <a:ext cx="227329" cy="417830"/>
          </a:xfrm>
          <a:custGeom>
            <a:avLst/>
            <a:gdLst/>
            <a:ahLst/>
            <a:cxnLst/>
            <a:rect l="l" t="t" r="r" b="b"/>
            <a:pathLst>
              <a:path w="227330" h="417829">
                <a:moveTo>
                  <a:pt x="204080" y="52849"/>
                </a:moveTo>
                <a:lnTo>
                  <a:pt x="202890" y="33302"/>
                </a:lnTo>
                <a:lnTo>
                  <a:pt x="186842" y="43891"/>
                </a:lnTo>
                <a:lnTo>
                  <a:pt x="0" y="417576"/>
                </a:lnTo>
                <a:lnTo>
                  <a:pt x="21717" y="417576"/>
                </a:lnTo>
                <a:lnTo>
                  <a:pt x="204080" y="52849"/>
                </a:lnTo>
                <a:close/>
              </a:path>
              <a:path w="227330" h="417829">
                <a:moveTo>
                  <a:pt x="227075" y="108966"/>
                </a:moveTo>
                <a:lnTo>
                  <a:pt x="226313" y="104394"/>
                </a:lnTo>
                <a:lnTo>
                  <a:pt x="219456" y="0"/>
                </a:lnTo>
                <a:lnTo>
                  <a:pt x="132587" y="57150"/>
                </a:lnTo>
                <a:lnTo>
                  <a:pt x="128016" y="60198"/>
                </a:lnTo>
                <a:lnTo>
                  <a:pt x="126492" y="65532"/>
                </a:lnTo>
                <a:lnTo>
                  <a:pt x="132587" y="74676"/>
                </a:lnTo>
                <a:lnTo>
                  <a:pt x="138683" y="75438"/>
                </a:lnTo>
                <a:lnTo>
                  <a:pt x="142494" y="73152"/>
                </a:lnTo>
                <a:lnTo>
                  <a:pt x="186842" y="43891"/>
                </a:lnTo>
                <a:lnTo>
                  <a:pt x="202692" y="12192"/>
                </a:lnTo>
                <a:lnTo>
                  <a:pt x="220218" y="20574"/>
                </a:lnTo>
                <a:lnTo>
                  <a:pt x="220218" y="113973"/>
                </a:lnTo>
                <a:lnTo>
                  <a:pt x="223266" y="113538"/>
                </a:lnTo>
                <a:lnTo>
                  <a:pt x="227075" y="108966"/>
                </a:lnTo>
                <a:close/>
              </a:path>
              <a:path w="227330" h="417829">
                <a:moveTo>
                  <a:pt x="220218" y="20574"/>
                </a:moveTo>
                <a:lnTo>
                  <a:pt x="202692" y="12192"/>
                </a:lnTo>
                <a:lnTo>
                  <a:pt x="186842" y="43891"/>
                </a:lnTo>
                <a:lnTo>
                  <a:pt x="201930" y="33936"/>
                </a:lnTo>
                <a:lnTo>
                  <a:pt x="201930" y="17526"/>
                </a:lnTo>
                <a:lnTo>
                  <a:pt x="216407" y="24384"/>
                </a:lnTo>
                <a:lnTo>
                  <a:pt x="216407" y="28194"/>
                </a:lnTo>
                <a:lnTo>
                  <a:pt x="220218" y="20574"/>
                </a:lnTo>
                <a:close/>
              </a:path>
              <a:path w="227330" h="417829">
                <a:moveTo>
                  <a:pt x="216407" y="24384"/>
                </a:moveTo>
                <a:lnTo>
                  <a:pt x="201930" y="17526"/>
                </a:lnTo>
                <a:lnTo>
                  <a:pt x="202890" y="33302"/>
                </a:lnTo>
                <a:lnTo>
                  <a:pt x="216407" y="24384"/>
                </a:lnTo>
                <a:close/>
              </a:path>
              <a:path w="227330" h="417829">
                <a:moveTo>
                  <a:pt x="202890" y="33302"/>
                </a:moveTo>
                <a:lnTo>
                  <a:pt x="201930" y="17526"/>
                </a:lnTo>
                <a:lnTo>
                  <a:pt x="201930" y="33936"/>
                </a:lnTo>
                <a:lnTo>
                  <a:pt x="202890" y="33302"/>
                </a:lnTo>
                <a:close/>
              </a:path>
              <a:path w="227330" h="417829">
                <a:moveTo>
                  <a:pt x="216407" y="28194"/>
                </a:moveTo>
                <a:lnTo>
                  <a:pt x="216407" y="24384"/>
                </a:lnTo>
                <a:lnTo>
                  <a:pt x="202890" y="33302"/>
                </a:lnTo>
                <a:lnTo>
                  <a:pt x="204080" y="52849"/>
                </a:lnTo>
                <a:lnTo>
                  <a:pt x="216407" y="28194"/>
                </a:lnTo>
                <a:close/>
              </a:path>
              <a:path w="227330" h="417829">
                <a:moveTo>
                  <a:pt x="220218" y="113973"/>
                </a:moveTo>
                <a:lnTo>
                  <a:pt x="220218" y="20574"/>
                </a:lnTo>
                <a:lnTo>
                  <a:pt x="204080" y="52849"/>
                </a:lnTo>
                <a:lnTo>
                  <a:pt x="207263" y="105156"/>
                </a:lnTo>
                <a:lnTo>
                  <a:pt x="208025" y="110490"/>
                </a:lnTo>
                <a:lnTo>
                  <a:pt x="212598" y="114300"/>
                </a:lnTo>
                <a:lnTo>
                  <a:pt x="217931" y="114300"/>
                </a:lnTo>
                <a:lnTo>
                  <a:pt x="220218" y="1139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27504" y="3956303"/>
            <a:ext cx="1003935" cy="417830"/>
          </a:xfrm>
          <a:custGeom>
            <a:avLst/>
            <a:gdLst/>
            <a:ahLst/>
            <a:cxnLst/>
            <a:rect l="l" t="t" r="r" b="b"/>
            <a:pathLst>
              <a:path w="1003935" h="417829">
                <a:moveTo>
                  <a:pt x="1003554" y="417575"/>
                </a:moveTo>
                <a:lnTo>
                  <a:pt x="1003554" y="0"/>
                </a:lnTo>
                <a:lnTo>
                  <a:pt x="0" y="0"/>
                </a:lnTo>
                <a:lnTo>
                  <a:pt x="0" y="417575"/>
                </a:lnTo>
                <a:lnTo>
                  <a:pt x="6095" y="417575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17575"/>
                </a:lnTo>
                <a:lnTo>
                  <a:pt x="1003554" y="417575"/>
                </a:lnTo>
                <a:close/>
              </a:path>
              <a:path w="1003935" h="417829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17829">
                <a:moveTo>
                  <a:pt x="12953" y="417575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17575"/>
                </a:lnTo>
                <a:lnTo>
                  <a:pt x="12953" y="417575"/>
                </a:lnTo>
                <a:close/>
              </a:path>
              <a:path w="1003935" h="417829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17829">
                <a:moveTo>
                  <a:pt x="996695" y="417575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17575"/>
                </a:lnTo>
                <a:lnTo>
                  <a:pt x="996695" y="41757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124200" y="4186428"/>
            <a:ext cx="165562" cy="187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124200" y="3572255"/>
            <a:ext cx="1035050" cy="802005"/>
          </a:xfrm>
          <a:custGeom>
            <a:avLst/>
            <a:gdLst/>
            <a:ahLst/>
            <a:cxnLst/>
            <a:rect l="l" t="t" r="r" b="b"/>
            <a:pathLst>
              <a:path w="1035050" h="802004">
                <a:moveTo>
                  <a:pt x="1034462" y="801624"/>
                </a:moveTo>
                <a:lnTo>
                  <a:pt x="994003" y="730743"/>
                </a:lnTo>
                <a:lnTo>
                  <a:pt x="968185" y="688490"/>
                </a:lnTo>
                <a:lnTo>
                  <a:pt x="941534" y="646941"/>
                </a:lnTo>
                <a:lnTo>
                  <a:pt x="914058" y="606128"/>
                </a:lnTo>
                <a:lnTo>
                  <a:pt x="885766" y="566085"/>
                </a:lnTo>
                <a:lnTo>
                  <a:pt x="856667" y="526845"/>
                </a:lnTo>
                <a:lnTo>
                  <a:pt x="826769" y="488442"/>
                </a:lnTo>
                <a:lnTo>
                  <a:pt x="796808" y="451311"/>
                </a:lnTo>
                <a:lnTo>
                  <a:pt x="765308" y="414463"/>
                </a:lnTo>
                <a:lnTo>
                  <a:pt x="732327" y="378076"/>
                </a:lnTo>
                <a:lnTo>
                  <a:pt x="697922" y="342323"/>
                </a:lnTo>
                <a:lnTo>
                  <a:pt x="662151" y="307381"/>
                </a:lnTo>
                <a:lnTo>
                  <a:pt x="625072" y="273425"/>
                </a:lnTo>
                <a:lnTo>
                  <a:pt x="586742" y="240632"/>
                </a:lnTo>
                <a:lnTo>
                  <a:pt x="547218" y="209176"/>
                </a:lnTo>
                <a:lnTo>
                  <a:pt x="506558" y="179233"/>
                </a:lnTo>
                <a:lnTo>
                  <a:pt x="464819" y="150980"/>
                </a:lnTo>
                <a:lnTo>
                  <a:pt x="422060" y="124592"/>
                </a:lnTo>
                <a:lnTo>
                  <a:pt x="378337" y="100244"/>
                </a:lnTo>
                <a:lnTo>
                  <a:pt x="333708" y="78112"/>
                </a:lnTo>
                <a:lnTo>
                  <a:pt x="288230" y="58372"/>
                </a:lnTo>
                <a:lnTo>
                  <a:pt x="241961" y="41200"/>
                </a:lnTo>
                <a:lnTo>
                  <a:pt x="194958" y="26771"/>
                </a:lnTo>
                <a:lnTo>
                  <a:pt x="147279" y="15260"/>
                </a:lnTo>
                <a:lnTo>
                  <a:pt x="98982" y="6845"/>
                </a:lnTo>
                <a:lnTo>
                  <a:pt x="50124" y="1699"/>
                </a:lnTo>
                <a:lnTo>
                  <a:pt x="762" y="0"/>
                </a:lnTo>
                <a:lnTo>
                  <a:pt x="0" y="19050"/>
                </a:lnTo>
                <a:lnTo>
                  <a:pt x="49088" y="20962"/>
                </a:lnTo>
                <a:lnTo>
                  <a:pt x="97500" y="26205"/>
                </a:lnTo>
                <a:lnTo>
                  <a:pt x="145202" y="34614"/>
                </a:lnTo>
                <a:lnTo>
                  <a:pt x="192155" y="46019"/>
                </a:lnTo>
                <a:lnTo>
                  <a:pt x="238325" y="60256"/>
                </a:lnTo>
                <a:lnTo>
                  <a:pt x="283675" y="77156"/>
                </a:lnTo>
                <a:lnTo>
                  <a:pt x="328170" y="96552"/>
                </a:lnTo>
                <a:lnTo>
                  <a:pt x="371772" y="118278"/>
                </a:lnTo>
                <a:lnTo>
                  <a:pt x="414446" y="142166"/>
                </a:lnTo>
                <a:lnTo>
                  <a:pt x="456157" y="168049"/>
                </a:lnTo>
                <a:lnTo>
                  <a:pt x="496866" y="195761"/>
                </a:lnTo>
                <a:lnTo>
                  <a:pt x="536540" y="225133"/>
                </a:lnTo>
                <a:lnTo>
                  <a:pt x="575141" y="256000"/>
                </a:lnTo>
                <a:lnTo>
                  <a:pt x="612634" y="288194"/>
                </a:lnTo>
                <a:lnTo>
                  <a:pt x="648982" y="321548"/>
                </a:lnTo>
                <a:lnTo>
                  <a:pt x="684150" y="355895"/>
                </a:lnTo>
                <a:lnTo>
                  <a:pt x="718101" y="391068"/>
                </a:lnTo>
                <a:lnTo>
                  <a:pt x="750799" y="426900"/>
                </a:lnTo>
                <a:lnTo>
                  <a:pt x="782208" y="463223"/>
                </a:lnTo>
                <a:lnTo>
                  <a:pt x="812291" y="499872"/>
                </a:lnTo>
                <a:lnTo>
                  <a:pt x="841909" y="538259"/>
                </a:lnTo>
                <a:lnTo>
                  <a:pt x="870737" y="577433"/>
                </a:lnTo>
                <a:lnTo>
                  <a:pt x="898768" y="617363"/>
                </a:lnTo>
                <a:lnTo>
                  <a:pt x="925992" y="658020"/>
                </a:lnTo>
                <a:lnTo>
                  <a:pt x="952401" y="699373"/>
                </a:lnTo>
                <a:lnTo>
                  <a:pt x="977985" y="741391"/>
                </a:lnTo>
                <a:lnTo>
                  <a:pt x="1002735" y="784043"/>
                </a:lnTo>
                <a:lnTo>
                  <a:pt x="1012452" y="801624"/>
                </a:lnTo>
                <a:lnTo>
                  <a:pt x="1034462" y="801624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127504" y="3394709"/>
            <a:ext cx="1003935" cy="426720"/>
          </a:xfrm>
          <a:custGeom>
            <a:avLst/>
            <a:gdLst/>
            <a:ahLst/>
            <a:cxnLst/>
            <a:rect l="l" t="t" r="r" b="b"/>
            <a:pathLst>
              <a:path w="1003935" h="426720">
                <a:moveTo>
                  <a:pt x="12953" y="413766"/>
                </a:moveTo>
                <a:lnTo>
                  <a:pt x="12953" y="0"/>
                </a:lnTo>
                <a:lnTo>
                  <a:pt x="0" y="0"/>
                </a:lnTo>
                <a:lnTo>
                  <a:pt x="0" y="426720"/>
                </a:lnTo>
                <a:lnTo>
                  <a:pt x="6095" y="426720"/>
                </a:lnTo>
                <a:lnTo>
                  <a:pt x="6095" y="413766"/>
                </a:lnTo>
                <a:lnTo>
                  <a:pt x="12953" y="413766"/>
                </a:lnTo>
                <a:close/>
              </a:path>
              <a:path w="1003935" h="426720">
                <a:moveTo>
                  <a:pt x="996695" y="413766"/>
                </a:moveTo>
                <a:lnTo>
                  <a:pt x="6095" y="413766"/>
                </a:lnTo>
                <a:lnTo>
                  <a:pt x="12953" y="420624"/>
                </a:lnTo>
                <a:lnTo>
                  <a:pt x="12953" y="426720"/>
                </a:lnTo>
                <a:lnTo>
                  <a:pt x="990600" y="426720"/>
                </a:lnTo>
                <a:lnTo>
                  <a:pt x="990600" y="420624"/>
                </a:lnTo>
                <a:lnTo>
                  <a:pt x="996695" y="413766"/>
                </a:lnTo>
                <a:close/>
              </a:path>
              <a:path w="1003935" h="426720">
                <a:moveTo>
                  <a:pt x="12953" y="426720"/>
                </a:moveTo>
                <a:lnTo>
                  <a:pt x="12953" y="420624"/>
                </a:lnTo>
                <a:lnTo>
                  <a:pt x="6095" y="413766"/>
                </a:lnTo>
                <a:lnTo>
                  <a:pt x="6095" y="426720"/>
                </a:lnTo>
                <a:lnTo>
                  <a:pt x="12953" y="426720"/>
                </a:lnTo>
                <a:close/>
              </a:path>
              <a:path w="1003935" h="426720">
                <a:moveTo>
                  <a:pt x="1003554" y="426720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413766"/>
                </a:lnTo>
                <a:lnTo>
                  <a:pt x="996695" y="413766"/>
                </a:lnTo>
                <a:lnTo>
                  <a:pt x="996695" y="426720"/>
                </a:lnTo>
                <a:lnTo>
                  <a:pt x="1003554" y="426720"/>
                </a:lnTo>
                <a:close/>
              </a:path>
              <a:path w="1003935" h="426720">
                <a:moveTo>
                  <a:pt x="996695" y="426720"/>
                </a:moveTo>
                <a:lnTo>
                  <a:pt x="996695" y="413766"/>
                </a:lnTo>
                <a:lnTo>
                  <a:pt x="990600" y="420624"/>
                </a:lnTo>
                <a:lnTo>
                  <a:pt x="990600" y="426720"/>
                </a:lnTo>
                <a:lnTo>
                  <a:pt x="996695" y="42672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319782" y="2765552"/>
            <a:ext cx="618490" cy="1610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  <a:p>
            <a:pPr marL="12700" marR="5080" indent="109220">
              <a:lnSpc>
                <a:spcPts val="4840"/>
              </a:lnSpc>
              <a:spcBef>
                <a:spcPts val="409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261103" y="37993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711446" y="3827779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858000" y="4181855"/>
            <a:ext cx="273685" cy="192405"/>
          </a:xfrm>
          <a:custGeom>
            <a:avLst/>
            <a:gdLst/>
            <a:ahLst/>
            <a:cxnLst/>
            <a:rect l="l" t="t" r="r" b="b"/>
            <a:pathLst>
              <a:path w="273684" h="192404">
                <a:moveTo>
                  <a:pt x="273121" y="192024"/>
                </a:moveTo>
                <a:lnTo>
                  <a:pt x="236564" y="143049"/>
                </a:lnTo>
                <a:lnTo>
                  <a:pt x="204083" y="106233"/>
                </a:lnTo>
                <a:lnTo>
                  <a:pt x="168657" y="72544"/>
                </a:lnTo>
                <a:lnTo>
                  <a:pt x="130448" y="43529"/>
                </a:lnTo>
                <a:lnTo>
                  <a:pt x="89621" y="20736"/>
                </a:lnTo>
                <a:lnTo>
                  <a:pt x="46338" y="5710"/>
                </a:lnTo>
                <a:lnTo>
                  <a:pt x="761" y="0"/>
                </a:lnTo>
                <a:lnTo>
                  <a:pt x="0" y="19050"/>
                </a:lnTo>
                <a:lnTo>
                  <a:pt x="48089" y="25741"/>
                </a:lnTo>
                <a:lnTo>
                  <a:pt x="93858" y="43995"/>
                </a:lnTo>
                <a:lnTo>
                  <a:pt x="136931" y="71497"/>
                </a:lnTo>
                <a:lnTo>
                  <a:pt x="176931" y="105932"/>
                </a:lnTo>
                <a:lnTo>
                  <a:pt x="213484" y="144985"/>
                </a:lnTo>
                <a:lnTo>
                  <a:pt x="246214" y="186340"/>
                </a:lnTo>
                <a:lnTo>
                  <a:pt x="250136" y="192024"/>
                </a:lnTo>
                <a:lnTo>
                  <a:pt x="273121" y="192024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861303" y="3951732"/>
            <a:ext cx="1003935" cy="422275"/>
          </a:xfrm>
          <a:custGeom>
            <a:avLst/>
            <a:gdLst/>
            <a:ahLst/>
            <a:cxnLst/>
            <a:rect l="l" t="t" r="r" b="b"/>
            <a:pathLst>
              <a:path w="1003934" h="422275">
                <a:moveTo>
                  <a:pt x="1003553" y="422148"/>
                </a:moveTo>
                <a:lnTo>
                  <a:pt x="1003553" y="0"/>
                </a:lnTo>
                <a:lnTo>
                  <a:pt x="0" y="0"/>
                </a:lnTo>
                <a:lnTo>
                  <a:pt x="0" y="422148"/>
                </a:lnTo>
                <a:lnTo>
                  <a:pt x="6096" y="42214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22148"/>
                </a:lnTo>
                <a:lnTo>
                  <a:pt x="1003553" y="422148"/>
                </a:lnTo>
                <a:close/>
              </a:path>
              <a:path w="1003934" h="42227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422275">
                <a:moveTo>
                  <a:pt x="12954" y="422148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22148"/>
                </a:lnTo>
                <a:lnTo>
                  <a:pt x="12954" y="422148"/>
                </a:lnTo>
                <a:close/>
              </a:path>
              <a:path w="1003934" h="42227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22275">
                <a:moveTo>
                  <a:pt x="996696" y="422148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22148"/>
                </a:lnTo>
                <a:lnTo>
                  <a:pt x="996696" y="42214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858000" y="3724655"/>
            <a:ext cx="1143000" cy="649605"/>
          </a:xfrm>
          <a:custGeom>
            <a:avLst/>
            <a:gdLst/>
            <a:ahLst/>
            <a:cxnLst/>
            <a:rect l="l" t="t" r="r" b="b"/>
            <a:pathLst>
              <a:path w="1143000" h="649604">
                <a:moveTo>
                  <a:pt x="1142957" y="649224"/>
                </a:moveTo>
                <a:lnTo>
                  <a:pt x="1094963" y="589244"/>
                </a:lnTo>
                <a:lnTo>
                  <a:pt x="1064157" y="553145"/>
                </a:lnTo>
                <a:lnTo>
                  <a:pt x="1032582" y="517839"/>
                </a:lnTo>
                <a:lnTo>
                  <a:pt x="1000255" y="483363"/>
                </a:lnTo>
                <a:lnTo>
                  <a:pt x="967194" y="449755"/>
                </a:lnTo>
                <a:lnTo>
                  <a:pt x="933418" y="417051"/>
                </a:lnTo>
                <a:lnTo>
                  <a:pt x="898944" y="385290"/>
                </a:lnTo>
                <a:lnTo>
                  <a:pt x="863791" y="354507"/>
                </a:lnTo>
                <a:lnTo>
                  <a:pt x="827977" y="324741"/>
                </a:lnTo>
                <a:lnTo>
                  <a:pt x="791520" y="296028"/>
                </a:lnTo>
                <a:lnTo>
                  <a:pt x="754438" y="268405"/>
                </a:lnTo>
                <a:lnTo>
                  <a:pt x="716749" y="241911"/>
                </a:lnTo>
                <a:lnTo>
                  <a:pt x="678472" y="216580"/>
                </a:lnTo>
                <a:lnTo>
                  <a:pt x="639624" y="192452"/>
                </a:lnTo>
                <a:lnTo>
                  <a:pt x="600224" y="169562"/>
                </a:lnTo>
                <a:lnTo>
                  <a:pt x="560289" y="147949"/>
                </a:lnTo>
                <a:lnTo>
                  <a:pt x="519838" y="127649"/>
                </a:lnTo>
                <a:lnTo>
                  <a:pt x="478889" y="108699"/>
                </a:lnTo>
                <a:lnTo>
                  <a:pt x="437461" y="91137"/>
                </a:lnTo>
                <a:lnTo>
                  <a:pt x="395570" y="75000"/>
                </a:lnTo>
                <a:lnTo>
                  <a:pt x="353236" y="60324"/>
                </a:lnTo>
                <a:lnTo>
                  <a:pt x="310476" y="47147"/>
                </a:lnTo>
                <a:lnTo>
                  <a:pt x="267308" y="35507"/>
                </a:lnTo>
                <a:lnTo>
                  <a:pt x="223751" y="25439"/>
                </a:lnTo>
                <a:lnTo>
                  <a:pt x="179823" y="16982"/>
                </a:lnTo>
                <a:lnTo>
                  <a:pt x="135542" y="10172"/>
                </a:lnTo>
                <a:lnTo>
                  <a:pt x="90926" y="5047"/>
                </a:lnTo>
                <a:lnTo>
                  <a:pt x="45993" y="1644"/>
                </a:lnTo>
                <a:lnTo>
                  <a:pt x="761" y="0"/>
                </a:lnTo>
                <a:lnTo>
                  <a:pt x="0" y="19050"/>
                </a:lnTo>
                <a:lnTo>
                  <a:pt x="48890" y="20329"/>
                </a:lnTo>
                <a:lnTo>
                  <a:pt x="97387" y="23855"/>
                </a:lnTo>
                <a:lnTo>
                  <a:pt x="145465" y="29555"/>
                </a:lnTo>
                <a:lnTo>
                  <a:pt x="193097" y="37356"/>
                </a:lnTo>
                <a:lnTo>
                  <a:pt x="240256" y="47186"/>
                </a:lnTo>
                <a:lnTo>
                  <a:pt x="286917" y="58972"/>
                </a:lnTo>
                <a:lnTo>
                  <a:pt x="333052" y="72641"/>
                </a:lnTo>
                <a:lnTo>
                  <a:pt x="378634" y="88121"/>
                </a:lnTo>
                <a:lnTo>
                  <a:pt x="423638" y="105338"/>
                </a:lnTo>
                <a:lnTo>
                  <a:pt x="468037" y="124221"/>
                </a:lnTo>
                <a:lnTo>
                  <a:pt x="511804" y="144696"/>
                </a:lnTo>
                <a:lnTo>
                  <a:pt x="554912" y="166692"/>
                </a:lnTo>
                <a:lnTo>
                  <a:pt x="597335" y="190134"/>
                </a:lnTo>
                <a:lnTo>
                  <a:pt x="639046" y="214951"/>
                </a:lnTo>
                <a:lnTo>
                  <a:pt x="680019" y="241070"/>
                </a:lnTo>
                <a:lnTo>
                  <a:pt x="720228" y="268418"/>
                </a:lnTo>
                <a:lnTo>
                  <a:pt x="759645" y="296923"/>
                </a:lnTo>
                <a:lnTo>
                  <a:pt x="798244" y="326511"/>
                </a:lnTo>
                <a:lnTo>
                  <a:pt x="835998" y="357111"/>
                </a:lnTo>
                <a:lnTo>
                  <a:pt x="872882" y="388649"/>
                </a:lnTo>
                <a:lnTo>
                  <a:pt x="908868" y="421052"/>
                </a:lnTo>
                <a:lnTo>
                  <a:pt x="943929" y="454249"/>
                </a:lnTo>
                <a:lnTo>
                  <a:pt x="978040" y="488166"/>
                </a:lnTo>
                <a:lnTo>
                  <a:pt x="1011174" y="522732"/>
                </a:lnTo>
                <a:lnTo>
                  <a:pt x="1044087" y="559301"/>
                </a:lnTo>
                <a:lnTo>
                  <a:pt x="1076195" y="596659"/>
                </a:lnTo>
                <a:lnTo>
                  <a:pt x="1107475" y="634781"/>
                </a:lnTo>
                <a:lnTo>
                  <a:pt x="1118782" y="649224"/>
                </a:lnTo>
                <a:lnTo>
                  <a:pt x="1142957" y="649224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861303" y="34945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12954" y="479298"/>
                </a:moveTo>
                <a:lnTo>
                  <a:pt x="12954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261103" y="3394709"/>
            <a:ext cx="1003935" cy="274320"/>
          </a:xfrm>
          <a:custGeom>
            <a:avLst/>
            <a:gdLst/>
            <a:ahLst/>
            <a:cxnLst/>
            <a:rect l="l" t="t" r="r" b="b"/>
            <a:pathLst>
              <a:path w="1003935" h="274320">
                <a:moveTo>
                  <a:pt x="12954" y="261366"/>
                </a:moveTo>
                <a:lnTo>
                  <a:pt x="12954" y="0"/>
                </a:lnTo>
                <a:lnTo>
                  <a:pt x="0" y="0"/>
                </a:lnTo>
                <a:lnTo>
                  <a:pt x="0" y="274320"/>
                </a:lnTo>
                <a:lnTo>
                  <a:pt x="6096" y="274320"/>
                </a:lnTo>
                <a:lnTo>
                  <a:pt x="6096" y="261366"/>
                </a:lnTo>
                <a:lnTo>
                  <a:pt x="12954" y="261366"/>
                </a:lnTo>
                <a:close/>
              </a:path>
              <a:path w="1003935" h="274320">
                <a:moveTo>
                  <a:pt x="996696" y="261366"/>
                </a:moveTo>
                <a:lnTo>
                  <a:pt x="6096" y="261366"/>
                </a:lnTo>
                <a:lnTo>
                  <a:pt x="12954" y="268224"/>
                </a:lnTo>
                <a:lnTo>
                  <a:pt x="12954" y="274320"/>
                </a:lnTo>
                <a:lnTo>
                  <a:pt x="990600" y="274320"/>
                </a:lnTo>
                <a:lnTo>
                  <a:pt x="990600" y="268224"/>
                </a:lnTo>
                <a:lnTo>
                  <a:pt x="996696" y="261366"/>
                </a:lnTo>
                <a:close/>
              </a:path>
              <a:path w="1003935" h="274320">
                <a:moveTo>
                  <a:pt x="12954" y="274320"/>
                </a:moveTo>
                <a:lnTo>
                  <a:pt x="12954" y="268224"/>
                </a:lnTo>
                <a:lnTo>
                  <a:pt x="6096" y="261366"/>
                </a:lnTo>
                <a:lnTo>
                  <a:pt x="6096" y="274320"/>
                </a:lnTo>
                <a:lnTo>
                  <a:pt x="12954" y="274320"/>
                </a:lnTo>
                <a:close/>
              </a:path>
              <a:path w="1003935" h="274320">
                <a:moveTo>
                  <a:pt x="1003553" y="274320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261366"/>
                </a:lnTo>
                <a:lnTo>
                  <a:pt x="996696" y="261366"/>
                </a:lnTo>
                <a:lnTo>
                  <a:pt x="996696" y="274320"/>
                </a:lnTo>
                <a:lnTo>
                  <a:pt x="1003553" y="274320"/>
                </a:lnTo>
                <a:close/>
              </a:path>
              <a:path w="1003935" h="274320">
                <a:moveTo>
                  <a:pt x="996696" y="274320"/>
                </a:moveTo>
                <a:lnTo>
                  <a:pt x="996696" y="261366"/>
                </a:lnTo>
                <a:lnTo>
                  <a:pt x="990600" y="268224"/>
                </a:lnTo>
                <a:lnTo>
                  <a:pt x="990600" y="274320"/>
                </a:lnTo>
                <a:lnTo>
                  <a:pt x="996696" y="27432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466082" y="3218179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253990" y="3420617"/>
            <a:ext cx="614680" cy="321310"/>
          </a:xfrm>
          <a:custGeom>
            <a:avLst/>
            <a:gdLst/>
            <a:ahLst/>
            <a:cxnLst/>
            <a:rect l="l" t="t" r="r" b="b"/>
            <a:pathLst>
              <a:path w="614679" h="321310">
                <a:moveTo>
                  <a:pt x="580264" y="296644"/>
                </a:moveTo>
                <a:lnTo>
                  <a:pt x="569970" y="280794"/>
                </a:lnTo>
                <a:lnTo>
                  <a:pt x="8382" y="0"/>
                </a:lnTo>
                <a:lnTo>
                  <a:pt x="0" y="17526"/>
                </a:lnTo>
                <a:lnTo>
                  <a:pt x="560609" y="297830"/>
                </a:lnTo>
                <a:lnTo>
                  <a:pt x="580264" y="296644"/>
                </a:lnTo>
                <a:close/>
              </a:path>
              <a:path w="614679" h="321310">
                <a:moveTo>
                  <a:pt x="601218" y="314032"/>
                </a:moveTo>
                <a:lnTo>
                  <a:pt x="601218" y="296418"/>
                </a:lnTo>
                <a:lnTo>
                  <a:pt x="592836" y="313944"/>
                </a:lnTo>
                <a:lnTo>
                  <a:pt x="560609" y="297830"/>
                </a:lnTo>
                <a:lnTo>
                  <a:pt x="508254" y="300990"/>
                </a:lnTo>
                <a:lnTo>
                  <a:pt x="502920" y="301752"/>
                </a:lnTo>
                <a:lnTo>
                  <a:pt x="499110" y="306324"/>
                </a:lnTo>
                <a:lnTo>
                  <a:pt x="499110" y="311658"/>
                </a:lnTo>
                <a:lnTo>
                  <a:pt x="499872" y="316992"/>
                </a:lnTo>
                <a:lnTo>
                  <a:pt x="504444" y="320802"/>
                </a:lnTo>
                <a:lnTo>
                  <a:pt x="509777" y="320040"/>
                </a:lnTo>
                <a:lnTo>
                  <a:pt x="601218" y="314032"/>
                </a:lnTo>
                <a:close/>
              </a:path>
              <a:path w="614679" h="321310">
                <a:moveTo>
                  <a:pt x="614172" y="313182"/>
                </a:moveTo>
                <a:lnTo>
                  <a:pt x="556260" y="226314"/>
                </a:lnTo>
                <a:lnTo>
                  <a:pt x="553974" y="221742"/>
                </a:lnTo>
                <a:lnTo>
                  <a:pt x="547877" y="220218"/>
                </a:lnTo>
                <a:lnTo>
                  <a:pt x="538734" y="226314"/>
                </a:lnTo>
                <a:lnTo>
                  <a:pt x="537972" y="232410"/>
                </a:lnTo>
                <a:lnTo>
                  <a:pt x="541020" y="236220"/>
                </a:lnTo>
                <a:lnTo>
                  <a:pt x="569970" y="280794"/>
                </a:lnTo>
                <a:lnTo>
                  <a:pt x="601218" y="296418"/>
                </a:lnTo>
                <a:lnTo>
                  <a:pt x="601218" y="314032"/>
                </a:lnTo>
                <a:lnTo>
                  <a:pt x="614172" y="313182"/>
                </a:lnTo>
                <a:close/>
              </a:path>
              <a:path w="614679" h="321310">
                <a:moveTo>
                  <a:pt x="596646" y="305977"/>
                </a:moveTo>
                <a:lnTo>
                  <a:pt x="596646" y="295656"/>
                </a:lnTo>
                <a:lnTo>
                  <a:pt x="589026" y="310134"/>
                </a:lnTo>
                <a:lnTo>
                  <a:pt x="580264" y="296644"/>
                </a:lnTo>
                <a:lnTo>
                  <a:pt x="560609" y="297830"/>
                </a:lnTo>
                <a:lnTo>
                  <a:pt x="592836" y="313944"/>
                </a:lnTo>
                <a:lnTo>
                  <a:pt x="596646" y="305977"/>
                </a:lnTo>
                <a:close/>
              </a:path>
              <a:path w="614679" h="321310">
                <a:moveTo>
                  <a:pt x="601218" y="296418"/>
                </a:moveTo>
                <a:lnTo>
                  <a:pt x="569970" y="280794"/>
                </a:lnTo>
                <a:lnTo>
                  <a:pt x="580264" y="296644"/>
                </a:lnTo>
                <a:lnTo>
                  <a:pt x="596646" y="295656"/>
                </a:lnTo>
                <a:lnTo>
                  <a:pt x="596646" y="305977"/>
                </a:lnTo>
                <a:lnTo>
                  <a:pt x="601218" y="296418"/>
                </a:lnTo>
                <a:close/>
              </a:path>
              <a:path w="614679" h="321310">
                <a:moveTo>
                  <a:pt x="596646" y="295656"/>
                </a:moveTo>
                <a:lnTo>
                  <a:pt x="580264" y="296644"/>
                </a:lnTo>
                <a:lnTo>
                  <a:pt x="589026" y="310134"/>
                </a:lnTo>
                <a:lnTo>
                  <a:pt x="596646" y="2956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250941" y="3423665"/>
            <a:ext cx="617220" cy="768350"/>
          </a:xfrm>
          <a:custGeom>
            <a:avLst/>
            <a:gdLst/>
            <a:ahLst/>
            <a:cxnLst/>
            <a:rect l="l" t="t" r="r" b="b"/>
            <a:pathLst>
              <a:path w="617220" h="768350">
                <a:moveTo>
                  <a:pt x="593451" y="737924"/>
                </a:moveTo>
                <a:lnTo>
                  <a:pt x="590708" y="719370"/>
                </a:lnTo>
                <a:lnTo>
                  <a:pt x="14478" y="0"/>
                </a:lnTo>
                <a:lnTo>
                  <a:pt x="0" y="11430"/>
                </a:lnTo>
                <a:lnTo>
                  <a:pt x="575080" y="731014"/>
                </a:lnTo>
                <a:lnTo>
                  <a:pt x="593451" y="737924"/>
                </a:lnTo>
                <a:close/>
              </a:path>
              <a:path w="617220" h="768350">
                <a:moveTo>
                  <a:pt x="612648" y="766323"/>
                </a:moveTo>
                <a:lnTo>
                  <a:pt x="612648" y="746760"/>
                </a:lnTo>
                <a:lnTo>
                  <a:pt x="597408" y="758951"/>
                </a:lnTo>
                <a:lnTo>
                  <a:pt x="575080" y="731014"/>
                </a:lnTo>
                <a:lnTo>
                  <a:pt x="525780" y="712470"/>
                </a:lnTo>
                <a:lnTo>
                  <a:pt x="521208" y="710184"/>
                </a:lnTo>
                <a:lnTo>
                  <a:pt x="515874" y="713232"/>
                </a:lnTo>
                <a:lnTo>
                  <a:pt x="513588" y="717804"/>
                </a:lnTo>
                <a:lnTo>
                  <a:pt x="512063" y="722376"/>
                </a:lnTo>
                <a:lnTo>
                  <a:pt x="514350" y="728472"/>
                </a:lnTo>
                <a:lnTo>
                  <a:pt x="518922" y="729996"/>
                </a:lnTo>
                <a:lnTo>
                  <a:pt x="612648" y="766323"/>
                </a:lnTo>
                <a:close/>
              </a:path>
              <a:path w="617220" h="768350">
                <a:moveTo>
                  <a:pt x="608838" y="749808"/>
                </a:moveTo>
                <a:lnTo>
                  <a:pt x="608838" y="743712"/>
                </a:lnTo>
                <a:lnTo>
                  <a:pt x="595884" y="754380"/>
                </a:lnTo>
                <a:lnTo>
                  <a:pt x="593451" y="737924"/>
                </a:lnTo>
                <a:lnTo>
                  <a:pt x="575080" y="731014"/>
                </a:lnTo>
                <a:lnTo>
                  <a:pt x="597408" y="758951"/>
                </a:lnTo>
                <a:lnTo>
                  <a:pt x="608838" y="749808"/>
                </a:lnTo>
                <a:close/>
              </a:path>
              <a:path w="617220" h="768350">
                <a:moveTo>
                  <a:pt x="617220" y="768096"/>
                </a:moveTo>
                <a:lnTo>
                  <a:pt x="601218" y="664463"/>
                </a:lnTo>
                <a:lnTo>
                  <a:pt x="600456" y="659130"/>
                </a:lnTo>
                <a:lnTo>
                  <a:pt x="595884" y="655320"/>
                </a:lnTo>
                <a:lnTo>
                  <a:pt x="585216" y="656844"/>
                </a:lnTo>
                <a:lnTo>
                  <a:pt x="582168" y="662178"/>
                </a:lnTo>
                <a:lnTo>
                  <a:pt x="582930" y="666750"/>
                </a:lnTo>
                <a:lnTo>
                  <a:pt x="590708" y="719370"/>
                </a:lnTo>
                <a:lnTo>
                  <a:pt x="612648" y="746760"/>
                </a:lnTo>
                <a:lnTo>
                  <a:pt x="612648" y="766323"/>
                </a:lnTo>
                <a:lnTo>
                  <a:pt x="617220" y="768096"/>
                </a:lnTo>
                <a:close/>
              </a:path>
              <a:path w="617220" h="768350">
                <a:moveTo>
                  <a:pt x="612648" y="746760"/>
                </a:moveTo>
                <a:lnTo>
                  <a:pt x="590708" y="719370"/>
                </a:lnTo>
                <a:lnTo>
                  <a:pt x="593451" y="737924"/>
                </a:lnTo>
                <a:lnTo>
                  <a:pt x="608838" y="743712"/>
                </a:lnTo>
                <a:lnTo>
                  <a:pt x="608838" y="749808"/>
                </a:lnTo>
                <a:lnTo>
                  <a:pt x="612648" y="746760"/>
                </a:lnTo>
                <a:close/>
              </a:path>
              <a:path w="617220" h="768350">
                <a:moveTo>
                  <a:pt x="608838" y="743712"/>
                </a:moveTo>
                <a:lnTo>
                  <a:pt x="593451" y="737924"/>
                </a:lnTo>
                <a:lnTo>
                  <a:pt x="595884" y="754380"/>
                </a:lnTo>
                <a:lnTo>
                  <a:pt x="608838" y="743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249417" y="3425190"/>
            <a:ext cx="492125" cy="948690"/>
          </a:xfrm>
          <a:custGeom>
            <a:avLst/>
            <a:gdLst/>
            <a:ahLst/>
            <a:cxnLst/>
            <a:rect l="l" t="t" r="r" b="b"/>
            <a:pathLst>
              <a:path w="492125" h="948689">
                <a:moveTo>
                  <a:pt x="491871" y="948689"/>
                </a:moveTo>
                <a:lnTo>
                  <a:pt x="17526" y="0"/>
                </a:lnTo>
                <a:lnTo>
                  <a:pt x="0" y="8382"/>
                </a:lnTo>
                <a:lnTo>
                  <a:pt x="470153" y="948689"/>
                </a:lnTo>
                <a:lnTo>
                  <a:pt x="491871" y="9486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152900" y="3394709"/>
            <a:ext cx="115570" cy="51435"/>
          </a:xfrm>
          <a:custGeom>
            <a:avLst/>
            <a:gdLst/>
            <a:ahLst/>
            <a:cxnLst/>
            <a:rect l="l" t="t" r="r" b="b"/>
            <a:pathLst>
              <a:path w="115570" h="51435">
                <a:moveTo>
                  <a:pt x="100584" y="36525"/>
                </a:moveTo>
                <a:lnTo>
                  <a:pt x="100584" y="19050"/>
                </a:lnTo>
                <a:lnTo>
                  <a:pt x="93725" y="36576"/>
                </a:lnTo>
                <a:lnTo>
                  <a:pt x="60723" y="23504"/>
                </a:lnTo>
                <a:lnTo>
                  <a:pt x="8382" y="31242"/>
                </a:lnTo>
                <a:lnTo>
                  <a:pt x="3048" y="32004"/>
                </a:lnTo>
                <a:lnTo>
                  <a:pt x="0" y="37338"/>
                </a:lnTo>
                <a:lnTo>
                  <a:pt x="762" y="42672"/>
                </a:lnTo>
                <a:lnTo>
                  <a:pt x="1524" y="47244"/>
                </a:lnTo>
                <a:lnTo>
                  <a:pt x="6096" y="51054"/>
                </a:lnTo>
                <a:lnTo>
                  <a:pt x="11429" y="50292"/>
                </a:lnTo>
                <a:lnTo>
                  <a:pt x="100584" y="36525"/>
                </a:lnTo>
                <a:close/>
              </a:path>
              <a:path w="115570" h="51435">
                <a:moveTo>
                  <a:pt x="79758" y="20690"/>
                </a:moveTo>
                <a:lnTo>
                  <a:pt x="68363" y="6288"/>
                </a:lnTo>
                <a:lnTo>
                  <a:pt x="52486" y="0"/>
                </a:lnTo>
                <a:lnTo>
                  <a:pt x="1379" y="0"/>
                </a:lnTo>
                <a:lnTo>
                  <a:pt x="60723" y="23504"/>
                </a:lnTo>
                <a:lnTo>
                  <a:pt x="79758" y="20690"/>
                </a:lnTo>
                <a:close/>
              </a:path>
              <a:path w="115570" h="51435">
                <a:moveTo>
                  <a:pt x="96012" y="30734"/>
                </a:moveTo>
                <a:lnTo>
                  <a:pt x="96012" y="18288"/>
                </a:lnTo>
                <a:lnTo>
                  <a:pt x="89915" y="33528"/>
                </a:lnTo>
                <a:lnTo>
                  <a:pt x="79758" y="20690"/>
                </a:lnTo>
                <a:lnTo>
                  <a:pt x="60723" y="23504"/>
                </a:lnTo>
                <a:lnTo>
                  <a:pt x="93725" y="36576"/>
                </a:lnTo>
                <a:lnTo>
                  <a:pt x="96012" y="30734"/>
                </a:lnTo>
                <a:close/>
              </a:path>
              <a:path w="115570" h="51435">
                <a:moveTo>
                  <a:pt x="115062" y="34290"/>
                </a:moveTo>
                <a:lnTo>
                  <a:pt x="87822" y="0"/>
                </a:lnTo>
                <a:lnTo>
                  <a:pt x="63388" y="0"/>
                </a:lnTo>
                <a:lnTo>
                  <a:pt x="68363" y="6288"/>
                </a:lnTo>
                <a:lnTo>
                  <a:pt x="100584" y="19050"/>
                </a:lnTo>
                <a:lnTo>
                  <a:pt x="100584" y="36525"/>
                </a:lnTo>
                <a:lnTo>
                  <a:pt x="115062" y="34290"/>
                </a:lnTo>
                <a:close/>
              </a:path>
              <a:path w="115570" h="51435">
                <a:moveTo>
                  <a:pt x="100584" y="19050"/>
                </a:moveTo>
                <a:lnTo>
                  <a:pt x="68363" y="6288"/>
                </a:lnTo>
                <a:lnTo>
                  <a:pt x="79758" y="20690"/>
                </a:lnTo>
                <a:lnTo>
                  <a:pt x="96012" y="18288"/>
                </a:lnTo>
                <a:lnTo>
                  <a:pt x="96012" y="30734"/>
                </a:lnTo>
                <a:lnTo>
                  <a:pt x="100584" y="19050"/>
                </a:lnTo>
                <a:close/>
              </a:path>
              <a:path w="115570" h="51435">
                <a:moveTo>
                  <a:pt x="96012" y="18288"/>
                </a:moveTo>
                <a:lnTo>
                  <a:pt x="79758" y="20690"/>
                </a:lnTo>
                <a:lnTo>
                  <a:pt x="89915" y="33528"/>
                </a:lnTo>
                <a:lnTo>
                  <a:pt x="96012" y="182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560140" y="3394709"/>
            <a:ext cx="708025" cy="645160"/>
          </a:xfrm>
          <a:custGeom>
            <a:avLst/>
            <a:gdLst/>
            <a:ahLst/>
            <a:cxnLst/>
            <a:rect l="l" t="t" r="r" b="b"/>
            <a:pathLst>
              <a:path w="708025" h="645160">
                <a:moveTo>
                  <a:pt x="679515" y="618226"/>
                </a:moveTo>
                <a:lnTo>
                  <a:pt x="674030" y="599778"/>
                </a:lnTo>
                <a:lnTo>
                  <a:pt x="28047" y="0"/>
                </a:lnTo>
                <a:lnTo>
                  <a:pt x="0" y="0"/>
                </a:lnTo>
                <a:lnTo>
                  <a:pt x="660947" y="614118"/>
                </a:lnTo>
                <a:lnTo>
                  <a:pt x="679515" y="618226"/>
                </a:lnTo>
                <a:close/>
              </a:path>
              <a:path w="708025" h="645160">
                <a:moveTo>
                  <a:pt x="700201" y="642889"/>
                </a:moveTo>
                <a:lnTo>
                  <a:pt x="700201" y="624078"/>
                </a:lnTo>
                <a:lnTo>
                  <a:pt x="687247" y="638556"/>
                </a:lnTo>
                <a:lnTo>
                  <a:pt x="660947" y="614118"/>
                </a:lnTo>
                <a:lnTo>
                  <a:pt x="609523" y="602742"/>
                </a:lnTo>
                <a:lnTo>
                  <a:pt x="604189" y="601980"/>
                </a:lnTo>
                <a:lnTo>
                  <a:pt x="599617" y="605028"/>
                </a:lnTo>
                <a:lnTo>
                  <a:pt x="598093" y="610362"/>
                </a:lnTo>
                <a:lnTo>
                  <a:pt x="597331" y="614934"/>
                </a:lnTo>
                <a:lnTo>
                  <a:pt x="600379" y="620268"/>
                </a:lnTo>
                <a:lnTo>
                  <a:pt x="605713" y="621030"/>
                </a:lnTo>
                <a:lnTo>
                  <a:pt x="700201" y="642889"/>
                </a:lnTo>
                <a:close/>
              </a:path>
              <a:path w="708025" h="645160">
                <a:moveTo>
                  <a:pt x="707821" y="644652"/>
                </a:moveTo>
                <a:lnTo>
                  <a:pt x="677341" y="544068"/>
                </a:lnTo>
                <a:lnTo>
                  <a:pt x="675817" y="539496"/>
                </a:lnTo>
                <a:lnTo>
                  <a:pt x="670483" y="536448"/>
                </a:lnTo>
                <a:lnTo>
                  <a:pt x="665149" y="537972"/>
                </a:lnTo>
                <a:lnTo>
                  <a:pt x="660577" y="539496"/>
                </a:lnTo>
                <a:lnTo>
                  <a:pt x="657529" y="544830"/>
                </a:lnTo>
                <a:lnTo>
                  <a:pt x="659053" y="549402"/>
                </a:lnTo>
                <a:lnTo>
                  <a:pt x="674030" y="599778"/>
                </a:lnTo>
                <a:lnTo>
                  <a:pt x="700201" y="624078"/>
                </a:lnTo>
                <a:lnTo>
                  <a:pt x="700201" y="642889"/>
                </a:lnTo>
                <a:lnTo>
                  <a:pt x="707821" y="644652"/>
                </a:lnTo>
                <a:close/>
              </a:path>
              <a:path w="708025" h="645160">
                <a:moveTo>
                  <a:pt x="695629" y="629187"/>
                </a:moveTo>
                <a:lnTo>
                  <a:pt x="695629" y="621792"/>
                </a:lnTo>
                <a:lnTo>
                  <a:pt x="684199" y="633984"/>
                </a:lnTo>
                <a:lnTo>
                  <a:pt x="679515" y="618226"/>
                </a:lnTo>
                <a:lnTo>
                  <a:pt x="660947" y="614118"/>
                </a:lnTo>
                <a:lnTo>
                  <a:pt x="687247" y="638556"/>
                </a:lnTo>
                <a:lnTo>
                  <a:pt x="695629" y="629187"/>
                </a:lnTo>
                <a:close/>
              </a:path>
              <a:path w="708025" h="645160">
                <a:moveTo>
                  <a:pt x="700201" y="624078"/>
                </a:moveTo>
                <a:lnTo>
                  <a:pt x="674030" y="599778"/>
                </a:lnTo>
                <a:lnTo>
                  <a:pt x="679515" y="618226"/>
                </a:lnTo>
                <a:lnTo>
                  <a:pt x="695629" y="621792"/>
                </a:lnTo>
                <a:lnTo>
                  <a:pt x="695629" y="629187"/>
                </a:lnTo>
                <a:lnTo>
                  <a:pt x="700201" y="624078"/>
                </a:lnTo>
                <a:close/>
              </a:path>
              <a:path w="708025" h="645160">
                <a:moveTo>
                  <a:pt x="695629" y="621792"/>
                </a:moveTo>
                <a:lnTo>
                  <a:pt x="679515" y="618226"/>
                </a:lnTo>
                <a:lnTo>
                  <a:pt x="684199" y="633984"/>
                </a:lnTo>
                <a:lnTo>
                  <a:pt x="695629" y="6217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795781" y="3832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591817" y="3394709"/>
            <a:ext cx="344170" cy="653415"/>
          </a:xfrm>
          <a:custGeom>
            <a:avLst/>
            <a:gdLst/>
            <a:ahLst/>
            <a:cxnLst/>
            <a:rect l="l" t="t" r="r" b="b"/>
            <a:pathLst>
              <a:path w="344169" h="653414">
                <a:moveTo>
                  <a:pt x="344043" y="0"/>
                </a:moveTo>
                <a:lnTo>
                  <a:pt x="322326" y="0"/>
                </a:lnTo>
                <a:lnTo>
                  <a:pt x="0" y="644652"/>
                </a:lnTo>
                <a:lnTo>
                  <a:pt x="17525" y="653034"/>
                </a:lnTo>
                <a:lnTo>
                  <a:pt x="3440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594103" y="3581400"/>
            <a:ext cx="540385" cy="469900"/>
          </a:xfrm>
          <a:custGeom>
            <a:avLst/>
            <a:gdLst/>
            <a:ahLst/>
            <a:cxnLst/>
            <a:rect l="l" t="t" r="r" b="b"/>
            <a:pathLst>
              <a:path w="540385" h="469900">
                <a:moveTo>
                  <a:pt x="511509" y="25007"/>
                </a:moveTo>
                <a:lnTo>
                  <a:pt x="493001" y="28416"/>
                </a:lnTo>
                <a:lnTo>
                  <a:pt x="0" y="454913"/>
                </a:lnTo>
                <a:lnTo>
                  <a:pt x="12954" y="469391"/>
                </a:lnTo>
                <a:lnTo>
                  <a:pt x="505523" y="42643"/>
                </a:lnTo>
                <a:lnTo>
                  <a:pt x="511509" y="25007"/>
                </a:lnTo>
                <a:close/>
              </a:path>
              <a:path w="540385" h="469900">
                <a:moveTo>
                  <a:pt x="540258" y="0"/>
                </a:moveTo>
                <a:lnTo>
                  <a:pt x="437388" y="19812"/>
                </a:lnTo>
                <a:lnTo>
                  <a:pt x="432054" y="20574"/>
                </a:lnTo>
                <a:lnTo>
                  <a:pt x="428244" y="25908"/>
                </a:lnTo>
                <a:lnTo>
                  <a:pt x="429768" y="30479"/>
                </a:lnTo>
                <a:lnTo>
                  <a:pt x="430530" y="35813"/>
                </a:lnTo>
                <a:lnTo>
                  <a:pt x="435864" y="39624"/>
                </a:lnTo>
                <a:lnTo>
                  <a:pt x="440436" y="38100"/>
                </a:lnTo>
                <a:lnTo>
                  <a:pt x="493001" y="28416"/>
                </a:lnTo>
                <a:lnTo>
                  <a:pt x="519684" y="5334"/>
                </a:lnTo>
                <a:lnTo>
                  <a:pt x="531876" y="19812"/>
                </a:lnTo>
                <a:lnTo>
                  <a:pt x="531876" y="24214"/>
                </a:lnTo>
                <a:lnTo>
                  <a:pt x="540258" y="0"/>
                </a:lnTo>
                <a:close/>
              </a:path>
              <a:path w="540385" h="469900">
                <a:moveTo>
                  <a:pt x="531876" y="24214"/>
                </a:moveTo>
                <a:lnTo>
                  <a:pt x="531876" y="19812"/>
                </a:lnTo>
                <a:lnTo>
                  <a:pt x="505523" y="42643"/>
                </a:lnTo>
                <a:lnTo>
                  <a:pt x="488442" y="92963"/>
                </a:lnTo>
                <a:lnTo>
                  <a:pt x="486156" y="98298"/>
                </a:lnTo>
                <a:lnTo>
                  <a:pt x="489204" y="103632"/>
                </a:lnTo>
                <a:lnTo>
                  <a:pt x="493776" y="105155"/>
                </a:lnTo>
                <a:lnTo>
                  <a:pt x="499110" y="106679"/>
                </a:lnTo>
                <a:lnTo>
                  <a:pt x="504444" y="104394"/>
                </a:lnTo>
                <a:lnTo>
                  <a:pt x="505968" y="99060"/>
                </a:lnTo>
                <a:lnTo>
                  <a:pt x="531876" y="24214"/>
                </a:lnTo>
                <a:close/>
              </a:path>
              <a:path w="540385" h="469900">
                <a:moveTo>
                  <a:pt x="531876" y="19812"/>
                </a:moveTo>
                <a:lnTo>
                  <a:pt x="519684" y="5334"/>
                </a:lnTo>
                <a:lnTo>
                  <a:pt x="493001" y="28416"/>
                </a:lnTo>
                <a:lnTo>
                  <a:pt x="511509" y="25007"/>
                </a:lnTo>
                <a:lnTo>
                  <a:pt x="516636" y="9905"/>
                </a:lnTo>
                <a:lnTo>
                  <a:pt x="527304" y="22098"/>
                </a:lnTo>
                <a:lnTo>
                  <a:pt x="527304" y="23773"/>
                </a:lnTo>
                <a:lnTo>
                  <a:pt x="531876" y="19812"/>
                </a:lnTo>
                <a:close/>
              </a:path>
              <a:path w="540385" h="469900">
                <a:moveTo>
                  <a:pt x="527304" y="23773"/>
                </a:moveTo>
                <a:lnTo>
                  <a:pt x="527304" y="22098"/>
                </a:lnTo>
                <a:lnTo>
                  <a:pt x="511509" y="25007"/>
                </a:lnTo>
                <a:lnTo>
                  <a:pt x="505523" y="42643"/>
                </a:lnTo>
                <a:lnTo>
                  <a:pt x="527304" y="23773"/>
                </a:lnTo>
                <a:close/>
              </a:path>
              <a:path w="540385" h="469900">
                <a:moveTo>
                  <a:pt x="527304" y="22098"/>
                </a:moveTo>
                <a:lnTo>
                  <a:pt x="516636" y="9905"/>
                </a:lnTo>
                <a:lnTo>
                  <a:pt x="511509" y="25007"/>
                </a:lnTo>
                <a:lnTo>
                  <a:pt x="527304" y="220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597913" y="4034790"/>
            <a:ext cx="536575" cy="188595"/>
          </a:xfrm>
          <a:custGeom>
            <a:avLst/>
            <a:gdLst/>
            <a:ahLst/>
            <a:cxnLst/>
            <a:rect l="l" t="t" r="r" b="b"/>
            <a:pathLst>
              <a:path w="536575" h="188595">
                <a:moveTo>
                  <a:pt x="499844" y="151037"/>
                </a:moveTo>
                <a:lnTo>
                  <a:pt x="486955" y="137504"/>
                </a:lnTo>
                <a:lnTo>
                  <a:pt x="5334" y="0"/>
                </a:lnTo>
                <a:lnTo>
                  <a:pt x="0" y="18287"/>
                </a:lnTo>
                <a:lnTo>
                  <a:pt x="481173" y="155664"/>
                </a:lnTo>
                <a:lnTo>
                  <a:pt x="499844" y="151037"/>
                </a:lnTo>
                <a:close/>
              </a:path>
              <a:path w="536575" h="188595">
                <a:moveTo>
                  <a:pt x="520446" y="165634"/>
                </a:moveTo>
                <a:lnTo>
                  <a:pt x="520446" y="147065"/>
                </a:lnTo>
                <a:lnTo>
                  <a:pt x="515112" y="165354"/>
                </a:lnTo>
                <a:lnTo>
                  <a:pt x="481173" y="155664"/>
                </a:lnTo>
                <a:lnTo>
                  <a:pt x="429768" y="168401"/>
                </a:lnTo>
                <a:lnTo>
                  <a:pt x="425196" y="169925"/>
                </a:lnTo>
                <a:lnTo>
                  <a:pt x="422148" y="175260"/>
                </a:lnTo>
                <a:lnTo>
                  <a:pt x="422910" y="180594"/>
                </a:lnTo>
                <a:lnTo>
                  <a:pt x="424434" y="185165"/>
                </a:lnTo>
                <a:lnTo>
                  <a:pt x="429768" y="188213"/>
                </a:lnTo>
                <a:lnTo>
                  <a:pt x="435102" y="187451"/>
                </a:lnTo>
                <a:lnTo>
                  <a:pt x="520446" y="165634"/>
                </a:lnTo>
                <a:close/>
              </a:path>
              <a:path w="536575" h="188595">
                <a:moveTo>
                  <a:pt x="536448" y="161544"/>
                </a:moveTo>
                <a:lnTo>
                  <a:pt x="464058" y="86106"/>
                </a:lnTo>
                <a:lnTo>
                  <a:pt x="460248" y="82296"/>
                </a:lnTo>
                <a:lnTo>
                  <a:pt x="454152" y="82296"/>
                </a:lnTo>
                <a:lnTo>
                  <a:pt x="450342" y="85344"/>
                </a:lnTo>
                <a:lnTo>
                  <a:pt x="446532" y="89154"/>
                </a:lnTo>
                <a:lnTo>
                  <a:pt x="446532" y="95250"/>
                </a:lnTo>
                <a:lnTo>
                  <a:pt x="450342" y="99060"/>
                </a:lnTo>
                <a:lnTo>
                  <a:pt x="486955" y="137504"/>
                </a:lnTo>
                <a:lnTo>
                  <a:pt x="520446" y="147065"/>
                </a:lnTo>
                <a:lnTo>
                  <a:pt x="520446" y="165634"/>
                </a:lnTo>
                <a:lnTo>
                  <a:pt x="536448" y="161544"/>
                </a:lnTo>
                <a:close/>
              </a:path>
              <a:path w="536575" h="188595">
                <a:moveTo>
                  <a:pt x="515874" y="162741"/>
                </a:moveTo>
                <a:lnTo>
                  <a:pt x="515874" y="147065"/>
                </a:lnTo>
                <a:lnTo>
                  <a:pt x="511302" y="163068"/>
                </a:lnTo>
                <a:lnTo>
                  <a:pt x="499844" y="151037"/>
                </a:lnTo>
                <a:lnTo>
                  <a:pt x="481173" y="155664"/>
                </a:lnTo>
                <a:lnTo>
                  <a:pt x="515112" y="165354"/>
                </a:lnTo>
                <a:lnTo>
                  <a:pt x="515874" y="162741"/>
                </a:lnTo>
                <a:close/>
              </a:path>
              <a:path w="536575" h="188595">
                <a:moveTo>
                  <a:pt x="520446" y="147065"/>
                </a:moveTo>
                <a:lnTo>
                  <a:pt x="486955" y="137504"/>
                </a:lnTo>
                <a:lnTo>
                  <a:pt x="499844" y="151037"/>
                </a:lnTo>
                <a:lnTo>
                  <a:pt x="515874" y="147065"/>
                </a:lnTo>
                <a:lnTo>
                  <a:pt x="515874" y="162741"/>
                </a:lnTo>
                <a:lnTo>
                  <a:pt x="520446" y="147065"/>
                </a:lnTo>
                <a:close/>
              </a:path>
              <a:path w="536575" h="188595">
                <a:moveTo>
                  <a:pt x="515874" y="147065"/>
                </a:moveTo>
                <a:lnTo>
                  <a:pt x="499844" y="151037"/>
                </a:lnTo>
                <a:lnTo>
                  <a:pt x="511302" y="163068"/>
                </a:lnTo>
                <a:lnTo>
                  <a:pt x="515874" y="1470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14933" y="4567428"/>
            <a:ext cx="579120" cy="785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127504" y="4373879"/>
            <a:ext cx="1003935" cy="62230"/>
          </a:xfrm>
          <a:custGeom>
            <a:avLst/>
            <a:gdLst/>
            <a:ahLst/>
            <a:cxnLst/>
            <a:rect l="l" t="t" r="r" b="b"/>
            <a:pathLst>
              <a:path w="1003935" h="62229">
                <a:moveTo>
                  <a:pt x="12953" y="49530"/>
                </a:moveTo>
                <a:lnTo>
                  <a:pt x="12953" y="0"/>
                </a:lnTo>
                <a:lnTo>
                  <a:pt x="0" y="0"/>
                </a:lnTo>
                <a:lnTo>
                  <a:pt x="0" y="61722"/>
                </a:lnTo>
                <a:lnTo>
                  <a:pt x="6095" y="61722"/>
                </a:lnTo>
                <a:lnTo>
                  <a:pt x="6095" y="49530"/>
                </a:lnTo>
                <a:lnTo>
                  <a:pt x="12953" y="49530"/>
                </a:lnTo>
                <a:close/>
              </a:path>
              <a:path w="1003935" h="62229">
                <a:moveTo>
                  <a:pt x="996695" y="49530"/>
                </a:moveTo>
                <a:lnTo>
                  <a:pt x="6095" y="49530"/>
                </a:lnTo>
                <a:lnTo>
                  <a:pt x="12953" y="55625"/>
                </a:lnTo>
                <a:lnTo>
                  <a:pt x="12953" y="61722"/>
                </a:lnTo>
                <a:lnTo>
                  <a:pt x="990600" y="61722"/>
                </a:lnTo>
                <a:lnTo>
                  <a:pt x="990600" y="55625"/>
                </a:lnTo>
                <a:lnTo>
                  <a:pt x="996695" y="49530"/>
                </a:lnTo>
                <a:close/>
              </a:path>
              <a:path w="1003935" h="62229">
                <a:moveTo>
                  <a:pt x="12953" y="61722"/>
                </a:moveTo>
                <a:lnTo>
                  <a:pt x="12953" y="55625"/>
                </a:lnTo>
                <a:lnTo>
                  <a:pt x="6095" y="49530"/>
                </a:lnTo>
                <a:lnTo>
                  <a:pt x="6095" y="61722"/>
                </a:lnTo>
                <a:lnTo>
                  <a:pt x="12953" y="61722"/>
                </a:lnTo>
                <a:close/>
              </a:path>
              <a:path w="1003935" h="62229">
                <a:moveTo>
                  <a:pt x="1003554" y="61722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49530"/>
                </a:lnTo>
                <a:lnTo>
                  <a:pt x="996695" y="49530"/>
                </a:lnTo>
                <a:lnTo>
                  <a:pt x="996695" y="61722"/>
                </a:lnTo>
                <a:lnTo>
                  <a:pt x="1003554" y="61722"/>
                </a:lnTo>
                <a:close/>
              </a:path>
              <a:path w="1003935" h="62229">
                <a:moveTo>
                  <a:pt x="996695" y="61722"/>
                </a:moveTo>
                <a:lnTo>
                  <a:pt x="996695" y="49530"/>
                </a:lnTo>
                <a:lnTo>
                  <a:pt x="990600" y="55625"/>
                </a:lnTo>
                <a:lnTo>
                  <a:pt x="990600" y="61722"/>
                </a:lnTo>
                <a:lnTo>
                  <a:pt x="996695" y="6172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269274" y="4373879"/>
            <a:ext cx="202565" cy="979169"/>
          </a:xfrm>
          <a:custGeom>
            <a:avLst/>
            <a:gdLst/>
            <a:ahLst/>
            <a:cxnLst/>
            <a:rect l="l" t="t" r="r" b="b"/>
            <a:pathLst>
              <a:path w="202564" h="979170">
                <a:moveTo>
                  <a:pt x="202167" y="979170"/>
                </a:moveTo>
                <a:lnTo>
                  <a:pt x="198793" y="916691"/>
                </a:lnTo>
                <a:lnTo>
                  <a:pt x="195413" y="866083"/>
                </a:lnTo>
                <a:lnTo>
                  <a:pt x="191454" y="815299"/>
                </a:lnTo>
                <a:lnTo>
                  <a:pt x="186895" y="764395"/>
                </a:lnTo>
                <a:lnTo>
                  <a:pt x="181716" y="713427"/>
                </a:lnTo>
                <a:lnTo>
                  <a:pt x="175895" y="662453"/>
                </a:lnTo>
                <a:lnTo>
                  <a:pt x="169412" y="611528"/>
                </a:lnTo>
                <a:lnTo>
                  <a:pt x="162247" y="560711"/>
                </a:lnTo>
                <a:lnTo>
                  <a:pt x="154378" y="510056"/>
                </a:lnTo>
                <a:lnTo>
                  <a:pt x="145784" y="459622"/>
                </a:lnTo>
                <a:lnTo>
                  <a:pt x="136446" y="409464"/>
                </a:lnTo>
                <a:lnTo>
                  <a:pt x="126341" y="359640"/>
                </a:lnTo>
                <a:lnTo>
                  <a:pt x="115451" y="310206"/>
                </a:lnTo>
                <a:lnTo>
                  <a:pt x="103753" y="261218"/>
                </a:lnTo>
                <a:lnTo>
                  <a:pt x="91227" y="212733"/>
                </a:lnTo>
                <a:lnTo>
                  <a:pt x="77852" y="164808"/>
                </a:lnTo>
                <a:lnTo>
                  <a:pt x="63608" y="117500"/>
                </a:lnTo>
                <a:lnTo>
                  <a:pt x="48474" y="70866"/>
                </a:lnTo>
                <a:lnTo>
                  <a:pt x="20488" y="0"/>
                </a:lnTo>
                <a:lnTo>
                  <a:pt x="0" y="0"/>
                </a:lnTo>
                <a:lnTo>
                  <a:pt x="2131" y="4524"/>
                </a:lnTo>
                <a:lnTo>
                  <a:pt x="19112" y="46236"/>
                </a:lnTo>
                <a:lnTo>
                  <a:pt x="45299" y="123137"/>
                </a:lnTo>
                <a:lnTo>
                  <a:pt x="59517" y="170046"/>
                </a:lnTo>
                <a:lnTo>
                  <a:pt x="72860" y="217626"/>
                </a:lnTo>
                <a:lnTo>
                  <a:pt x="85349" y="265814"/>
                </a:lnTo>
                <a:lnTo>
                  <a:pt x="97006" y="314549"/>
                </a:lnTo>
                <a:lnTo>
                  <a:pt x="107853" y="363766"/>
                </a:lnTo>
                <a:lnTo>
                  <a:pt x="117911" y="413404"/>
                </a:lnTo>
                <a:lnTo>
                  <a:pt x="127201" y="463400"/>
                </a:lnTo>
                <a:lnTo>
                  <a:pt x="135746" y="513692"/>
                </a:lnTo>
                <a:lnTo>
                  <a:pt x="143565" y="564216"/>
                </a:lnTo>
                <a:lnTo>
                  <a:pt x="150682" y="614910"/>
                </a:lnTo>
                <a:lnTo>
                  <a:pt x="157116" y="665711"/>
                </a:lnTo>
                <a:lnTo>
                  <a:pt x="162890" y="716558"/>
                </a:lnTo>
                <a:lnTo>
                  <a:pt x="168026" y="767386"/>
                </a:lnTo>
                <a:lnTo>
                  <a:pt x="172543" y="818134"/>
                </a:lnTo>
                <a:lnTo>
                  <a:pt x="176465" y="868740"/>
                </a:lnTo>
                <a:lnTo>
                  <a:pt x="179813" y="919139"/>
                </a:lnTo>
                <a:lnTo>
                  <a:pt x="182607" y="969270"/>
                </a:lnTo>
                <a:lnTo>
                  <a:pt x="183057" y="979170"/>
                </a:lnTo>
                <a:lnTo>
                  <a:pt x="202167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136652" y="4373879"/>
            <a:ext cx="321945" cy="979169"/>
          </a:xfrm>
          <a:custGeom>
            <a:avLst/>
            <a:gdLst/>
            <a:ahLst/>
            <a:cxnLst/>
            <a:rect l="l" t="t" r="r" b="b"/>
            <a:pathLst>
              <a:path w="321945" h="979170">
                <a:moveTo>
                  <a:pt x="321421" y="979170"/>
                </a:moveTo>
                <a:lnTo>
                  <a:pt x="315337" y="919711"/>
                </a:lnTo>
                <a:lnTo>
                  <a:pt x="309088" y="870406"/>
                </a:lnTo>
                <a:lnTo>
                  <a:pt x="301818" y="821103"/>
                </a:lnTo>
                <a:lnTo>
                  <a:pt x="293536" y="771835"/>
                </a:lnTo>
                <a:lnTo>
                  <a:pt x="284251" y="722636"/>
                </a:lnTo>
                <a:lnTo>
                  <a:pt x="273971" y="673539"/>
                </a:lnTo>
                <a:lnTo>
                  <a:pt x="262706" y="624578"/>
                </a:lnTo>
                <a:lnTo>
                  <a:pt x="250464" y="575785"/>
                </a:lnTo>
                <a:lnTo>
                  <a:pt x="237255" y="527195"/>
                </a:lnTo>
                <a:lnTo>
                  <a:pt x="223087" y="478840"/>
                </a:lnTo>
                <a:lnTo>
                  <a:pt x="207970" y="430754"/>
                </a:lnTo>
                <a:lnTo>
                  <a:pt x="191912" y="382971"/>
                </a:lnTo>
                <a:lnTo>
                  <a:pt x="174922" y="335524"/>
                </a:lnTo>
                <a:lnTo>
                  <a:pt x="157009" y="288446"/>
                </a:lnTo>
                <a:lnTo>
                  <a:pt x="138182" y="241770"/>
                </a:lnTo>
                <a:lnTo>
                  <a:pt x="118450" y="195531"/>
                </a:lnTo>
                <a:lnTo>
                  <a:pt x="97822" y="149760"/>
                </a:lnTo>
                <a:lnTo>
                  <a:pt x="76306" y="104493"/>
                </a:lnTo>
                <a:lnTo>
                  <a:pt x="53913" y="59762"/>
                </a:lnTo>
                <a:lnTo>
                  <a:pt x="30649" y="15600"/>
                </a:lnTo>
                <a:lnTo>
                  <a:pt x="22009" y="0"/>
                </a:lnTo>
                <a:lnTo>
                  <a:pt x="0" y="0"/>
                </a:lnTo>
                <a:lnTo>
                  <a:pt x="14191" y="25676"/>
                </a:lnTo>
                <a:lnTo>
                  <a:pt x="37247" y="69506"/>
                </a:lnTo>
                <a:lnTo>
                  <a:pt x="59443" y="113880"/>
                </a:lnTo>
                <a:lnTo>
                  <a:pt x="80770" y="158767"/>
                </a:lnTo>
                <a:lnTo>
                  <a:pt x="101218" y="204136"/>
                </a:lnTo>
                <a:lnTo>
                  <a:pt x="120779" y="249956"/>
                </a:lnTo>
                <a:lnTo>
                  <a:pt x="139444" y="296198"/>
                </a:lnTo>
                <a:lnTo>
                  <a:pt x="157203" y="342831"/>
                </a:lnTo>
                <a:lnTo>
                  <a:pt x="174048" y="389824"/>
                </a:lnTo>
                <a:lnTo>
                  <a:pt x="189969" y="437148"/>
                </a:lnTo>
                <a:lnTo>
                  <a:pt x="204959" y="484770"/>
                </a:lnTo>
                <a:lnTo>
                  <a:pt x="219007" y="532662"/>
                </a:lnTo>
                <a:lnTo>
                  <a:pt x="232105" y="580792"/>
                </a:lnTo>
                <a:lnTo>
                  <a:pt x="244244" y="629130"/>
                </a:lnTo>
                <a:lnTo>
                  <a:pt x="255415" y="677646"/>
                </a:lnTo>
                <a:lnTo>
                  <a:pt x="265609" y="726308"/>
                </a:lnTo>
                <a:lnTo>
                  <a:pt x="274816" y="775087"/>
                </a:lnTo>
                <a:lnTo>
                  <a:pt x="283029" y="823953"/>
                </a:lnTo>
                <a:lnTo>
                  <a:pt x="290238" y="872874"/>
                </a:lnTo>
                <a:lnTo>
                  <a:pt x="296433" y="921820"/>
                </a:lnTo>
                <a:lnTo>
                  <a:pt x="301607" y="970760"/>
                </a:lnTo>
                <a:lnTo>
                  <a:pt x="302319" y="979170"/>
                </a:lnTo>
                <a:lnTo>
                  <a:pt x="321421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505199" y="4639055"/>
            <a:ext cx="591185" cy="714375"/>
          </a:xfrm>
          <a:custGeom>
            <a:avLst/>
            <a:gdLst/>
            <a:ahLst/>
            <a:cxnLst/>
            <a:rect l="l" t="t" r="r" b="b"/>
            <a:pathLst>
              <a:path w="591184" h="714375">
                <a:moveTo>
                  <a:pt x="572203" y="381868"/>
                </a:moveTo>
                <a:lnTo>
                  <a:pt x="572203" y="288113"/>
                </a:lnTo>
                <a:lnTo>
                  <a:pt x="568655" y="331379"/>
                </a:lnTo>
                <a:lnTo>
                  <a:pt x="556779" y="372366"/>
                </a:lnTo>
                <a:lnTo>
                  <a:pt x="536853" y="411371"/>
                </a:lnTo>
                <a:lnTo>
                  <a:pt x="509154" y="448693"/>
                </a:lnTo>
                <a:lnTo>
                  <a:pt x="473958" y="484632"/>
                </a:lnTo>
                <a:lnTo>
                  <a:pt x="439447" y="511899"/>
                </a:lnTo>
                <a:lnTo>
                  <a:pt x="400282" y="535224"/>
                </a:lnTo>
                <a:lnTo>
                  <a:pt x="358522" y="553445"/>
                </a:lnTo>
                <a:lnTo>
                  <a:pt x="316224" y="565404"/>
                </a:lnTo>
                <a:lnTo>
                  <a:pt x="267169" y="571128"/>
                </a:lnTo>
                <a:lnTo>
                  <a:pt x="226218" y="574224"/>
                </a:lnTo>
                <a:lnTo>
                  <a:pt x="184931" y="581863"/>
                </a:lnTo>
                <a:lnTo>
                  <a:pt x="134868" y="601218"/>
                </a:lnTo>
                <a:lnTo>
                  <a:pt x="94307" y="624769"/>
                </a:lnTo>
                <a:lnTo>
                  <a:pt x="56531" y="653473"/>
                </a:lnTo>
                <a:lnTo>
                  <a:pt x="22200" y="686709"/>
                </a:lnTo>
                <a:lnTo>
                  <a:pt x="0" y="713994"/>
                </a:lnTo>
                <a:lnTo>
                  <a:pt x="24288" y="713994"/>
                </a:lnTo>
                <a:lnTo>
                  <a:pt x="42286" y="692938"/>
                </a:lnTo>
                <a:lnTo>
                  <a:pt x="77151" y="661232"/>
                </a:lnTo>
                <a:lnTo>
                  <a:pt x="115594" y="634267"/>
                </a:lnTo>
                <a:lnTo>
                  <a:pt x="156966" y="612648"/>
                </a:lnTo>
                <a:lnTo>
                  <a:pt x="202787" y="597163"/>
                </a:lnTo>
                <a:lnTo>
                  <a:pt x="246225" y="591502"/>
                </a:lnTo>
                <a:lnTo>
                  <a:pt x="289801" y="588412"/>
                </a:lnTo>
                <a:lnTo>
                  <a:pt x="336036" y="580644"/>
                </a:lnTo>
                <a:lnTo>
                  <a:pt x="380501" y="565165"/>
                </a:lnTo>
                <a:lnTo>
                  <a:pt x="422823" y="544429"/>
                </a:lnTo>
                <a:lnTo>
                  <a:pt x="462329" y="518750"/>
                </a:lnTo>
                <a:lnTo>
                  <a:pt x="498342" y="488442"/>
                </a:lnTo>
                <a:lnTo>
                  <a:pt x="534225" y="448004"/>
                </a:lnTo>
                <a:lnTo>
                  <a:pt x="561407" y="406729"/>
                </a:lnTo>
                <a:lnTo>
                  <a:pt x="572203" y="381868"/>
                </a:lnTo>
                <a:close/>
              </a:path>
              <a:path w="591184" h="714375">
                <a:moveTo>
                  <a:pt x="590562" y="273861"/>
                </a:moveTo>
                <a:lnTo>
                  <a:pt x="582757" y="225220"/>
                </a:lnTo>
                <a:lnTo>
                  <a:pt x="566160" y="173736"/>
                </a:lnTo>
                <a:lnTo>
                  <a:pt x="544247" y="131556"/>
                </a:lnTo>
                <a:lnTo>
                  <a:pt x="516444" y="91473"/>
                </a:lnTo>
                <a:lnTo>
                  <a:pt x="483112" y="55883"/>
                </a:lnTo>
                <a:lnTo>
                  <a:pt x="444613" y="27178"/>
                </a:lnTo>
                <a:lnTo>
                  <a:pt x="401309" y="7752"/>
                </a:lnTo>
                <a:lnTo>
                  <a:pt x="353562" y="0"/>
                </a:lnTo>
                <a:lnTo>
                  <a:pt x="352800" y="19050"/>
                </a:lnTo>
                <a:lnTo>
                  <a:pt x="398256" y="26906"/>
                </a:lnTo>
                <a:lnTo>
                  <a:pt x="439880" y="46874"/>
                </a:lnTo>
                <a:lnTo>
                  <a:pt x="476930" y="76238"/>
                </a:lnTo>
                <a:lnTo>
                  <a:pt x="508663" y="112282"/>
                </a:lnTo>
                <a:lnTo>
                  <a:pt x="534336" y="152290"/>
                </a:lnTo>
                <a:lnTo>
                  <a:pt x="553206" y="193548"/>
                </a:lnTo>
                <a:lnTo>
                  <a:pt x="567146" y="242269"/>
                </a:lnTo>
                <a:lnTo>
                  <a:pt x="572203" y="288113"/>
                </a:lnTo>
                <a:lnTo>
                  <a:pt x="572203" y="381868"/>
                </a:lnTo>
                <a:lnTo>
                  <a:pt x="579869" y="364214"/>
                </a:lnTo>
                <a:lnTo>
                  <a:pt x="589593" y="320058"/>
                </a:lnTo>
                <a:lnTo>
                  <a:pt x="590562" y="27386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861303" y="4408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12954" y="479298"/>
                </a:moveTo>
                <a:lnTo>
                  <a:pt x="12954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053582" y="3431539"/>
            <a:ext cx="61849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108136" y="4373879"/>
            <a:ext cx="322580" cy="979169"/>
          </a:xfrm>
          <a:custGeom>
            <a:avLst/>
            <a:gdLst/>
            <a:ahLst/>
            <a:cxnLst/>
            <a:rect l="l" t="t" r="r" b="b"/>
            <a:pathLst>
              <a:path w="322579" h="979170">
                <a:moveTo>
                  <a:pt x="322020" y="979170"/>
                </a:moveTo>
                <a:lnTo>
                  <a:pt x="316576" y="917525"/>
                </a:lnTo>
                <a:lnTo>
                  <a:pt x="311185" y="867999"/>
                </a:lnTo>
                <a:lnTo>
                  <a:pt x="304917" y="818548"/>
                </a:lnTo>
                <a:lnTo>
                  <a:pt x="297746" y="769205"/>
                </a:lnTo>
                <a:lnTo>
                  <a:pt x="289648" y="720003"/>
                </a:lnTo>
                <a:lnTo>
                  <a:pt x="280596" y="670976"/>
                </a:lnTo>
                <a:lnTo>
                  <a:pt x="270565" y="622157"/>
                </a:lnTo>
                <a:lnTo>
                  <a:pt x="259530" y="573580"/>
                </a:lnTo>
                <a:lnTo>
                  <a:pt x="247465" y="525278"/>
                </a:lnTo>
                <a:lnTo>
                  <a:pt x="234345" y="477285"/>
                </a:lnTo>
                <a:lnTo>
                  <a:pt x="220143" y="429635"/>
                </a:lnTo>
                <a:lnTo>
                  <a:pt x="204836" y="382360"/>
                </a:lnTo>
                <a:lnTo>
                  <a:pt x="188397" y="335494"/>
                </a:lnTo>
                <a:lnTo>
                  <a:pt x="170801" y="289072"/>
                </a:lnTo>
                <a:lnTo>
                  <a:pt x="152021" y="243125"/>
                </a:lnTo>
                <a:lnTo>
                  <a:pt x="132034" y="197688"/>
                </a:lnTo>
                <a:lnTo>
                  <a:pt x="110813" y="152794"/>
                </a:lnTo>
                <a:lnTo>
                  <a:pt x="88333" y="108477"/>
                </a:lnTo>
                <a:lnTo>
                  <a:pt x="64569" y="64770"/>
                </a:lnTo>
                <a:lnTo>
                  <a:pt x="41901" y="27853"/>
                </a:lnTo>
                <a:lnTo>
                  <a:pt x="22984" y="0"/>
                </a:lnTo>
                <a:lnTo>
                  <a:pt x="0" y="0"/>
                </a:lnTo>
                <a:lnTo>
                  <a:pt x="24609" y="35659"/>
                </a:lnTo>
                <a:lnTo>
                  <a:pt x="48567" y="74675"/>
                </a:lnTo>
                <a:lnTo>
                  <a:pt x="71534" y="116313"/>
                </a:lnTo>
                <a:lnTo>
                  <a:pt x="93362" y="159026"/>
                </a:lnTo>
                <a:lnTo>
                  <a:pt x="114064" y="202738"/>
                </a:lnTo>
                <a:lnTo>
                  <a:pt x="133654" y="247368"/>
                </a:lnTo>
                <a:lnTo>
                  <a:pt x="152145" y="292839"/>
                </a:lnTo>
                <a:lnTo>
                  <a:pt x="169550" y="339073"/>
                </a:lnTo>
                <a:lnTo>
                  <a:pt x="185883" y="385992"/>
                </a:lnTo>
                <a:lnTo>
                  <a:pt x="201157" y="433516"/>
                </a:lnTo>
                <a:lnTo>
                  <a:pt x="215385" y="481568"/>
                </a:lnTo>
                <a:lnTo>
                  <a:pt x="228581" y="530070"/>
                </a:lnTo>
                <a:lnTo>
                  <a:pt x="240757" y="578943"/>
                </a:lnTo>
                <a:lnTo>
                  <a:pt x="251928" y="628108"/>
                </a:lnTo>
                <a:lnTo>
                  <a:pt x="262106" y="677489"/>
                </a:lnTo>
                <a:lnTo>
                  <a:pt x="271304" y="727005"/>
                </a:lnTo>
                <a:lnTo>
                  <a:pt x="279537" y="776579"/>
                </a:lnTo>
                <a:lnTo>
                  <a:pt x="286817" y="826133"/>
                </a:lnTo>
                <a:lnTo>
                  <a:pt x="293157" y="875588"/>
                </a:lnTo>
                <a:lnTo>
                  <a:pt x="298572" y="924866"/>
                </a:lnTo>
                <a:lnTo>
                  <a:pt x="303074" y="973889"/>
                </a:lnTo>
                <a:lnTo>
                  <a:pt x="303464" y="979170"/>
                </a:lnTo>
                <a:lnTo>
                  <a:pt x="32202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861303" y="4373879"/>
            <a:ext cx="1003935" cy="57150"/>
          </a:xfrm>
          <a:custGeom>
            <a:avLst/>
            <a:gdLst/>
            <a:ahLst/>
            <a:cxnLst/>
            <a:rect l="l" t="t" r="r" b="b"/>
            <a:pathLst>
              <a:path w="1003934" h="57150">
                <a:moveTo>
                  <a:pt x="12954" y="44196"/>
                </a:moveTo>
                <a:lnTo>
                  <a:pt x="12954" y="0"/>
                </a:lnTo>
                <a:lnTo>
                  <a:pt x="0" y="0"/>
                </a:lnTo>
                <a:lnTo>
                  <a:pt x="0" y="57150"/>
                </a:lnTo>
                <a:lnTo>
                  <a:pt x="6096" y="57150"/>
                </a:lnTo>
                <a:lnTo>
                  <a:pt x="6096" y="44196"/>
                </a:lnTo>
                <a:lnTo>
                  <a:pt x="12954" y="44196"/>
                </a:lnTo>
                <a:close/>
              </a:path>
              <a:path w="1003934" h="57150">
                <a:moveTo>
                  <a:pt x="996696" y="44196"/>
                </a:moveTo>
                <a:lnTo>
                  <a:pt x="6096" y="44196"/>
                </a:lnTo>
                <a:lnTo>
                  <a:pt x="12954" y="51054"/>
                </a:lnTo>
                <a:lnTo>
                  <a:pt x="12954" y="57150"/>
                </a:lnTo>
                <a:lnTo>
                  <a:pt x="990600" y="57150"/>
                </a:lnTo>
                <a:lnTo>
                  <a:pt x="990600" y="51054"/>
                </a:lnTo>
                <a:lnTo>
                  <a:pt x="996696" y="44196"/>
                </a:lnTo>
                <a:close/>
              </a:path>
              <a:path w="1003934" h="57150">
                <a:moveTo>
                  <a:pt x="12954" y="57150"/>
                </a:moveTo>
                <a:lnTo>
                  <a:pt x="12954" y="51054"/>
                </a:lnTo>
                <a:lnTo>
                  <a:pt x="6096" y="44196"/>
                </a:lnTo>
                <a:lnTo>
                  <a:pt x="6096" y="57150"/>
                </a:lnTo>
                <a:lnTo>
                  <a:pt x="12954" y="57150"/>
                </a:lnTo>
                <a:close/>
              </a:path>
              <a:path w="1003934" h="57150">
                <a:moveTo>
                  <a:pt x="1003553" y="57150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4196"/>
                </a:lnTo>
                <a:lnTo>
                  <a:pt x="996696" y="44196"/>
                </a:lnTo>
                <a:lnTo>
                  <a:pt x="996696" y="57150"/>
                </a:lnTo>
                <a:lnTo>
                  <a:pt x="1003553" y="57150"/>
                </a:lnTo>
                <a:close/>
              </a:path>
              <a:path w="1003934" h="57150">
                <a:moveTo>
                  <a:pt x="996696" y="57150"/>
                </a:moveTo>
                <a:lnTo>
                  <a:pt x="996696" y="44196"/>
                </a:lnTo>
                <a:lnTo>
                  <a:pt x="990600" y="51054"/>
                </a:lnTo>
                <a:lnTo>
                  <a:pt x="990600" y="57150"/>
                </a:lnTo>
                <a:lnTo>
                  <a:pt x="996696" y="571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976782" y="4373879"/>
            <a:ext cx="441959" cy="979169"/>
          </a:xfrm>
          <a:custGeom>
            <a:avLst/>
            <a:gdLst/>
            <a:ahLst/>
            <a:cxnLst/>
            <a:rect l="l" t="t" r="r" b="b"/>
            <a:pathLst>
              <a:path w="441959" h="979170">
                <a:moveTo>
                  <a:pt x="441504" y="979170"/>
                </a:moveTo>
                <a:lnTo>
                  <a:pt x="430563" y="903868"/>
                </a:lnTo>
                <a:lnTo>
                  <a:pt x="422464" y="859770"/>
                </a:lnTo>
                <a:lnTo>
                  <a:pt x="413179" y="815612"/>
                </a:lnTo>
                <a:lnTo>
                  <a:pt x="402725" y="771430"/>
                </a:lnTo>
                <a:lnTo>
                  <a:pt x="391121" y="727262"/>
                </a:lnTo>
                <a:lnTo>
                  <a:pt x="378385" y="683144"/>
                </a:lnTo>
                <a:lnTo>
                  <a:pt x="364535" y="639114"/>
                </a:lnTo>
                <a:lnTo>
                  <a:pt x="349588" y="595209"/>
                </a:lnTo>
                <a:lnTo>
                  <a:pt x="333564" y="551466"/>
                </a:lnTo>
                <a:lnTo>
                  <a:pt x="316480" y="507922"/>
                </a:lnTo>
                <a:lnTo>
                  <a:pt x="298355" y="464615"/>
                </a:lnTo>
                <a:lnTo>
                  <a:pt x="279206" y="421581"/>
                </a:lnTo>
                <a:lnTo>
                  <a:pt x="259051" y="378857"/>
                </a:lnTo>
                <a:lnTo>
                  <a:pt x="237910" y="336482"/>
                </a:lnTo>
                <a:lnTo>
                  <a:pt x="215799" y="294491"/>
                </a:lnTo>
                <a:lnTo>
                  <a:pt x="192737" y="252922"/>
                </a:lnTo>
                <a:lnTo>
                  <a:pt x="168743" y="211813"/>
                </a:lnTo>
                <a:lnTo>
                  <a:pt x="143833" y="171199"/>
                </a:lnTo>
                <a:lnTo>
                  <a:pt x="118027" y="131119"/>
                </a:lnTo>
                <a:lnTo>
                  <a:pt x="91342" y="91610"/>
                </a:lnTo>
                <a:lnTo>
                  <a:pt x="63797" y="52708"/>
                </a:lnTo>
                <a:lnTo>
                  <a:pt x="35410" y="14451"/>
                </a:lnTo>
                <a:lnTo>
                  <a:pt x="24175" y="0"/>
                </a:lnTo>
                <a:lnTo>
                  <a:pt x="0" y="0"/>
                </a:lnTo>
                <a:lnTo>
                  <a:pt x="19119" y="24419"/>
                </a:lnTo>
                <a:lnTo>
                  <a:pt x="48670" y="63997"/>
                </a:lnTo>
                <a:lnTo>
                  <a:pt x="77322" y="104267"/>
                </a:lnTo>
                <a:lnTo>
                  <a:pt x="105051" y="145205"/>
                </a:lnTo>
                <a:lnTo>
                  <a:pt x="131834" y="186785"/>
                </a:lnTo>
                <a:lnTo>
                  <a:pt x="157647" y="228986"/>
                </a:lnTo>
                <a:lnTo>
                  <a:pt x="182467" y="271781"/>
                </a:lnTo>
                <a:lnTo>
                  <a:pt x="206271" y="315147"/>
                </a:lnTo>
                <a:lnTo>
                  <a:pt x="229034" y="359060"/>
                </a:lnTo>
                <a:lnTo>
                  <a:pt x="250734" y="403496"/>
                </a:lnTo>
                <a:lnTo>
                  <a:pt x="271348" y="448431"/>
                </a:lnTo>
                <a:lnTo>
                  <a:pt x="290851" y="493840"/>
                </a:lnTo>
                <a:lnTo>
                  <a:pt x="309220" y="539699"/>
                </a:lnTo>
                <a:lnTo>
                  <a:pt x="326432" y="585984"/>
                </a:lnTo>
                <a:lnTo>
                  <a:pt x="342463" y="632672"/>
                </a:lnTo>
                <a:lnTo>
                  <a:pt x="357290" y="679737"/>
                </a:lnTo>
                <a:lnTo>
                  <a:pt x="370889" y="727156"/>
                </a:lnTo>
                <a:lnTo>
                  <a:pt x="383238" y="774904"/>
                </a:lnTo>
                <a:lnTo>
                  <a:pt x="394312" y="822958"/>
                </a:lnTo>
                <a:lnTo>
                  <a:pt x="404088" y="871294"/>
                </a:lnTo>
                <a:lnTo>
                  <a:pt x="412542" y="919886"/>
                </a:lnTo>
                <a:lnTo>
                  <a:pt x="419652" y="968711"/>
                </a:lnTo>
                <a:lnTo>
                  <a:pt x="420876" y="979170"/>
                </a:lnTo>
                <a:lnTo>
                  <a:pt x="441504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719571" y="4373879"/>
            <a:ext cx="155575" cy="275590"/>
          </a:xfrm>
          <a:custGeom>
            <a:avLst/>
            <a:gdLst/>
            <a:ahLst/>
            <a:cxnLst/>
            <a:rect l="l" t="t" r="r" b="b"/>
            <a:pathLst>
              <a:path w="155575" h="275589">
                <a:moveTo>
                  <a:pt x="132476" y="221519"/>
                </a:moveTo>
                <a:lnTo>
                  <a:pt x="21717" y="0"/>
                </a:lnTo>
                <a:lnTo>
                  <a:pt x="0" y="0"/>
                </a:lnTo>
                <a:lnTo>
                  <a:pt x="115440" y="230880"/>
                </a:lnTo>
                <a:lnTo>
                  <a:pt x="131290" y="241174"/>
                </a:lnTo>
                <a:lnTo>
                  <a:pt x="132476" y="221519"/>
                </a:lnTo>
                <a:close/>
              </a:path>
              <a:path w="155575" h="275589">
                <a:moveTo>
                  <a:pt x="148590" y="263482"/>
                </a:moveTo>
                <a:lnTo>
                  <a:pt x="148590" y="253746"/>
                </a:lnTo>
                <a:lnTo>
                  <a:pt x="131064" y="262128"/>
                </a:lnTo>
                <a:lnTo>
                  <a:pt x="115440" y="230880"/>
                </a:lnTo>
                <a:lnTo>
                  <a:pt x="70866" y="201930"/>
                </a:lnTo>
                <a:lnTo>
                  <a:pt x="67056" y="198882"/>
                </a:lnTo>
                <a:lnTo>
                  <a:pt x="60960" y="199644"/>
                </a:lnTo>
                <a:lnTo>
                  <a:pt x="54864" y="208787"/>
                </a:lnTo>
                <a:lnTo>
                  <a:pt x="56388" y="214884"/>
                </a:lnTo>
                <a:lnTo>
                  <a:pt x="60960" y="217170"/>
                </a:lnTo>
                <a:lnTo>
                  <a:pt x="147828" y="275082"/>
                </a:lnTo>
                <a:lnTo>
                  <a:pt x="148590" y="263482"/>
                </a:lnTo>
                <a:close/>
              </a:path>
              <a:path w="155575" h="275589">
                <a:moveTo>
                  <a:pt x="131290" y="241174"/>
                </a:moveTo>
                <a:lnTo>
                  <a:pt x="115440" y="230880"/>
                </a:lnTo>
                <a:lnTo>
                  <a:pt x="130302" y="260604"/>
                </a:lnTo>
                <a:lnTo>
                  <a:pt x="130302" y="257556"/>
                </a:lnTo>
                <a:lnTo>
                  <a:pt x="131290" y="241174"/>
                </a:lnTo>
                <a:close/>
              </a:path>
              <a:path w="155575" h="275589">
                <a:moveTo>
                  <a:pt x="144780" y="249936"/>
                </a:moveTo>
                <a:lnTo>
                  <a:pt x="131290" y="241174"/>
                </a:lnTo>
                <a:lnTo>
                  <a:pt x="130302" y="257556"/>
                </a:lnTo>
                <a:lnTo>
                  <a:pt x="144780" y="249936"/>
                </a:lnTo>
                <a:close/>
              </a:path>
              <a:path w="155575" h="275589">
                <a:moveTo>
                  <a:pt x="144780" y="255568"/>
                </a:moveTo>
                <a:lnTo>
                  <a:pt x="144780" y="249936"/>
                </a:lnTo>
                <a:lnTo>
                  <a:pt x="130302" y="257556"/>
                </a:lnTo>
                <a:lnTo>
                  <a:pt x="130302" y="260604"/>
                </a:lnTo>
                <a:lnTo>
                  <a:pt x="131064" y="262128"/>
                </a:lnTo>
                <a:lnTo>
                  <a:pt x="144780" y="255568"/>
                </a:lnTo>
                <a:close/>
              </a:path>
              <a:path w="155575" h="275589">
                <a:moveTo>
                  <a:pt x="148590" y="253746"/>
                </a:moveTo>
                <a:lnTo>
                  <a:pt x="132476" y="221519"/>
                </a:lnTo>
                <a:lnTo>
                  <a:pt x="131290" y="241174"/>
                </a:lnTo>
                <a:lnTo>
                  <a:pt x="144780" y="249936"/>
                </a:lnTo>
                <a:lnTo>
                  <a:pt x="144780" y="255568"/>
                </a:lnTo>
                <a:lnTo>
                  <a:pt x="148590" y="253746"/>
                </a:lnTo>
                <a:close/>
              </a:path>
              <a:path w="155575" h="275589">
                <a:moveTo>
                  <a:pt x="155448" y="165354"/>
                </a:moveTo>
                <a:lnTo>
                  <a:pt x="151638" y="160782"/>
                </a:lnTo>
                <a:lnTo>
                  <a:pt x="146304" y="160020"/>
                </a:lnTo>
                <a:lnTo>
                  <a:pt x="140970" y="160020"/>
                </a:lnTo>
                <a:lnTo>
                  <a:pt x="136398" y="163830"/>
                </a:lnTo>
                <a:lnTo>
                  <a:pt x="135636" y="169164"/>
                </a:lnTo>
                <a:lnTo>
                  <a:pt x="132476" y="221519"/>
                </a:lnTo>
                <a:lnTo>
                  <a:pt x="148590" y="253746"/>
                </a:lnTo>
                <a:lnTo>
                  <a:pt x="148590" y="263482"/>
                </a:lnTo>
                <a:lnTo>
                  <a:pt x="154686" y="170687"/>
                </a:lnTo>
                <a:lnTo>
                  <a:pt x="155448" y="1653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14933" y="5353050"/>
            <a:ext cx="579120" cy="9791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677699" y="4649560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965704" y="5551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6344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6344"/>
                </a:lnTo>
                <a:lnTo>
                  <a:pt x="12953" y="46634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6095" y="466344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6344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3183127" y="5580379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411473" y="5353050"/>
            <a:ext cx="110489" cy="2049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402073" y="5353050"/>
            <a:ext cx="110489" cy="2049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956303" y="5551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4368800" y="5580379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5937503" y="5551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12954" y="479298"/>
                </a:moveTo>
                <a:lnTo>
                  <a:pt x="12954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6154928" y="5580379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6387846" y="5353050"/>
            <a:ext cx="141641" cy="2049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7373111" y="5353050"/>
            <a:ext cx="110490" cy="20497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928104" y="5551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479425">
                <a:moveTo>
                  <a:pt x="12953" y="466344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3" y="46634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6096" y="466344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12953" y="479298"/>
                </a:moveTo>
                <a:lnTo>
                  <a:pt x="12953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3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7329931" y="5580379"/>
            <a:ext cx="1993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8363711" y="5353050"/>
            <a:ext cx="110490" cy="20497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7918704" y="5551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479425">
                <a:moveTo>
                  <a:pt x="12953" y="466344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3" y="46634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6096" y="466344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12953" y="479298"/>
                </a:moveTo>
                <a:lnTo>
                  <a:pt x="12953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3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8136128" y="5580379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14933" y="6332220"/>
            <a:ext cx="579120" cy="13715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0778" y="739393"/>
            <a:ext cx="31972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Today’s</a:t>
            </a:r>
            <a:r>
              <a:rPr dirty="0" spc="-55"/>
              <a:t> </a:t>
            </a:r>
            <a:r>
              <a:rPr dirty="0" spc="-5"/>
              <a:t>Lecture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21737" y="1704543"/>
            <a:ext cx="6760209" cy="240284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How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generated parser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works</a:t>
            </a:r>
            <a:endParaRPr sz="26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How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parser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generator produces</a:t>
            </a:r>
            <a:r>
              <a:rPr dirty="0" sz="2600" spc="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parser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Central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mechanism</a:t>
            </a:r>
            <a:endParaRPr sz="2600">
              <a:latin typeface="Tahoma"/>
              <a:cs typeface="Tahoma"/>
            </a:endParaRPr>
          </a:p>
          <a:p>
            <a:pPr marL="755650">
              <a:lnSpc>
                <a:spcPct val="100000"/>
              </a:lnSpc>
              <a:spcBef>
                <a:spcPts val="625"/>
              </a:spcBef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Pushdown automaton, which</a:t>
            </a:r>
            <a:r>
              <a:rPr dirty="0" sz="2600" spc="1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implements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Shift-reduce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parser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874256" y="1571803"/>
            <a:ext cx="2571115" cy="112268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988694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98806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934197" y="2669072"/>
            <a:ext cx="1511300" cy="7569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98806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27504" y="3342132"/>
            <a:ext cx="1003935" cy="52705"/>
          </a:xfrm>
          <a:custGeom>
            <a:avLst/>
            <a:gdLst/>
            <a:ahLst/>
            <a:cxnLst/>
            <a:rect l="l" t="t" r="r" b="b"/>
            <a:pathLst>
              <a:path w="1003935" h="52704">
                <a:moveTo>
                  <a:pt x="1003554" y="52578"/>
                </a:moveTo>
                <a:lnTo>
                  <a:pt x="1003554" y="0"/>
                </a:lnTo>
                <a:lnTo>
                  <a:pt x="0" y="0"/>
                </a:lnTo>
                <a:lnTo>
                  <a:pt x="0" y="52578"/>
                </a:lnTo>
                <a:lnTo>
                  <a:pt x="6095" y="5257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52578"/>
                </a:lnTo>
                <a:lnTo>
                  <a:pt x="1003554" y="52578"/>
                </a:lnTo>
                <a:close/>
              </a:path>
              <a:path w="1003935" h="52704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52704">
                <a:moveTo>
                  <a:pt x="12953" y="52578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52578"/>
                </a:lnTo>
                <a:lnTo>
                  <a:pt x="12953" y="52578"/>
                </a:lnTo>
                <a:close/>
              </a:path>
              <a:path w="1003935" h="52704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52704">
                <a:moveTo>
                  <a:pt x="996695" y="52578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52578"/>
                </a:lnTo>
                <a:lnTo>
                  <a:pt x="996695" y="5257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261103" y="3189732"/>
            <a:ext cx="1003935" cy="205104"/>
          </a:xfrm>
          <a:custGeom>
            <a:avLst/>
            <a:gdLst/>
            <a:ahLst/>
            <a:cxnLst/>
            <a:rect l="l" t="t" r="r" b="b"/>
            <a:pathLst>
              <a:path w="1003935" h="205104">
                <a:moveTo>
                  <a:pt x="1003553" y="204978"/>
                </a:moveTo>
                <a:lnTo>
                  <a:pt x="1003553" y="0"/>
                </a:lnTo>
                <a:lnTo>
                  <a:pt x="0" y="0"/>
                </a:lnTo>
                <a:lnTo>
                  <a:pt x="0" y="204978"/>
                </a:lnTo>
                <a:lnTo>
                  <a:pt x="6096" y="204978"/>
                </a:lnTo>
                <a:lnTo>
                  <a:pt x="6096" y="12954"/>
                </a:lnTo>
                <a:lnTo>
                  <a:pt x="12954" y="6095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5"/>
                </a:lnTo>
                <a:lnTo>
                  <a:pt x="996696" y="12954"/>
                </a:lnTo>
                <a:lnTo>
                  <a:pt x="996696" y="204978"/>
                </a:lnTo>
                <a:lnTo>
                  <a:pt x="1003553" y="204978"/>
                </a:lnTo>
                <a:close/>
              </a:path>
              <a:path w="1003935" h="205104">
                <a:moveTo>
                  <a:pt x="12954" y="12954"/>
                </a:moveTo>
                <a:lnTo>
                  <a:pt x="12954" y="6095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205104">
                <a:moveTo>
                  <a:pt x="12954" y="204978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204978"/>
                </a:lnTo>
                <a:lnTo>
                  <a:pt x="12954" y="204978"/>
                </a:lnTo>
                <a:close/>
              </a:path>
              <a:path w="1003935" h="205104">
                <a:moveTo>
                  <a:pt x="996696" y="12954"/>
                </a:moveTo>
                <a:lnTo>
                  <a:pt x="990600" y="6095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205104">
                <a:moveTo>
                  <a:pt x="996696" y="204978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204978"/>
                </a:lnTo>
                <a:lnTo>
                  <a:pt x="996696" y="20497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261103" y="25801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5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5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5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5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711446" y="2608579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127504" y="27371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7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3"/>
                </a:lnTo>
                <a:lnTo>
                  <a:pt x="990600" y="6095"/>
                </a:lnTo>
                <a:lnTo>
                  <a:pt x="996695" y="12953"/>
                </a:lnTo>
                <a:lnTo>
                  <a:pt x="996696" y="479297"/>
                </a:lnTo>
                <a:lnTo>
                  <a:pt x="1003554" y="479297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7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5" y="12953"/>
                </a:moveTo>
                <a:lnTo>
                  <a:pt x="990600" y="6095"/>
                </a:lnTo>
                <a:lnTo>
                  <a:pt x="990600" y="12953"/>
                </a:lnTo>
                <a:lnTo>
                  <a:pt x="996695" y="12953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3"/>
                </a:lnTo>
                <a:lnTo>
                  <a:pt x="990600" y="12953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7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7"/>
                </a:lnTo>
                <a:lnTo>
                  <a:pt x="996696" y="47929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23438" y="2777489"/>
            <a:ext cx="1144905" cy="208915"/>
          </a:xfrm>
          <a:custGeom>
            <a:avLst/>
            <a:gdLst/>
            <a:ahLst/>
            <a:cxnLst/>
            <a:rect l="l" t="t" r="r" b="b"/>
            <a:pathLst>
              <a:path w="1144904" h="208914">
                <a:moveTo>
                  <a:pt x="1106736" y="47201"/>
                </a:moveTo>
                <a:lnTo>
                  <a:pt x="1088916" y="39873"/>
                </a:lnTo>
                <a:lnTo>
                  <a:pt x="0" y="189738"/>
                </a:lnTo>
                <a:lnTo>
                  <a:pt x="2286" y="208788"/>
                </a:lnTo>
                <a:lnTo>
                  <a:pt x="1091663" y="58961"/>
                </a:lnTo>
                <a:lnTo>
                  <a:pt x="1106736" y="47201"/>
                </a:lnTo>
                <a:close/>
              </a:path>
              <a:path w="1144904" h="208914">
                <a:moveTo>
                  <a:pt x="1144523" y="41910"/>
                </a:moveTo>
                <a:lnTo>
                  <a:pt x="1047749" y="2286"/>
                </a:lnTo>
                <a:lnTo>
                  <a:pt x="1042415" y="0"/>
                </a:lnTo>
                <a:lnTo>
                  <a:pt x="1037082" y="3048"/>
                </a:lnTo>
                <a:lnTo>
                  <a:pt x="1034795" y="7620"/>
                </a:lnTo>
                <a:lnTo>
                  <a:pt x="1033271" y="12192"/>
                </a:lnTo>
                <a:lnTo>
                  <a:pt x="1035557" y="18288"/>
                </a:lnTo>
                <a:lnTo>
                  <a:pt x="1040129" y="19812"/>
                </a:lnTo>
                <a:lnTo>
                  <a:pt x="1088916" y="39873"/>
                </a:lnTo>
                <a:lnTo>
                  <a:pt x="1123949" y="35052"/>
                </a:lnTo>
                <a:lnTo>
                  <a:pt x="1126997" y="54102"/>
                </a:lnTo>
                <a:lnTo>
                  <a:pt x="1126997" y="55703"/>
                </a:lnTo>
                <a:lnTo>
                  <a:pt x="1144523" y="41910"/>
                </a:lnTo>
                <a:close/>
              </a:path>
              <a:path w="1144904" h="208914">
                <a:moveTo>
                  <a:pt x="1126997" y="55703"/>
                </a:moveTo>
                <a:lnTo>
                  <a:pt x="1126997" y="54102"/>
                </a:lnTo>
                <a:lnTo>
                  <a:pt x="1091663" y="58961"/>
                </a:lnTo>
                <a:lnTo>
                  <a:pt x="1050035" y="91440"/>
                </a:lnTo>
                <a:lnTo>
                  <a:pt x="1046225" y="95250"/>
                </a:lnTo>
                <a:lnTo>
                  <a:pt x="1045463" y="101346"/>
                </a:lnTo>
                <a:lnTo>
                  <a:pt x="1051559" y="108966"/>
                </a:lnTo>
                <a:lnTo>
                  <a:pt x="1057656" y="109728"/>
                </a:lnTo>
                <a:lnTo>
                  <a:pt x="1062227" y="106680"/>
                </a:lnTo>
                <a:lnTo>
                  <a:pt x="1126997" y="55703"/>
                </a:lnTo>
                <a:close/>
              </a:path>
              <a:path w="1144904" h="208914">
                <a:moveTo>
                  <a:pt x="1126997" y="54102"/>
                </a:moveTo>
                <a:lnTo>
                  <a:pt x="1123949" y="35052"/>
                </a:lnTo>
                <a:lnTo>
                  <a:pt x="1088916" y="39873"/>
                </a:lnTo>
                <a:lnTo>
                  <a:pt x="1106736" y="47201"/>
                </a:lnTo>
                <a:lnTo>
                  <a:pt x="1119377" y="37338"/>
                </a:lnTo>
                <a:lnTo>
                  <a:pt x="1121663" y="53340"/>
                </a:lnTo>
                <a:lnTo>
                  <a:pt x="1121663" y="54835"/>
                </a:lnTo>
                <a:lnTo>
                  <a:pt x="1126997" y="54102"/>
                </a:lnTo>
                <a:close/>
              </a:path>
              <a:path w="1144904" h="208914">
                <a:moveTo>
                  <a:pt x="1121663" y="54835"/>
                </a:moveTo>
                <a:lnTo>
                  <a:pt x="1121663" y="53340"/>
                </a:lnTo>
                <a:lnTo>
                  <a:pt x="1106736" y="47201"/>
                </a:lnTo>
                <a:lnTo>
                  <a:pt x="1091663" y="58961"/>
                </a:lnTo>
                <a:lnTo>
                  <a:pt x="1121663" y="54835"/>
                </a:lnTo>
                <a:close/>
              </a:path>
              <a:path w="1144904" h="208914">
                <a:moveTo>
                  <a:pt x="1121663" y="53340"/>
                </a:moveTo>
                <a:lnTo>
                  <a:pt x="1119377" y="37338"/>
                </a:lnTo>
                <a:lnTo>
                  <a:pt x="1106736" y="47201"/>
                </a:lnTo>
                <a:lnTo>
                  <a:pt x="1121663" y="533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21151" y="2967989"/>
            <a:ext cx="1120140" cy="426720"/>
          </a:xfrm>
          <a:custGeom>
            <a:avLst/>
            <a:gdLst/>
            <a:ahLst/>
            <a:cxnLst/>
            <a:rect l="l" t="t" r="r" b="b"/>
            <a:pathLst>
              <a:path w="1120139" h="426720">
                <a:moveTo>
                  <a:pt x="1084234" y="426720"/>
                </a:moveTo>
                <a:lnTo>
                  <a:pt x="6858" y="0"/>
                </a:lnTo>
                <a:lnTo>
                  <a:pt x="0" y="17526"/>
                </a:lnTo>
                <a:lnTo>
                  <a:pt x="1033127" y="426720"/>
                </a:lnTo>
                <a:lnTo>
                  <a:pt x="1084234" y="426720"/>
                </a:lnTo>
                <a:close/>
              </a:path>
              <a:path w="1120139" h="426720">
                <a:moveTo>
                  <a:pt x="1119570" y="426720"/>
                </a:moveTo>
                <a:lnTo>
                  <a:pt x="1082039" y="379476"/>
                </a:lnTo>
                <a:lnTo>
                  <a:pt x="1078992" y="374904"/>
                </a:lnTo>
                <a:lnTo>
                  <a:pt x="1072895" y="374142"/>
                </a:lnTo>
                <a:lnTo>
                  <a:pt x="1068323" y="377190"/>
                </a:lnTo>
                <a:lnTo>
                  <a:pt x="1064513" y="381000"/>
                </a:lnTo>
                <a:lnTo>
                  <a:pt x="1063751" y="387096"/>
                </a:lnTo>
                <a:lnTo>
                  <a:pt x="1095136" y="426720"/>
                </a:lnTo>
                <a:lnTo>
                  <a:pt x="1119570" y="4267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18104" y="2970276"/>
            <a:ext cx="470534" cy="424815"/>
          </a:xfrm>
          <a:custGeom>
            <a:avLst/>
            <a:gdLst/>
            <a:ahLst/>
            <a:cxnLst/>
            <a:rect l="l" t="t" r="r" b="b"/>
            <a:pathLst>
              <a:path w="470535" h="424814">
                <a:moveTo>
                  <a:pt x="470084" y="424434"/>
                </a:moveTo>
                <a:lnTo>
                  <a:pt x="12953" y="0"/>
                </a:lnTo>
                <a:lnTo>
                  <a:pt x="0" y="13715"/>
                </a:lnTo>
                <a:lnTo>
                  <a:pt x="442036" y="424434"/>
                </a:lnTo>
                <a:lnTo>
                  <a:pt x="470084" y="4244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914144" y="2977133"/>
            <a:ext cx="227329" cy="417830"/>
          </a:xfrm>
          <a:custGeom>
            <a:avLst/>
            <a:gdLst/>
            <a:ahLst/>
            <a:cxnLst/>
            <a:rect l="l" t="t" r="r" b="b"/>
            <a:pathLst>
              <a:path w="227330" h="417829">
                <a:moveTo>
                  <a:pt x="204080" y="52849"/>
                </a:moveTo>
                <a:lnTo>
                  <a:pt x="202890" y="33302"/>
                </a:lnTo>
                <a:lnTo>
                  <a:pt x="186842" y="43891"/>
                </a:lnTo>
                <a:lnTo>
                  <a:pt x="0" y="417576"/>
                </a:lnTo>
                <a:lnTo>
                  <a:pt x="21717" y="417576"/>
                </a:lnTo>
                <a:lnTo>
                  <a:pt x="204080" y="52849"/>
                </a:lnTo>
                <a:close/>
              </a:path>
              <a:path w="227330" h="417829">
                <a:moveTo>
                  <a:pt x="227075" y="108966"/>
                </a:moveTo>
                <a:lnTo>
                  <a:pt x="226313" y="104394"/>
                </a:lnTo>
                <a:lnTo>
                  <a:pt x="219456" y="0"/>
                </a:lnTo>
                <a:lnTo>
                  <a:pt x="132587" y="57150"/>
                </a:lnTo>
                <a:lnTo>
                  <a:pt x="128016" y="60198"/>
                </a:lnTo>
                <a:lnTo>
                  <a:pt x="126492" y="65532"/>
                </a:lnTo>
                <a:lnTo>
                  <a:pt x="132587" y="74676"/>
                </a:lnTo>
                <a:lnTo>
                  <a:pt x="138683" y="75438"/>
                </a:lnTo>
                <a:lnTo>
                  <a:pt x="142494" y="73152"/>
                </a:lnTo>
                <a:lnTo>
                  <a:pt x="186842" y="43891"/>
                </a:lnTo>
                <a:lnTo>
                  <a:pt x="202692" y="12192"/>
                </a:lnTo>
                <a:lnTo>
                  <a:pt x="220218" y="20574"/>
                </a:lnTo>
                <a:lnTo>
                  <a:pt x="220218" y="113973"/>
                </a:lnTo>
                <a:lnTo>
                  <a:pt x="223266" y="113538"/>
                </a:lnTo>
                <a:lnTo>
                  <a:pt x="227075" y="108966"/>
                </a:lnTo>
                <a:close/>
              </a:path>
              <a:path w="227330" h="417829">
                <a:moveTo>
                  <a:pt x="220218" y="20574"/>
                </a:moveTo>
                <a:lnTo>
                  <a:pt x="202692" y="12192"/>
                </a:lnTo>
                <a:lnTo>
                  <a:pt x="186842" y="43891"/>
                </a:lnTo>
                <a:lnTo>
                  <a:pt x="201930" y="33936"/>
                </a:lnTo>
                <a:lnTo>
                  <a:pt x="201930" y="17526"/>
                </a:lnTo>
                <a:lnTo>
                  <a:pt x="216407" y="24384"/>
                </a:lnTo>
                <a:lnTo>
                  <a:pt x="216407" y="28194"/>
                </a:lnTo>
                <a:lnTo>
                  <a:pt x="220218" y="20574"/>
                </a:lnTo>
                <a:close/>
              </a:path>
              <a:path w="227330" h="417829">
                <a:moveTo>
                  <a:pt x="216407" y="24384"/>
                </a:moveTo>
                <a:lnTo>
                  <a:pt x="201930" y="17526"/>
                </a:lnTo>
                <a:lnTo>
                  <a:pt x="202890" y="33302"/>
                </a:lnTo>
                <a:lnTo>
                  <a:pt x="216407" y="24384"/>
                </a:lnTo>
                <a:close/>
              </a:path>
              <a:path w="227330" h="417829">
                <a:moveTo>
                  <a:pt x="202890" y="33302"/>
                </a:moveTo>
                <a:lnTo>
                  <a:pt x="201930" y="17526"/>
                </a:lnTo>
                <a:lnTo>
                  <a:pt x="201930" y="33936"/>
                </a:lnTo>
                <a:lnTo>
                  <a:pt x="202890" y="33302"/>
                </a:lnTo>
                <a:close/>
              </a:path>
              <a:path w="227330" h="417829">
                <a:moveTo>
                  <a:pt x="216407" y="28194"/>
                </a:moveTo>
                <a:lnTo>
                  <a:pt x="216407" y="24384"/>
                </a:lnTo>
                <a:lnTo>
                  <a:pt x="202890" y="33302"/>
                </a:lnTo>
                <a:lnTo>
                  <a:pt x="204080" y="52849"/>
                </a:lnTo>
                <a:lnTo>
                  <a:pt x="216407" y="28194"/>
                </a:lnTo>
                <a:close/>
              </a:path>
              <a:path w="227330" h="417829">
                <a:moveTo>
                  <a:pt x="220218" y="113973"/>
                </a:moveTo>
                <a:lnTo>
                  <a:pt x="220218" y="20574"/>
                </a:lnTo>
                <a:lnTo>
                  <a:pt x="204080" y="52849"/>
                </a:lnTo>
                <a:lnTo>
                  <a:pt x="207263" y="105156"/>
                </a:lnTo>
                <a:lnTo>
                  <a:pt x="208025" y="110490"/>
                </a:lnTo>
                <a:lnTo>
                  <a:pt x="212598" y="114300"/>
                </a:lnTo>
                <a:lnTo>
                  <a:pt x="217931" y="114300"/>
                </a:lnTo>
                <a:lnTo>
                  <a:pt x="220218" y="1139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8440166" y="344454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127504" y="3956303"/>
            <a:ext cx="1003935" cy="417830"/>
          </a:xfrm>
          <a:custGeom>
            <a:avLst/>
            <a:gdLst/>
            <a:ahLst/>
            <a:cxnLst/>
            <a:rect l="l" t="t" r="r" b="b"/>
            <a:pathLst>
              <a:path w="1003935" h="417829">
                <a:moveTo>
                  <a:pt x="1003554" y="417575"/>
                </a:moveTo>
                <a:lnTo>
                  <a:pt x="1003554" y="0"/>
                </a:lnTo>
                <a:lnTo>
                  <a:pt x="0" y="0"/>
                </a:lnTo>
                <a:lnTo>
                  <a:pt x="0" y="417575"/>
                </a:lnTo>
                <a:lnTo>
                  <a:pt x="6095" y="417575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17575"/>
                </a:lnTo>
                <a:lnTo>
                  <a:pt x="1003554" y="417575"/>
                </a:lnTo>
                <a:close/>
              </a:path>
              <a:path w="1003935" h="417829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17829">
                <a:moveTo>
                  <a:pt x="12953" y="417575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17575"/>
                </a:lnTo>
                <a:lnTo>
                  <a:pt x="12953" y="417575"/>
                </a:lnTo>
                <a:close/>
              </a:path>
              <a:path w="1003935" h="417829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17829">
                <a:moveTo>
                  <a:pt x="996695" y="417575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17575"/>
                </a:lnTo>
                <a:lnTo>
                  <a:pt x="996695" y="41757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124200" y="4186428"/>
            <a:ext cx="165562" cy="1874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124200" y="3572255"/>
            <a:ext cx="1035050" cy="802005"/>
          </a:xfrm>
          <a:custGeom>
            <a:avLst/>
            <a:gdLst/>
            <a:ahLst/>
            <a:cxnLst/>
            <a:rect l="l" t="t" r="r" b="b"/>
            <a:pathLst>
              <a:path w="1035050" h="802004">
                <a:moveTo>
                  <a:pt x="1034462" y="801624"/>
                </a:moveTo>
                <a:lnTo>
                  <a:pt x="994003" y="730743"/>
                </a:lnTo>
                <a:lnTo>
                  <a:pt x="968185" y="688490"/>
                </a:lnTo>
                <a:lnTo>
                  <a:pt x="941534" y="646941"/>
                </a:lnTo>
                <a:lnTo>
                  <a:pt x="914058" y="606128"/>
                </a:lnTo>
                <a:lnTo>
                  <a:pt x="885766" y="566085"/>
                </a:lnTo>
                <a:lnTo>
                  <a:pt x="856667" y="526845"/>
                </a:lnTo>
                <a:lnTo>
                  <a:pt x="826769" y="488442"/>
                </a:lnTo>
                <a:lnTo>
                  <a:pt x="796808" y="451311"/>
                </a:lnTo>
                <a:lnTo>
                  <a:pt x="765308" y="414463"/>
                </a:lnTo>
                <a:lnTo>
                  <a:pt x="732327" y="378076"/>
                </a:lnTo>
                <a:lnTo>
                  <a:pt x="697922" y="342323"/>
                </a:lnTo>
                <a:lnTo>
                  <a:pt x="662151" y="307381"/>
                </a:lnTo>
                <a:lnTo>
                  <a:pt x="625072" y="273425"/>
                </a:lnTo>
                <a:lnTo>
                  <a:pt x="586742" y="240632"/>
                </a:lnTo>
                <a:lnTo>
                  <a:pt x="547218" y="209176"/>
                </a:lnTo>
                <a:lnTo>
                  <a:pt x="506558" y="179233"/>
                </a:lnTo>
                <a:lnTo>
                  <a:pt x="464819" y="150980"/>
                </a:lnTo>
                <a:lnTo>
                  <a:pt x="422060" y="124592"/>
                </a:lnTo>
                <a:lnTo>
                  <a:pt x="378337" y="100244"/>
                </a:lnTo>
                <a:lnTo>
                  <a:pt x="333708" y="78112"/>
                </a:lnTo>
                <a:lnTo>
                  <a:pt x="288230" y="58372"/>
                </a:lnTo>
                <a:lnTo>
                  <a:pt x="241961" y="41200"/>
                </a:lnTo>
                <a:lnTo>
                  <a:pt x="194958" y="26771"/>
                </a:lnTo>
                <a:lnTo>
                  <a:pt x="147279" y="15260"/>
                </a:lnTo>
                <a:lnTo>
                  <a:pt x="98982" y="6845"/>
                </a:lnTo>
                <a:lnTo>
                  <a:pt x="50124" y="1699"/>
                </a:lnTo>
                <a:lnTo>
                  <a:pt x="762" y="0"/>
                </a:lnTo>
                <a:lnTo>
                  <a:pt x="0" y="19050"/>
                </a:lnTo>
                <a:lnTo>
                  <a:pt x="49088" y="20962"/>
                </a:lnTo>
                <a:lnTo>
                  <a:pt x="97500" y="26205"/>
                </a:lnTo>
                <a:lnTo>
                  <a:pt x="145202" y="34614"/>
                </a:lnTo>
                <a:lnTo>
                  <a:pt x="192155" y="46019"/>
                </a:lnTo>
                <a:lnTo>
                  <a:pt x="238325" y="60256"/>
                </a:lnTo>
                <a:lnTo>
                  <a:pt x="283675" y="77156"/>
                </a:lnTo>
                <a:lnTo>
                  <a:pt x="328170" y="96552"/>
                </a:lnTo>
                <a:lnTo>
                  <a:pt x="371772" y="118278"/>
                </a:lnTo>
                <a:lnTo>
                  <a:pt x="414446" y="142166"/>
                </a:lnTo>
                <a:lnTo>
                  <a:pt x="456157" y="168049"/>
                </a:lnTo>
                <a:lnTo>
                  <a:pt x="496866" y="195761"/>
                </a:lnTo>
                <a:lnTo>
                  <a:pt x="536540" y="225133"/>
                </a:lnTo>
                <a:lnTo>
                  <a:pt x="575141" y="256000"/>
                </a:lnTo>
                <a:lnTo>
                  <a:pt x="612634" y="288194"/>
                </a:lnTo>
                <a:lnTo>
                  <a:pt x="648982" y="321548"/>
                </a:lnTo>
                <a:lnTo>
                  <a:pt x="684150" y="355895"/>
                </a:lnTo>
                <a:lnTo>
                  <a:pt x="718101" y="391068"/>
                </a:lnTo>
                <a:lnTo>
                  <a:pt x="750799" y="426900"/>
                </a:lnTo>
                <a:lnTo>
                  <a:pt x="782208" y="463223"/>
                </a:lnTo>
                <a:lnTo>
                  <a:pt x="812291" y="499872"/>
                </a:lnTo>
                <a:lnTo>
                  <a:pt x="841909" y="538259"/>
                </a:lnTo>
                <a:lnTo>
                  <a:pt x="870737" y="577433"/>
                </a:lnTo>
                <a:lnTo>
                  <a:pt x="898768" y="617363"/>
                </a:lnTo>
                <a:lnTo>
                  <a:pt x="925992" y="658020"/>
                </a:lnTo>
                <a:lnTo>
                  <a:pt x="952401" y="699373"/>
                </a:lnTo>
                <a:lnTo>
                  <a:pt x="977985" y="741391"/>
                </a:lnTo>
                <a:lnTo>
                  <a:pt x="1002735" y="784043"/>
                </a:lnTo>
                <a:lnTo>
                  <a:pt x="1012452" y="801624"/>
                </a:lnTo>
                <a:lnTo>
                  <a:pt x="1034462" y="801624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127504" y="3394709"/>
            <a:ext cx="1003935" cy="426720"/>
          </a:xfrm>
          <a:custGeom>
            <a:avLst/>
            <a:gdLst/>
            <a:ahLst/>
            <a:cxnLst/>
            <a:rect l="l" t="t" r="r" b="b"/>
            <a:pathLst>
              <a:path w="1003935" h="426720">
                <a:moveTo>
                  <a:pt x="12953" y="413766"/>
                </a:moveTo>
                <a:lnTo>
                  <a:pt x="12953" y="0"/>
                </a:lnTo>
                <a:lnTo>
                  <a:pt x="0" y="0"/>
                </a:lnTo>
                <a:lnTo>
                  <a:pt x="0" y="426720"/>
                </a:lnTo>
                <a:lnTo>
                  <a:pt x="6095" y="426720"/>
                </a:lnTo>
                <a:lnTo>
                  <a:pt x="6095" y="413766"/>
                </a:lnTo>
                <a:lnTo>
                  <a:pt x="12953" y="413766"/>
                </a:lnTo>
                <a:close/>
              </a:path>
              <a:path w="1003935" h="426720">
                <a:moveTo>
                  <a:pt x="996695" y="413766"/>
                </a:moveTo>
                <a:lnTo>
                  <a:pt x="6095" y="413766"/>
                </a:lnTo>
                <a:lnTo>
                  <a:pt x="12953" y="420624"/>
                </a:lnTo>
                <a:lnTo>
                  <a:pt x="12953" y="426720"/>
                </a:lnTo>
                <a:lnTo>
                  <a:pt x="990600" y="426720"/>
                </a:lnTo>
                <a:lnTo>
                  <a:pt x="990600" y="420624"/>
                </a:lnTo>
                <a:lnTo>
                  <a:pt x="996695" y="413766"/>
                </a:lnTo>
                <a:close/>
              </a:path>
              <a:path w="1003935" h="426720">
                <a:moveTo>
                  <a:pt x="12953" y="426720"/>
                </a:moveTo>
                <a:lnTo>
                  <a:pt x="12953" y="420624"/>
                </a:lnTo>
                <a:lnTo>
                  <a:pt x="6095" y="413766"/>
                </a:lnTo>
                <a:lnTo>
                  <a:pt x="6095" y="426720"/>
                </a:lnTo>
                <a:lnTo>
                  <a:pt x="12953" y="426720"/>
                </a:lnTo>
                <a:close/>
              </a:path>
              <a:path w="1003935" h="426720">
                <a:moveTo>
                  <a:pt x="1003554" y="426720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413766"/>
                </a:lnTo>
                <a:lnTo>
                  <a:pt x="996695" y="413766"/>
                </a:lnTo>
                <a:lnTo>
                  <a:pt x="996695" y="426720"/>
                </a:lnTo>
                <a:lnTo>
                  <a:pt x="1003554" y="426720"/>
                </a:lnTo>
                <a:close/>
              </a:path>
              <a:path w="1003935" h="426720">
                <a:moveTo>
                  <a:pt x="996695" y="426720"/>
                </a:moveTo>
                <a:lnTo>
                  <a:pt x="996695" y="413766"/>
                </a:lnTo>
                <a:lnTo>
                  <a:pt x="990600" y="420624"/>
                </a:lnTo>
                <a:lnTo>
                  <a:pt x="990600" y="426720"/>
                </a:lnTo>
                <a:lnTo>
                  <a:pt x="996695" y="42672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319782" y="2765552"/>
            <a:ext cx="618490" cy="1610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  <a:p>
            <a:pPr marL="12700" marR="5080" indent="109220">
              <a:lnSpc>
                <a:spcPts val="4840"/>
              </a:lnSpc>
              <a:spcBef>
                <a:spcPts val="409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261103" y="37993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711446" y="3827779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858000" y="4181855"/>
            <a:ext cx="273685" cy="192405"/>
          </a:xfrm>
          <a:custGeom>
            <a:avLst/>
            <a:gdLst/>
            <a:ahLst/>
            <a:cxnLst/>
            <a:rect l="l" t="t" r="r" b="b"/>
            <a:pathLst>
              <a:path w="273684" h="192404">
                <a:moveTo>
                  <a:pt x="273121" y="192024"/>
                </a:moveTo>
                <a:lnTo>
                  <a:pt x="236564" y="143049"/>
                </a:lnTo>
                <a:lnTo>
                  <a:pt x="204083" y="106233"/>
                </a:lnTo>
                <a:lnTo>
                  <a:pt x="168657" y="72544"/>
                </a:lnTo>
                <a:lnTo>
                  <a:pt x="130448" y="43529"/>
                </a:lnTo>
                <a:lnTo>
                  <a:pt x="89621" y="20736"/>
                </a:lnTo>
                <a:lnTo>
                  <a:pt x="46338" y="5710"/>
                </a:lnTo>
                <a:lnTo>
                  <a:pt x="761" y="0"/>
                </a:lnTo>
                <a:lnTo>
                  <a:pt x="0" y="19050"/>
                </a:lnTo>
                <a:lnTo>
                  <a:pt x="48089" y="25741"/>
                </a:lnTo>
                <a:lnTo>
                  <a:pt x="93858" y="43995"/>
                </a:lnTo>
                <a:lnTo>
                  <a:pt x="136931" y="71497"/>
                </a:lnTo>
                <a:lnTo>
                  <a:pt x="176931" y="105932"/>
                </a:lnTo>
                <a:lnTo>
                  <a:pt x="213484" y="144985"/>
                </a:lnTo>
                <a:lnTo>
                  <a:pt x="246214" y="186340"/>
                </a:lnTo>
                <a:lnTo>
                  <a:pt x="250136" y="192024"/>
                </a:lnTo>
                <a:lnTo>
                  <a:pt x="273121" y="192024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861303" y="3951732"/>
            <a:ext cx="1003935" cy="422275"/>
          </a:xfrm>
          <a:custGeom>
            <a:avLst/>
            <a:gdLst/>
            <a:ahLst/>
            <a:cxnLst/>
            <a:rect l="l" t="t" r="r" b="b"/>
            <a:pathLst>
              <a:path w="1003934" h="422275">
                <a:moveTo>
                  <a:pt x="1003553" y="422148"/>
                </a:moveTo>
                <a:lnTo>
                  <a:pt x="1003553" y="0"/>
                </a:lnTo>
                <a:lnTo>
                  <a:pt x="0" y="0"/>
                </a:lnTo>
                <a:lnTo>
                  <a:pt x="0" y="422148"/>
                </a:lnTo>
                <a:lnTo>
                  <a:pt x="6096" y="42214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22148"/>
                </a:lnTo>
                <a:lnTo>
                  <a:pt x="1003553" y="422148"/>
                </a:lnTo>
                <a:close/>
              </a:path>
              <a:path w="1003934" h="42227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422275">
                <a:moveTo>
                  <a:pt x="12954" y="422148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22148"/>
                </a:lnTo>
                <a:lnTo>
                  <a:pt x="12954" y="422148"/>
                </a:lnTo>
                <a:close/>
              </a:path>
              <a:path w="1003934" h="42227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22275">
                <a:moveTo>
                  <a:pt x="996696" y="422148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22148"/>
                </a:lnTo>
                <a:lnTo>
                  <a:pt x="996696" y="42214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858000" y="3724655"/>
            <a:ext cx="1143000" cy="649605"/>
          </a:xfrm>
          <a:custGeom>
            <a:avLst/>
            <a:gdLst/>
            <a:ahLst/>
            <a:cxnLst/>
            <a:rect l="l" t="t" r="r" b="b"/>
            <a:pathLst>
              <a:path w="1143000" h="649604">
                <a:moveTo>
                  <a:pt x="1142957" y="649224"/>
                </a:moveTo>
                <a:lnTo>
                  <a:pt x="1094963" y="589244"/>
                </a:lnTo>
                <a:lnTo>
                  <a:pt x="1064157" y="553145"/>
                </a:lnTo>
                <a:lnTo>
                  <a:pt x="1032582" y="517839"/>
                </a:lnTo>
                <a:lnTo>
                  <a:pt x="1000255" y="483363"/>
                </a:lnTo>
                <a:lnTo>
                  <a:pt x="967194" y="449755"/>
                </a:lnTo>
                <a:lnTo>
                  <a:pt x="933418" y="417051"/>
                </a:lnTo>
                <a:lnTo>
                  <a:pt x="898944" y="385290"/>
                </a:lnTo>
                <a:lnTo>
                  <a:pt x="863791" y="354507"/>
                </a:lnTo>
                <a:lnTo>
                  <a:pt x="827977" y="324741"/>
                </a:lnTo>
                <a:lnTo>
                  <a:pt x="791520" y="296028"/>
                </a:lnTo>
                <a:lnTo>
                  <a:pt x="754438" y="268405"/>
                </a:lnTo>
                <a:lnTo>
                  <a:pt x="716749" y="241911"/>
                </a:lnTo>
                <a:lnTo>
                  <a:pt x="678472" y="216580"/>
                </a:lnTo>
                <a:lnTo>
                  <a:pt x="639624" y="192452"/>
                </a:lnTo>
                <a:lnTo>
                  <a:pt x="600224" y="169562"/>
                </a:lnTo>
                <a:lnTo>
                  <a:pt x="560289" y="147949"/>
                </a:lnTo>
                <a:lnTo>
                  <a:pt x="519838" y="127649"/>
                </a:lnTo>
                <a:lnTo>
                  <a:pt x="478889" y="108699"/>
                </a:lnTo>
                <a:lnTo>
                  <a:pt x="437461" y="91137"/>
                </a:lnTo>
                <a:lnTo>
                  <a:pt x="395570" y="75000"/>
                </a:lnTo>
                <a:lnTo>
                  <a:pt x="353236" y="60324"/>
                </a:lnTo>
                <a:lnTo>
                  <a:pt x="310476" y="47147"/>
                </a:lnTo>
                <a:lnTo>
                  <a:pt x="267308" y="35507"/>
                </a:lnTo>
                <a:lnTo>
                  <a:pt x="223751" y="25439"/>
                </a:lnTo>
                <a:lnTo>
                  <a:pt x="179823" y="16982"/>
                </a:lnTo>
                <a:lnTo>
                  <a:pt x="135542" y="10172"/>
                </a:lnTo>
                <a:lnTo>
                  <a:pt x="90926" y="5047"/>
                </a:lnTo>
                <a:lnTo>
                  <a:pt x="45993" y="1644"/>
                </a:lnTo>
                <a:lnTo>
                  <a:pt x="761" y="0"/>
                </a:lnTo>
                <a:lnTo>
                  <a:pt x="0" y="19050"/>
                </a:lnTo>
                <a:lnTo>
                  <a:pt x="48890" y="20329"/>
                </a:lnTo>
                <a:lnTo>
                  <a:pt x="97387" y="23855"/>
                </a:lnTo>
                <a:lnTo>
                  <a:pt x="145465" y="29555"/>
                </a:lnTo>
                <a:lnTo>
                  <a:pt x="193097" y="37356"/>
                </a:lnTo>
                <a:lnTo>
                  <a:pt x="240256" y="47186"/>
                </a:lnTo>
                <a:lnTo>
                  <a:pt x="286917" y="58972"/>
                </a:lnTo>
                <a:lnTo>
                  <a:pt x="333052" y="72641"/>
                </a:lnTo>
                <a:lnTo>
                  <a:pt x="378634" y="88121"/>
                </a:lnTo>
                <a:lnTo>
                  <a:pt x="423638" y="105338"/>
                </a:lnTo>
                <a:lnTo>
                  <a:pt x="468037" y="124221"/>
                </a:lnTo>
                <a:lnTo>
                  <a:pt x="511804" y="144696"/>
                </a:lnTo>
                <a:lnTo>
                  <a:pt x="554912" y="166692"/>
                </a:lnTo>
                <a:lnTo>
                  <a:pt x="597335" y="190134"/>
                </a:lnTo>
                <a:lnTo>
                  <a:pt x="639046" y="214951"/>
                </a:lnTo>
                <a:lnTo>
                  <a:pt x="680019" y="241070"/>
                </a:lnTo>
                <a:lnTo>
                  <a:pt x="720228" y="268418"/>
                </a:lnTo>
                <a:lnTo>
                  <a:pt x="759645" y="296923"/>
                </a:lnTo>
                <a:lnTo>
                  <a:pt x="798244" y="326511"/>
                </a:lnTo>
                <a:lnTo>
                  <a:pt x="835998" y="357111"/>
                </a:lnTo>
                <a:lnTo>
                  <a:pt x="872882" y="388649"/>
                </a:lnTo>
                <a:lnTo>
                  <a:pt x="908868" y="421052"/>
                </a:lnTo>
                <a:lnTo>
                  <a:pt x="943929" y="454249"/>
                </a:lnTo>
                <a:lnTo>
                  <a:pt x="978040" y="488166"/>
                </a:lnTo>
                <a:lnTo>
                  <a:pt x="1011174" y="522732"/>
                </a:lnTo>
                <a:lnTo>
                  <a:pt x="1044087" y="559301"/>
                </a:lnTo>
                <a:lnTo>
                  <a:pt x="1076195" y="596659"/>
                </a:lnTo>
                <a:lnTo>
                  <a:pt x="1107475" y="634781"/>
                </a:lnTo>
                <a:lnTo>
                  <a:pt x="1118782" y="649224"/>
                </a:lnTo>
                <a:lnTo>
                  <a:pt x="1142957" y="649224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861303" y="34945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12954" y="479298"/>
                </a:moveTo>
                <a:lnTo>
                  <a:pt x="12954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261103" y="3394709"/>
            <a:ext cx="1003935" cy="274320"/>
          </a:xfrm>
          <a:custGeom>
            <a:avLst/>
            <a:gdLst/>
            <a:ahLst/>
            <a:cxnLst/>
            <a:rect l="l" t="t" r="r" b="b"/>
            <a:pathLst>
              <a:path w="1003935" h="274320">
                <a:moveTo>
                  <a:pt x="12954" y="261366"/>
                </a:moveTo>
                <a:lnTo>
                  <a:pt x="12954" y="0"/>
                </a:lnTo>
                <a:lnTo>
                  <a:pt x="0" y="0"/>
                </a:lnTo>
                <a:lnTo>
                  <a:pt x="0" y="274320"/>
                </a:lnTo>
                <a:lnTo>
                  <a:pt x="6096" y="274320"/>
                </a:lnTo>
                <a:lnTo>
                  <a:pt x="6096" y="261366"/>
                </a:lnTo>
                <a:lnTo>
                  <a:pt x="12954" y="261366"/>
                </a:lnTo>
                <a:close/>
              </a:path>
              <a:path w="1003935" h="274320">
                <a:moveTo>
                  <a:pt x="996696" y="261366"/>
                </a:moveTo>
                <a:lnTo>
                  <a:pt x="6096" y="261366"/>
                </a:lnTo>
                <a:lnTo>
                  <a:pt x="12954" y="268224"/>
                </a:lnTo>
                <a:lnTo>
                  <a:pt x="12954" y="274320"/>
                </a:lnTo>
                <a:lnTo>
                  <a:pt x="990600" y="274320"/>
                </a:lnTo>
                <a:lnTo>
                  <a:pt x="990600" y="268224"/>
                </a:lnTo>
                <a:lnTo>
                  <a:pt x="996696" y="261366"/>
                </a:lnTo>
                <a:close/>
              </a:path>
              <a:path w="1003935" h="274320">
                <a:moveTo>
                  <a:pt x="12954" y="274320"/>
                </a:moveTo>
                <a:lnTo>
                  <a:pt x="12954" y="268224"/>
                </a:lnTo>
                <a:lnTo>
                  <a:pt x="6096" y="261366"/>
                </a:lnTo>
                <a:lnTo>
                  <a:pt x="6096" y="274320"/>
                </a:lnTo>
                <a:lnTo>
                  <a:pt x="12954" y="274320"/>
                </a:lnTo>
                <a:close/>
              </a:path>
              <a:path w="1003935" h="274320">
                <a:moveTo>
                  <a:pt x="1003553" y="274320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261366"/>
                </a:lnTo>
                <a:lnTo>
                  <a:pt x="996696" y="261366"/>
                </a:lnTo>
                <a:lnTo>
                  <a:pt x="996696" y="274320"/>
                </a:lnTo>
                <a:lnTo>
                  <a:pt x="1003553" y="274320"/>
                </a:lnTo>
                <a:close/>
              </a:path>
              <a:path w="1003935" h="274320">
                <a:moveTo>
                  <a:pt x="996696" y="274320"/>
                </a:moveTo>
                <a:lnTo>
                  <a:pt x="996696" y="261366"/>
                </a:lnTo>
                <a:lnTo>
                  <a:pt x="990600" y="268224"/>
                </a:lnTo>
                <a:lnTo>
                  <a:pt x="990600" y="274320"/>
                </a:lnTo>
                <a:lnTo>
                  <a:pt x="996696" y="27432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466082" y="3218179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253990" y="3420617"/>
            <a:ext cx="614680" cy="321310"/>
          </a:xfrm>
          <a:custGeom>
            <a:avLst/>
            <a:gdLst/>
            <a:ahLst/>
            <a:cxnLst/>
            <a:rect l="l" t="t" r="r" b="b"/>
            <a:pathLst>
              <a:path w="614679" h="321310">
                <a:moveTo>
                  <a:pt x="580264" y="296644"/>
                </a:moveTo>
                <a:lnTo>
                  <a:pt x="569970" y="280794"/>
                </a:lnTo>
                <a:lnTo>
                  <a:pt x="8382" y="0"/>
                </a:lnTo>
                <a:lnTo>
                  <a:pt x="0" y="17526"/>
                </a:lnTo>
                <a:lnTo>
                  <a:pt x="560609" y="297830"/>
                </a:lnTo>
                <a:lnTo>
                  <a:pt x="580264" y="296644"/>
                </a:lnTo>
                <a:close/>
              </a:path>
              <a:path w="614679" h="321310">
                <a:moveTo>
                  <a:pt x="601218" y="314032"/>
                </a:moveTo>
                <a:lnTo>
                  <a:pt x="601218" y="296418"/>
                </a:lnTo>
                <a:lnTo>
                  <a:pt x="592836" y="313944"/>
                </a:lnTo>
                <a:lnTo>
                  <a:pt x="560609" y="297830"/>
                </a:lnTo>
                <a:lnTo>
                  <a:pt x="508254" y="300990"/>
                </a:lnTo>
                <a:lnTo>
                  <a:pt x="502920" y="301752"/>
                </a:lnTo>
                <a:lnTo>
                  <a:pt x="499110" y="306324"/>
                </a:lnTo>
                <a:lnTo>
                  <a:pt x="499110" y="311658"/>
                </a:lnTo>
                <a:lnTo>
                  <a:pt x="499872" y="316992"/>
                </a:lnTo>
                <a:lnTo>
                  <a:pt x="504444" y="320802"/>
                </a:lnTo>
                <a:lnTo>
                  <a:pt x="509777" y="320040"/>
                </a:lnTo>
                <a:lnTo>
                  <a:pt x="601218" y="314032"/>
                </a:lnTo>
                <a:close/>
              </a:path>
              <a:path w="614679" h="321310">
                <a:moveTo>
                  <a:pt x="614172" y="313182"/>
                </a:moveTo>
                <a:lnTo>
                  <a:pt x="556260" y="226314"/>
                </a:lnTo>
                <a:lnTo>
                  <a:pt x="553974" y="221742"/>
                </a:lnTo>
                <a:lnTo>
                  <a:pt x="547877" y="220218"/>
                </a:lnTo>
                <a:lnTo>
                  <a:pt x="538734" y="226314"/>
                </a:lnTo>
                <a:lnTo>
                  <a:pt x="537972" y="232410"/>
                </a:lnTo>
                <a:lnTo>
                  <a:pt x="541020" y="236220"/>
                </a:lnTo>
                <a:lnTo>
                  <a:pt x="569970" y="280794"/>
                </a:lnTo>
                <a:lnTo>
                  <a:pt x="601218" y="296418"/>
                </a:lnTo>
                <a:lnTo>
                  <a:pt x="601218" y="314032"/>
                </a:lnTo>
                <a:lnTo>
                  <a:pt x="614172" y="313182"/>
                </a:lnTo>
                <a:close/>
              </a:path>
              <a:path w="614679" h="321310">
                <a:moveTo>
                  <a:pt x="596646" y="305977"/>
                </a:moveTo>
                <a:lnTo>
                  <a:pt x="596646" y="295656"/>
                </a:lnTo>
                <a:lnTo>
                  <a:pt x="589026" y="310134"/>
                </a:lnTo>
                <a:lnTo>
                  <a:pt x="580264" y="296644"/>
                </a:lnTo>
                <a:lnTo>
                  <a:pt x="560609" y="297830"/>
                </a:lnTo>
                <a:lnTo>
                  <a:pt x="592836" y="313944"/>
                </a:lnTo>
                <a:lnTo>
                  <a:pt x="596646" y="305977"/>
                </a:lnTo>
                <a:close/>
              </a:path>
              <a:path w="614679" h="321310">
                <a:moveTo>
                  <a:pt x="601218" y="296418"/>
                </a:moveTo>
                <a:lnTo>
                  <a:pt x="569970" y="280794"/>
                </a:lnTo>
                <a:lnTo>
                  <a:pt x="580264" y="296644"/>
                </a:lnTo>
                <a:lnTo>
                  <a:pt x="596646" y="295656"/>
                </a:lnTo>
                <a:lnTo>
                  <a:pt x="596646" y="305977"/>
                </a:lnTo>
                <a:lnTo>
                  <a:pt x="601218" y="296418"/>
                </a:lnTo>
                <a:close/>
              </a:path>
              <a:path w="614679" h="321310">
                <a:moveTo>
                  <a:pt x="596646" y="295656"/>
                </a:moveTo>
                <a:lnTo>
                  <a:pt x="580264" y="296644"/>
                </a:lnTo>
                <a:lnTo>
                  <a:pt x="589026" y="310134"/>
                </a:lnTo>
                <a:lnTo>
                  <a:pt x="596646" y="2956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250941" y="3423665"/>
            <a:ext cx="617220" cy="768350"/>
          </a:xfrm>
          <a:custGeom>
            <a:avLst/>
            <a:gdLst/>
            <a:ahLst/>
            <a:cxnLst/>
            <a:rect l="l" t="t" r="r" b="b"/>
            <a:pathLst>
              <a:path w="617220" h="768350">
                <a:moveTo>
                  <a:pt x="593451" y="737924"/>
                </a:moveTo>
                <a:lnTo>
                  <a:pt x="590708" y="719370"/>
                </a:lnTo>
                <a:lnTo>
                  <a:pt x="14478" y="0"/>
                </a:lnTo>
                <a:lnTo>
                  <a:pt x="0" y="11430"/>
                </a:lnTo>
                <a:lnTo>
                  <a:pt x="575080" y="731014"/>
                </a:lnTo>
                <a:lnTo>
                  <a:pt x="593451" y="737924"/>
                </a:lnTo>
                <a:close/>
              </a:path>
              <a:path w="617220" h="768350">
                <a:moveTo>
                  <a:pt x="612648" y="766323"/>
                </a:moveTo>
                <a:lnTo>
                  <a:pt x="612648" y="746760"/>
                </a:lnTo>
                <a:lnTo>
                  <a:pt x="597408" y="758951"/>
                </a:lnTo>
                <a:lnTo>
                  <a:pt x="575080" y="731014"/>
                </a:lnTo>
                <a:lnTo>
                  <a:pt x="525780" y="712470"/>
                </a:lnTo>
                <a:lnTo>
                  <a:pt x="521208" y="710184"/>
                </a:lnTo>
                <a:lnTo>
                  <a:pt x="515874" y="713232"/>
                </a:lnTo>
                <a:lnTo>
                  <a:pt x="513588" y="717804"/>
                </a:lnTo>
                <a:lnTo>
                  <a:pt x="512063" y="722376"/>
                </a:lnTo>
                <a:lnTo>
                  <a:pt x="514350" y="728472"/>
                </a:lnTo>
                <a:lnTo>
                  <a:pt x="518922" y="729996"/>
                </a:lnTo>
                <a:lnTo>
                  <a:pt x="612648" y="766323"/>
                </a:lnTo>
                <a:close/>
              </a:path>
              <a:path w="617220" h="768350">
                <a:moveTo>
                  <a:pt x="608838" y="749808"/>
                </a:moveTo>
                <a:lnTo>
                  <a:pt x="608838" y="743712"/>
                </a:lnTo>
                <a:lnTo>
                  <a:pt x="595884" y="754380"/>
                </a:lnTo>
                <a:lnTo>
                  <a:pt x="593451" y="737924"/>
                </a:lnTo>
                <a:lnTo>
                  <a:pt x="575080" y="731014"/>
                </a:lnTo>
                <a:lnTo>
                  <a:pt x="597408" y="758951"/>
                </a:lnTo>
                <a:lnTo>
                  <a:pt x="608838" y="749808"/>
                </a:lnTo>
                <a:close/>
              </a:path>
              <a:path w="617220" h="768350">
                <a:moveTo>
                  <a:pt x="617220" y="768096"/>
                </a:moveTo>
                <a:lnTo>
                  <a:pt x="601218" y="664463"/>
                </a:lnTo>
                <a:lnTo>
                  <a:pt x="600456" y="659130"/>
                </a:lnTo>
                <a:lnTo>
                  <a:pt x="595884" y="655320"/>
                </a:lnTo>
                <a:lnTo>
                  <a:pt x="585216" y="656844"/>
                </a:lnTo>
                <a:lnTo>
                  <a:pt x="582168" y="662178"/>
                </a:lnTo>
                <a:lnTo>
                  <a:pt x="582930" y="666750"/>
                </a:lnTo>
                <a:lnTo>
                  <a:pt x="590708" y="719370"/>
                </a:lnTo>
                <a:lnTo>
                  <a:pt x="612648" y="746760"/>
                </a:lnTo>
                <a:lnTo>
                  <a:pt x="612648" y="766323"/>
                </a:lnTo>
                <a:lnTo>
                  <a:pt x="617220" y="768096"/>
                </a:lnTo>
                <a:close/>
              </a:path>
              <a:path w="617220" h="768350">
                <a:moveTo>
                  <a:pt x="612648" y="746760"/>
                </a:moveTo>
                <a:lnTo>
                  <a:pt x="590708" y="719370"/>
                </a:lnTo>
                <a:lnTo>
                  <a:pt x="593451" y="737924"/>
                </a:lnTo>
                <a:lnTo>
                  <a:pt x="608838" y="743712"/>
                </a:lnTo>
                <a:lnTo>
                  <a:pt x="608838" y="749808"/>
                </a:lnTo>
                <a:lnTo>
                  <a:pt x="612648" y="746760"/>
                </a:lnTo>
                <a:close/>
              </a:path>
              <a:path w="617220" h="768350">
                <a:moveTo>
                  <a:pt x="608838" y="743712"/>
                </a:moveTo>
                <a:lnTo>
                  <a:pt x="593451" y="737924"/>
                </a:lnTo>
                <a:lnTo>
                  <a:pt x="595884" y="754380"/>
                </a:lnTo>
                <a:lnTo>
                  <a:pt x="608838" y="743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249417" y="3425190"/>
            <a:ext cx="492125" cy="948690"/>
          </a:xfrm>
          <a:custGeom>
            <a:avLst/>
            <a:gdLst/>
            <a:ahLst/>
            <a:cxnLst/>
            <a:rect l="l" t="t" r="r" b="b"/>
            <a:pathLst>
              <a:path w="492125" h="948689">
                <a:moveTo>
                  <a:pt x="491871" y="948689"/>
                </a:moveTo>
                <a:lnTo>
                  <a:pt x="17526" y="0"/>
                </a:lnTo>
                <a:lnTo>
                  <a:pt x="0" y="8382"/>
                </a:lnTo>
                <a:lnTo>
                  <a:pt x="470153" y="948689"/>
                </a:lnTo>
                <a:lnTo>
                  <a:pt x="491871" y="9486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152900" y="3394709"/>
            <a:ext cx="115570" cy="51435"/>
          </a:xfrm>
          <a:custGeom>
            <a:avLst/>
            <a:gdLst/>
            <a:ahLst/>
            <a:cxnLst/>
            <a:rect l="l" t="t" r="r" b="b"/>
            <a:pathLst>
              <a:path w="115570" h="51435">
                <a:moveTo>
                  <a:pt x="100584" y="36525"/>
                </a:moveTo>
                <a:lnTo>
                  <a:pt x="100584" y="19050"/>
                </a:lnTo>
                <a:lnTo>
                  <a:pt x="93725" y="36576"/>
                </a:lnTo>
                <a:lnTo>
                  <a:pt x="60723" y="23504"/>
                </a:lnTo>
                <a:lnTo>
                  <a:pt x="8382" y="31242"/>
                </a:lnTo>
                <a:lnTo>
                  <a:pt x="3048" y="32004"/>
                </a:lnTo>
                <a:lnTo>
                  <a:pt x="0" y="37338"/>
                </a:lnTo>
                <a:lnTo>
                  <a:pt x="762" y="42672"/>
                </a:lnTo>
                <a:lnTo>
                  <a:pt x="1524" y="47244"/>
                </a:lnTo>
                <a:lnTo>
                  <a:pt x="6096" y="51054"/>
                </a:lnTo>
                <a:lnTo>
                  <a:pt x="11429" y="50292"/>
                </a:lnTo>
                <a:lnTo>
                  <a:pt x="100584" y="36525"/>
                </a:lnTo>
                <a:close/>
              </a:path>
              <a:path w="115570" h="51435">
                <a:moveTo>
                  <a:pt x="79758" y="20690"/>
                </a:moveTo>
                <a:lnTo>
                  <a:pt x="68363" y="6288"/>
                </a:lnTo>
                <a:lnTo>
                  <a:pt x="52486" y="0"/>
                </a:lnTo>
                <a:lnTo>
                  <a:pt x="1379" y="0"/>
                </a:lnTo>
                <a:lnTo>
                  <a:pt x="60723" y="23504"/>
                </a:lnTo>
                <a:lnTo>
                  <a:pt x="79758" y="20690"/>
                </a:lnTo>
                <a:close/>
              </a:path>
              <a:path w="115570" h="51435">
                <a:moveTo>
                  <a:pt x="96012" y="30734"/>
                </a:moveTo>
                <a:lnTo>
                  <a:pt x="96012" y="18288"/>
                </a:lnTo>
                <a:lnTo>
                  <a:pt x="89915" y="33528"/>
                </a:lnTo>
                <a:lnTo>
                  <a:pt x="79758" y="20690"/>
                </a:lnTo>
                <a:lnTo>
                  <a:pt x="60723" y="23504"/>
                </a:lnTo>
                <a:lnTo>
                  <a:pt x="93725" y="36576"/>
                </a:lnTo>
                <a:lnTo>
                  <a:pt x="96012" y="30734"/>
                </a:lnTo>
                <a:close/>
              </a:path>
              <a:path w="115570" h="51435">
                <a:moveTo>
                  <a:pt x="115062" y="34290"/>
                </a:moveTo>
                <a:lnTo>
                  <a:pt x="87822" y="0"/>
                </a:lnTo>
                <a:lnTo>
                  <a:pt x="63388" y="0"/>
                </a:lnTo>
                <a:lnTo>
                  <a:pt x="68363" y="6288"/>
                </a:lnTo>
                <a:lnTo>
                  <a:pt x="100584" y="19050"/>
                </a:lnTo>
                <a:lnTo>
                  <a:pt x="100584" y="36525"/>
                </a:lnTo>
                <a:lnTo>
                  <a:pt x="115062" y="34290"/>
                </a:lnTo>
                <a:close/>
              </a:path>
              <a:path w="115570" h="51435">
                <a:moveTo>
                  <a:pt x="100584" y="19050"/>
                </a:moveTo>
                <a:lnTo>
                  <a:pt x="68363" y="6288"/>
                </a:lnTo>
                <a:lnTo>
                  <a:pt x="79758" y="20690"/>
                </a:lnTo>
                <a:lnTo>
                  <a:pt x="96012" y="18288"/>
                </a:lnTo>
                <a:lnTo>
                  <a:pt x="96012" y="30734"/>
                </a:lnTo>
                <a:lnTo>
                  <a:pt x="100584" y="19050"/>
                </a:lnTo>
                <a:close/>
              </a:path>
              <a:path w="115570" h="51435">
                <a:moveTo>
                  <a:pt x="96012" y="18288"/>
                </a:moveTo>
                <a:lnTo>
                  <a:pt x="79758" y="20690"/>
                </a:lnTo>
                <a:lnTo>
                  <a:pt x="89915" y="33528"/>
                </a:lnTo>
                <a:lnTo>
                  <a:pt x="96012" y="182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560140" y="3394709"/>
            <a:ext cx="708025" cy="645160"/>
          </a:xfrm>
          <a:custGeom>
            <a:avLst/>
            <a:gdLst/>
            <a:ahLst/>
            <a:cxnLst/>
            <a:rect l="l" t="t" r="r" b="b"/>
            <a:pathLst>
              <a:path w="708025" h="645160">
                <a:moveTo>
                  <a:pt x="679515" y="618226"/>
                </a:moveTo>
                <a:lnTo>
                  <a:pt x="674030" y="599778"/>
                </a:lnTo>
                <a:lnTo>
                  <a:pt x="28047" y="0"/>
                </a:lnTo>
                <a:lnTo>
                  <a:pt x="0" y="0"/>
                </a:lnTo>
                <a:lnTo>
                  <a:pt x="660947" y="614118"/>
                </a:lnTo>
                <a:lnTo>
                  <a:pt x="679515" y="618226"/>
                </a:lnTo>
                <a:close/>
              </a:path>
              <a:path w="708025" h="645160">
                <a:moveTo>
                  <a:pt x="700201" y="642889"/>
                </a:moveTo>
                <a:lnTo>
                  <a:pt x="700201" y="624078"/>
                </a:lnTo>
                <a:lnTo>
                  <a:pt x="687247" y="638556"/>
                </a:lnTo>
                <a:lnTo>
                  <a:pt x="660947" y="614118"/>
                </a:lnTo>
                <a:lnTo>
                  <a:pt x="609523" y="602742"/>
                </a:lnTo>
                <a:lnTo>
                  <a:pt x="604189" y="601980"/>
                </a:lnTo>
                <a:lnTo>
                  <a:pt x="599617" y="605028"/>
                </a:lnTo>
                <a:lnTo>
                  <a:pt x="598093" y="610362"/>
                </a:lnTo>
                <a:lnTo>
                  <a:pt x="597331" y="614934"/>
                </a:lnTo>
                <a:lnTo>
                  <a:pt x="600379" y="620268"/>
                </a:lnTo>
                <a:lnTo>
                  <a:pt x="605713" y="621030"/>
                </a:lnTo>
                <a:lnTo>
                  <a:pt x="700201" y="642889"/>
                </a:lnTo>
                <a:close/>
              </a:path>
              <a:path w="708025" h="645160">
                <a:moveTo>
                  <a:pt x="707821" y="644652"/>
                </a:moveTo>
                <a:lnTo>
                  <a:pt x="677341" y="544068"/>
                </a:lnTo>
                <a:lnTo>
                  <a:pt x="675817" y="539496"/>
                </a:lnTo>
                <a:lnTo>
                  <a:pt x="670483" y="536448"/>
                </a:lnTo>
                <a:lnTo>
                  <a:pt x="665149" y="537972"/>
                </a:lnTo>
                <a:lnTo>
                  <a:pt x="660577" y="539496"/>
                </a:lnTo>
                <a:lnTo>
                  <a:pt x="657529" y="544830"/>
                </a:lnTo>
                <a:lnTo>
                  <a:pt x="659053" y="549402"/>
                </a:lnTo>
                <a:lnTo>
                  <a:pt x="674030" y="599778"/>
                </a:lnTo>
                <a:lnTo>
                  <a:pt x="700201" y="624078"/>
                </a:lnTo>
                <a:lnTo>
                  <a:pt x="700201" y="642889"/>
                </a:lnTo>
                <a:lnTo>
                  <a:pt x="707821" y="644652"/>
                </a:lnTo>
                <a:close/>
              </a:path>
              <a:path w="708025" h="645160">
                <a:moveTo>
                  <a:pt x="695629" y="629187"/>
                </a:moveTo>
                <a:lnTo>
                  <a:pt x="695629" y="621792"/>
                </a:lnTo>
                <a:lnTo>
                  <a:pt x="684199" y="633984"/>
                </a:lnTo>
                <a:lnTo>
                  <a:pt x="679515" y="618226"/>
                </a:lnTo>
                <a:lnTo>
                  <a:pt x="660947" y="614118"/>
                </a:lnTo>
                <a:lnTo>
                  <a:pt x="687247" y="638556"/>
                </a:lnTo>
                <a:lnTo>
                  <a:pt x="695629" y="629187"/>
                </a:lnTo>
                <a:close/>
              </a:path>
              <a:path w="708025" h="645160">
                <a:moveTo>
                  <a:pt x="700201" y="624078"/>
                </a:moveTo>
                <a:lnTo>
                  <a:pt x="674030" y="599778"/>
                </a:lnTo>
                <a:lnTo>
                  <a:pt x="679515" y="618226"/>
                </a:lnTo>
                <a:lnTo>
                  <a:pt x="695629" y="621792"/>
                </a:lnTo>
                <a:lnTo>
                  <a:pt x="695629" y="629187"/>
                </a:lnTo>
                <a:lnTo>
                  <a:pt x="700201" y="624078"/>
                </a:lnTo>
                <a:close/>
              </a:path>
              <a:path w="708025" h="645160">
                <a:moveTo>
                  <a:pt x="695629" y="621792"/>
                </a:moveTo>
                <a:lnTo>
                  <a:pt x="679515" y="618226"/>
                </a:lnTo>
                <a:lnTo>
                  <a:pt x="684199" y="633984"/>
                </a:lnTo>
                <a:lnTo>
                  <a:pt x="695629" y="6217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795781" y="3832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591817" y="3394709"/>
            <a:ext cx="344170" cy="653415"/>
          </a:xfrm>
          <a:custGeom>
            <a:avLst/>
            <a:gdLst/>
            <a:ahLst/>
            <a:cxnLst/>
            <a:rect l="l" t="t" r="r" b="b"/>
            <a:pathLst>
              <a:path w="344169" h="653414">
                <a:moveTo>
                  <a:pt x="344043" y="0"/>
                </a:moveTo>
                <a:lnTo>
                  <a:pt x="322326" y="0"/>
                </a:lnTo>
                <a:lnTo>
                  <a:pt x="0" y="644652"/>
                </a:lnTo>
                <a:lnTo>
                  <a:pt x="17525" y="653034"/>
                </a:lnTo>
                <a:lnTo>
                  <a:pt x="3440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594103" y="3581400"/>
            <a:ext cx="540385" cy="469900"/>
          </a:xfrm>
          <a:custGeom>
            <a:avLst/>
            <a:gdLst/>
            <a:ahLst/>
            <a:cxnLst/>
            <a:rect l="l" t="t" r="r" b="b"/>
            <a:pathLst>
              <a:path w="540385" h="469900">
                <a:moveTo>
                  <a:pt x="511509" y="25007"/>
                </a:moveTo>
                <a:lnTo>
                  <a:pt x="493001" y="28416"/>
                </a:lnTo>
                <a:lnTo>
                  <a:pt x="0" y="454913"/>
                </a:lnTo>
                <a:lnTo>
                  <a:pt x="12954" y="469391"/>
                </a:lnTo>
                <a:lnTo>
                  <a:pt x="505523" y="42643"/>
                </a:lnTo>
                <a:lnTo>
                  <a:pt x="511509" y="25007"/>
                </a:lnTo>
                <a:close/>
              </a:path>
              <a:path w="540385" h="469900">
                <a:moveTo>
                  <a:pt x="540258" y="0"/>
                </a:moveTo>
                <a:lnTo>
                  <a:pt x="437388" y="19812"/>
                </a:lnTo>
                <a:lnTo>
                  <a:pt x="432054" y="20574"/>
                </a:lnTo>
                <a:lnTo>
                  <a:pt x="428244" y="25908"/>
                </a:lnTo>
                <a:lnTo>
                  <a:pt x="429768" y="30479"/>
                </a:lnTo>
                <a:lnTo>
                  <a:pt x="430530" y="35813"/>
                </a:lnTo>
                <a:lnTo>
                  <a:pt x="435864" y="39624"/>
                </a:lnTo>
                <a:lnTo>
                  <a:pt x="440436" y="38100"/>
                </a:lnTo>
                <a:lnTo>
                  <a:pt x="493001" y="28416"/>
                </a:lnTo>
                <a:lnTo>
                  <a:pt x="519684" y="5334"/>
                </a:lnTo>
                <a:lnTo>
                  <a:pt x="531876" y="19812"/>
                </a:lnTo>
                <a:lnTo>
                  <a:pt x="531876" y="24214"/>
                </a:lnTo>
                <a:lnTo>
                  <a:pt x="540258" y="0"/>
                </a:lnTo>
                <a:close/>
              </a:path>
              <a:path w="540385" h="469900">
                <a:moveTo>
                  <a:pt x="531876" y="24214"/>
                </a:moveTo>
                <a:lnTo>
                  <a:pt x="531876" y="19812"/>
                </a:lnTo>
                <a:lnTo>
                  <a:pt x="505523" y="42643"/>
                </a:lnTo>
                <a:lnTo>
                  <a:pt x="488442" y="92963"/>
                </a:lnTo>
                <a:lnTo>
                  <a:pt x="486156" y="98298"/>
                </a:lnTo>
                <a:lnTo>
                  <a:pt x="489204" y="103632"/>
                </a:lnTo>
                <a:lnTo>
                  <a:pt x="493776" y="105155"/>
                </a:lnTo>
                <a:lnTo>
                  <a:pt x="499110" y="106679"/>
                </a:lnTo>
                <a:lnTo>
                  <a:pt x="504444" y="104394"/>
                </a:lnTo>
                <a:lnTo>
                  <a:pt x="505968" y="99060"/>
                </a:lnTo>
                <a:lnTo>
                  <a:pt x="531876" y="24214"/>
                </a:lnTo>
                <a:close/>
              </a:path>
              <a:path w="540385" h="469900">
                <a:moveTo>
                  <a:pt x="531876" y="19812"/>
                </a:moveTo>
                <a:lnTo>
                  <a:pt x="519684" y="5334"/>
                </a:lnTo>
                <a:lnTo>
                  <a:pt x="493001" y="28416"/>
                </a:lnTo>
                <a:lnTo>
                  <a:pt x="511509" y="25007"/>
                </a:lnTo>
                <a:lnTo>
                  <a:pt x="516636" y="9905"/>
                </a:lnTo>
                <a:lnTo>
                  <a:pt x="527304" y="22098"/>
                </a:lnTo>
                <a:lnTo>
                  <a:pt x="527304" y="23773"/>
                </a:lnTo>
                <a:lnTo>
                  <a:pt x="531876" y="19812"/>
                </a:lnTo>
                <a:close/>
              </a:path>
              <a:path w="540385" h="469900">
                <a:moveTo>
                  <a:pt x="527304" y="23773"/>
                </a:moveTo>
                <a:lnTo>
                  <a:pt x="527304" y="22098"/>
                </a:lnTo>
                <a:lnTo>
                  <a:pt x="511509" y="25007"/>
                </a:lnTo>
                <a:lnTo>
                  <a:pt x="505523" y="42643"/>
                </a:lnTo>
                <a:lnTo>
                  <a:pt x="527304" y="23773"/>
                </a:lnTo>
                <a:close/>
              </a:path>
              <a:path w="540385" h="469900">
                <a:moveTo>
                  <a:pt x="527304" y="22098"/>
                </a:moveTo>
                <a:lnTo>
                  <a:pt x="516636" y="9905"/>
                </a:lnTo>
                <a:lnTo>
                  <a:pt x="511509" y="25007"/>
                </a:lnTo>
                <a:lnTo>
                  <a:pt x="527304" y="220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597913" y="4034790"/>
            <a:ext cx="536575" cy="188595"/>
          </a:xfrm>
          <a:custGeom>
            <a:avLst/>
            <a:gdLst/>
            <a:ahLst/>
            <a:cxnLst/>
            <a:rect l="l" t="t" r="r" b="b"/>
            <a:pathLst>
              <a:path w="536575" h="188595">
                <a:moveTo>
                  <a:pt x="499844" y="151037"/>
                </a:moveTo>
                <a:lnTo>
                  <a:pt x="486955" y="137504"/>
                </a:lnTo>
                <a:lnTo>
                  <a:pt x="5334" y="0"/>
                </a:lnTo>
                <a:lnTo>
                  <a:pt x="0" y="18287"/>
                </a:lnTo>
                <a:lnTo>
                  <a:pt x="481173" y="155664"/>
                </a:lnTo>
                <a:lnTo>
                  <a:pt x="499844" y="151037"/>
                </a:lnTo>
                <a:close/>
              </a:path>
              <a:path w="536575" h="188595">
                <a:moveTo>
                  <a:pt x="520446" y="165634"/>
                </a:moveTo>
                <a:lnTo>
                  <a:pt x="520446" y="147065"/>
                </a:lnTo>
                <a:lnTo>
                  <a:pt x="515112" y="165354"/>
                </a:lnTo>
                <a:lnTo>
                  <a:pt x="481173" y="155664"/>
                </a:lnTo>
                <a:lnTo>
                  <a:pt x="429768" y="168401"/>
                </a:lnTo>
                <a:lnTo>
                  <a:pt x="425196" y="169925"/>
                </a:lnTo>
                <a:lnTo>
                  <a:pt x="422148" y="175260"/>
                </a:lnTo>
                <a:lnTo>
                  <a:pt x="422910" y="180594"/>
                </a:lnTo>
                <a:lnTo>
                  <a:pt x="424434" y="185165"/>
                </a:lnTo>
                <a:lnTo>
                  <a:pt x="429768" y="188213"/>
                </a:lnTo>
                <a:lnTo>
                  <a:pt x="435102" y="187451"/>
                </a:lnTo>
                <a:lnTo>
                  <a:pt x="520446" y="165634"/>
                </a:lnTo>
                <a:close/>
              </a:path>
              <a:path w="536575" h="188595">
                <a:moveTo>
                  <a:pt x="536448" y="161544"/>
                </a:moveTo>
                <a:lnTo>
                  <a:pt x="464058" y="86106"/>
                </a:lnTo>
                <a:lnTo>
                  <a:pt x="460248" y="82296"/>
                </a:lnTo>
                <a:lnTo>
                  <a:pt x="454152" y="82296"/>
                </a:lnTo>
                <a:lnTo>
                  <a:pt x="450342" y="85344"/>
                </a:lnTo>
                <a:lnTo>
                  <a:pt x="446532" y="89154"/>
                </a:lnTo>
                <a:lnTo>
                  <a:pt x="446532" y="95250"/>
                </a:lnTo>
                <a:lnTo>
                  <a:pt x="450342" y="99060"/>
                </a:lnTo>
                <a:lnTo>
                  <a:pt x="486955" y="137504"/>
                </a:lnTo>
                <a:lnTo>
                  <a:pt x="520446" y="147065"/>
                </a:lnTo>
                <a:lnTo>
                  <a:pt x="520446" y="165634"/>
                </a:lnTo>
                <a:lnTo>
                  <a:pt x="536448" y="161544"/>
                </a:lnTo>
                <a:close/>
              </a:path>
              <a:path w="536575" h="188595">
                <a:moveTo>
                  <a:pt x="515874" y="162741"/>
                </a:moveTo>
                <a:lnTo>
                  <a:pt x="515874" y="147065"/>
                </a:lnTo>
                <a:lnTo>
                  <a:pt x="511302" y="163068"/>
                </a:lnTo>
                <a:lnTo>
                  <a:pt x="499844" y="151037"/>
                </a:lnTo>
                <a:lnTo>
                  <a:pt x="481173" y="155664"/>
                </a:lnTo>
                <a:lnTo>
                  <a:pt x="515112" y="165354"/>
                </a:lnTo>
                <a:lnTo>
                  <a:pt x="515874" y="162741"/>
                </a:lnTo>
                <a:close/>
              </a:path>
              <a:path w="536575" h="188595">
                <a:moveTo>
                  <a:pt x="520446" y="147065"/>
                </a:moveTo>
                <a:lnTo>
                  <a:pt x="486955" y="137504"/>
                </a:lnTo>
                <a:lnTo>
                  <a:pt x="499844" y="151037"/>
                </a:lnTo>
                <a:lnTo>
                  <a:pt x="515874" y="147065"/>
                </a:lnTo>
                <a:lnTo>
                  <a:pt x="515874" y="162741"/>
                </a:lnTo>
                <a:lnTo>
                  <a:pt x="520446" y="147065"/>
                </a:lnTo>
                <a:close/>
              </a:path>
              <a:path w="536575" h="188595">
                <a:moveTo>
                  <a:pt x="515874" y="147065"/>
                </a:moveTo>
                <a:lnTo>
                  <a:pt x="499844" y="151037"/>
                </a:lnTo>
                <a:lnTo>
                  <a:pt x="511302" y="163068"/>
                </a:lnTo>
                <a:lnTo>
                  <a:pt x="515874" y="1470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17981" y="4475226"/>
            <a:ext cx="579120" cy="8778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127504" y="4373879"/>
            <a:ext cx="1003935" cy="62230"/>
          </a:xfrm>
          <a:custGeom>
            <a:avLst/>
            <a:gdLst/>
            <a:ahLst/>
            <a:cxnLst/>
            <a:rect l="l" t="t" r="r" b="b"/>
            <a:pathLst>
              <a:path w="1003935" h="62229">
                <a:moveTo>
                  <a:pt x="12953" y="49530"/>
                </a:moveTo>
                <a:lnTo>
                  <a:pt x="12953" y="0"/>
                </a:lnTo>
                <a:lnTo>
                  <a:pt x="0" y="0"/>
                </a:lnTo>
                <a:lnTo>
                  <a:pt x="0" y="61722"/>
                </a:lnTo>
                <a:lnTo>
                  <a:pt x="6095" y="61722"/>
                </a:lnTo>
                <a:lnTo>
                  <a:pt x="6095" y="49530"/>
                </a:lnTo>
                <a:lnTo>
                  <a:pt x="12953" y="49530"/>
                </a:lnTo>
                <a:close/>
              </a:path>
              <a:path w="1003935" h="62229">
                <a:moveTo>
                  <a:pt x="996695" y="49530"/>
                </a:moveTo>
                <a:lnTo>
                  <a:pt x="6095" y="49530"/>
                </a:lnTo>
                <a:lnTo>
                  <a:pt x="12953" y="55625"/>
                </a:lnTo>
                <a:lnTo>
                  <a:pt x="12953" y="61722"/>
                </a:lnTo>
                <a:lnTo>
                  <a:pt x="990600" y="61722"/>
                </a:lnTo>
                <a:lnTo>
                  <a:pt x="990600" y="55625"/>
                </a:lnTo>
                <a:lnTo>
                  <a:pt x="996695" y="49530"/>
                </a:lnTo>
                <a:close/>
              </a:path>
              <a:path w="1003935" h="62229">
                <a:moveTo>
                  <a:pt x="12953" y="61722"/>
                </a:moveTo>
                <a:lnTo>
                  <a:pt x="12953" y="55625"/>
                </a:lnTo>
                <a:lnTo>
                  <a:pt x="6095" y="49530"/>
                </a:lnTo>
                <a:lnTo>
                  <a:pt x="6095" y="61722"/>
                </a:lnTo>
                <a:lnTo>
                  <a:pt x="12953" y="61722"/>
                </a:lnTo>
                <a:close/>
              </a:path>
              <a:path w="1003935" h="62229">
                <a:moveTo>
                  <a:pt x="1003554" y="61722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49530"/>
                </a:lnTo>
                <a:lnTo>
                  <a:pt x="996695" y="49530"/>
                </a:lnTo>
                <a:lnTo>
                  <a:pt x="996695" y="61722"/>
                </a:lnTo>
                <a:lnTo>
                  <a:pt x="1003554" y="61722"/>
                </a:lnTo>
                <a:close/>
              </a:path>
              <a:path w="1003935" h="62229">
                <a:moveTo>
                  <a:pt x="996695" y="61722"/>
                </a:moveTo>
                <a:lnTo>
                  <a:pt x="996695" y="49530"/>
                </a:lnTo>
                <a:lnTo>
                  <a:pt x="990600" y="55625"/>
                </a:lnTo>
                <a:lnTo>
                  <a:pt x="990600" y="61722"/>
                </a:lnTo>
                <a:lnTo>
                  <a:pt x="996695" y="6172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269274" y="4373879"/>
            <a:ext cx="202565" cy="979169"/>
          </a:xfrm>
          <a:custGeom>
            <a:avLst/>
            <a:gdLst/>
            <a:ahLst/>
            <a:cxnLst/>
            <a:rect l="l" t="t" r="r" b="b"/>
            <a:pathLst>
              <a:path w="202564" h="979170">
                <a:moveTo>
                  <a:pt x="202167" y="979170"/>
                </a:moveTo>
                <a:lnTo>
                  <a:pt x="198793" y="916691"/>
                </a:lnTo>
                <a:lnTo>
                  <a:pt x="195413" y="866083"/>
                </a:lnTo>
                <a:lnTo>
                  <a:pt x="191454" y="815299"/>
                </a:lnTo>
                <a:lnTo>
                  <a:pt x="186895" y="764395"/>
                </a:lnTo>
                <a:lnTo>
                  <a:pt x="181716" y="713427"/>
                </a:lnTo>
                <a:lnTo>
                  <a:pt x="175895" y="662453"/>
                </a:lnTo>
                <a:lnTo>
                  <a:pt x="169412" y="611528"/>
                </a:lnTo>
                <a:lnTo>
                  <a:pt x="162247" y="560711"/>
                </a:lnTo>
                <a:lnTo>
                  <a:pt x="154378" y="510056"/>
                </a:lnTo>
                <a:lnTo>
                  <a:pt x="145784" y="459622"/>
                </a:lnTo>
                <a:lnTo>
                  <a:pt x="136446" y="409464"/>
                </a:lnTo>
                <a:lnTo>
                  <a:pt x="126341" y="359640"/>
                </a:lnTo>
                <a:lnTo>
                  <a:pt x="115451" y="310206"/>
                </a:lnTo>
                <a:lnTo>
                  <a:pt x="103753" y="261218"/>
                </a:lnTo>
                <a:lnTo>
                  <a:pt x="91227" y="212733"/>
                </a:lnTo>
                <a:lnTo>
                  <a:pt x="77852" y="164808"/>
                </a:lnTo>
                <a:lnTo>
                  <a:pt x="63608" y="117500"/>
                </a:lnTo>
                <a:lnTo>
                  <a:pt x="48474" y="70866"/>
                </a:lnTo>
                <a:lnTo>
                  <a:pt x="20488" y="0"/>
                </a:lnTo>
                <a:lnTo>
                  <a:pt x="0" y="0"/>
                </a:lnTo>
                <a:lnTo>
                  <a:pt x="2131" y="4524"/>
                </a:lnTo>
                <a:lnTo>
                  <a:pt x="19112" y="46236"/>
                </a:lnTo>
                <a:lnTo>
                  <a:pt x="45299" y="123137"/>
                </a:lnTo>
                <a:lnTo>
                  <a:pt x="59517" y="170046"/>
                </a:lnTo>
                <a:lnTo>
                  <a:pt x="72860" y="217626"/>
                </a:lnTo>
                <a:lnTo>
                  <a:pt x="85349" y="265814"/>
                </a:lnTo>
                <a:lnTo>
                  <a:pt x="97006" y="314549"/>
                </a:lnTo>
                <a:lnTo>
                  <a:pt x="107853" y="363766"/>
                </a:lnTo>
                <a:lnTo>
                  <a:pt x="117911" y="413404"/>
                </a:lnTo>
                <a:lnTo>
                  <a:pt x="127201" y="463400"/>
                </a:lnTo>
                <a:lnTo>
                  <a:pt x="135746" y="513692"/>
                </a:lnTo>
                <a:lnTo>
                  <a:pt x="143565" y="564216"/>
                </a:lnTo>
                <a:lnTo>
                  <a:pt x="150682" y="614910"/>
                </a:lnTo>
                <a:lnTo>
                  <a:pt x="157116" y="665711"/>
                </a:lnTo>
                <a:lnTo>
                  <a:pt x="162890" y="716558"/>
                </a:lnTo>
                <a:lnTo>
                  <a:pt x="168026" y="767386"/>
                </a:lnTo>
                <a:lnTo>
                  <a:pt x="172543" y="818134"/>
                </a:lnTo>
                <a:lnTo>
                  <a:pt x="176465" y="868740"/>
                </a:lnTo>
                <a:lnTo>
                  <a:pt x="179813" y="919139"/>
                </a:lnTo>
                <a:lnTo>
                  <a:pt x="182607" y="969270"/>
                </a:lnTo>
                <a:lnTo>
                  <a:pt x="183057" y="979170"/>
                </a:lnTo>
                <a:lnTo>
                  <a:pt x="202167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136652" y="4373879"/>
            <a:ext cx="321945" cy="979169"/>
          </a:xfrm>
          <a:custGeom>
            <a:avLst/>
            <a:gdLst/>
            <a:ahLst/>
            <a:cxnLst/>
            <a:rect l="l" t="t" r="r" b="b"/>
            <a:pathLst>
              <a:path w="321945" h="979170">
                <a:moveTo>
                  <a:pt x="321421" y="979170"/>
                </a:moveTo>
                <a:lnTo>
                  <a:pt x="315337" y="919711"/>
                </a:lnTo>
                <a:lnTo>
                  <a:pt x="309088" y="870406"/>
                </a:lnTo>
                <a:lnTo>
                  <a:pt x="301818" y="821103"/>
                </a:lnTo>
                <a:lnTo>
                  <a:pt x="293536" y="771835"/>
                </a:lnTo>
                <a:lnTo>
                  <a:pt x="284251" y="722636"/>
                </a:lnTo>
                <a:lnTo>
                  <a:pt x="273971" y="673539"/>
                </a:lnTo>
                <a:lnTo>
                  <a:pt x="262706" y="624578"/>
                </a:lnTo>
                <a:lnTo>
                  <a:pt x="250464" y="575785"/>
                </a:lnTo>
                <a:lnTo>
                  <a:pt x="237255" y="527195"/>
                </a:lnTo>
                <a:lnTo>
                  <a:pt x="223087" y="478840"/>
                </a:lnTo>
                <a:lnTo>
                  <a:pt x="207970" y="430754"/>
                </a:lnTo>
                <a:lnTo>
                  <a:pt x="191912" y="382971"/>
                </a:lnTo>
                <a:lnTo>
                  <a:pt x="174922" y="335524"/>
                </a:lnTo>
                <a:lnTo>
                  <a:pt x="157009" y="288446"/>
                </a:lnTo>
                <a:lnTo>
                  <a:pt x="138182" y="241770"/>
                </a:lnTo>
                <a:lnTo>
                  <a:pt x="118450" y="195531"/>
                </a:lnTo>
                <a:lnTo>
                  <a:pt x="97822" y="149760"/>
                </a:lnTo>
                <a:lnTo>
                  <a:pt x="76306" y="104493"/>
                </a:lnTo>
                <a:lnTo>
                  <a:pt x="53913" y="59762"/>
                </a:lnTo>
                <a:lnTo>
                  <a:pt x="30649" y="15600"/>
                </a:lnTo>
                <a:lnTo>
                  <a:pt x="22009" y="0"/>
                </a:lnTo>
                <a:lnTo>
                  <a:pt x="0" y="0"/>
                </a:lnTo>
                <a:lnTo>
                  <a:pt x="14191" y="25676"/>
                </a:lnTo>
                <a:lnTo>
                  <a:pt x="37247" y="69506"/>
                </a:lnTo>
                <a:lnTo>
                  <a:pt x="59443" y="113880"/>
                </a:lnTo>
                <a:lnTo>
                  <a:pt x="80770" y="158767"/>
                </a:lnTo>
                <a:lnTo>
                  <a:pt x="101218" y="204136"/>
                </a:lnTo>
                <a:lnTo>
                  <a:pt x="120779" y="249956"/>
                </a:lnTo>
                <a:lnTo>
                  <a:pt x="139444" y="296198"/>
                </a:lnTo>
                <a:lnTo>
                  <a:pt x="157203" y="342831"/>
                </a:lnTo>
                <a:lnTo>
                  <a:pt x="174048" y="389824"/>
                </a:lnTo>
                <a:lnTo>
                  <a:pt x="189969" y="437148"/>
                </a:lnTo>
                <a:lnTo>
                  <a:pt x="204959" y="484770"/>
                </a:lnTo>
                <a:lnTo>
                  <a:pt x="219007" y="532662"/>
                </a:lnTo>
                <a:lnTo>
                  <a:pt x="232105" y="580792"/>
                </a:lnTo>
                <a:lnTo>
                  <a:pt x="244244" y="629130"/>
                </a:lnTo>
                <a:lnTo>
                  <a:pt x="255415" y="677646"/>
                </a:lnTo>
                <a:lnTo>
                  <a:pt x="265609" y="726308"/>
                </a:lnTo>
                <a:lnTo>
                  <a:pt x="274816" y="775087"/>
                </a:lnTo>
                <a:lnTo>
                  <a:pt x="283029" y="823953"/>
                </a:lnTo>
                <a:lnTo>
                  <a:pt x="290238" y="872874"/>
                </a:lnTo>
                <a:lnTo>
                  <a:pt x="296433" y="921820"/>
                </a:lnTo>
                <a:lnTo>
                  <a:pt x="301607" y="970760"/>
                </a:lnTo>
                <a:lnTo>
                  <a:pt x="302319" y="979170"/>
                </a:lnTo>
                <a:lnTo>
                  <a:pt x="321421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505199" y="4639055"/>
            <a:ext cx="591185" cy="714375"/>
          </a:xfrm>
          <a:custGeom>
            <a:avLst/>
            <a:gdLst/>
            <a:ahLst/>
            <a:cxnLst/>
            <a:rect l="l" t="t" r="r" b="b"/>
            <a:pathLst>
              <a:path w="591184" h="714375">
                <a:moveTo>
                  <a:pt x="572203" y="381868"/>
                </a:moveTo>
                <a:lnTo>
                  <a:pt x="572203" y="288113"/>
                </a:lnTo>
                <a:lnTo>
                  <a:pt x="568655" y="331379"/>
                </a:lnTo>
                <a:lnTo>
                  <a:pt x="556779" y="372366"/>
                </a:lnTo>
                <a:lnTo>
                  <a:pt x="536853" y="411371"/>
                </a:lnTo>
                <a:lnTo>
                  <a:pt x="509154" y="448693"/>
                </a:lnTo>
                <a:lnTo>
                  <a:pt x="473958" y="484632"/>
                </a:lnTo>
                <a:lnTo>
                  <a:pt x="439447" y="511899"/>
                </a:lnTo>
                <a:lnTo>
                  <a:pt x="400282" y="535224"/>
                </a:lnTo>
                <a:lnTo>
                  <a:pt x="358522" y="553445"/>
                </a:lnTo>
                <a:lnTo>
                  <a:pt x="316224" y="565404"/>
                </a:lnTo>
                <a:lnTo>
                  <a:pt x="267169" y="571128"/>
                </a:lnTo>
                <a:lnTo>
                  <a:pt x="226218" y="574224"/>
                </a:lnTo>
                <a:lnTo>
                  <a:pt x="184931" y="581863"/>
                </a:lnTo>
                <a:lnTo>
                  <a:pt x="134868" y="601218"/>
                </a:lnTo>
                <a:lnTo>
                  <a:pt x="94307" y="624769"/>
                </a:lnTo>
                <a:lnTo>
                  <a:pt x="56531" y="653473"/>
                </a:lnTo>
                <a:lnTo>
                  <a:pt x="22200" y="686709"/>
                </a:lnTo>
                <a:lnTo>
                  <a:pt x="0" y="713994"/>
                </a:lnTo>
                <a:lnTo>
                  <a:pt x="24288" y="713994"/>
                </a:lnTo>
                <a:lnTo>
                  <a:pt x="42286" y="692938"/>
                </a:lnTo>
                <a:lnTo>
                  <a:pt x="77151" y="661232"/>
                </a:lnTo>
                <a:lnTo>
                  <a:pt x="115594" y="634267"/>
                </a:lnTo>
                <a:lnTo>
                  <a:pt x="156966" y="612648"/>
                </a:lnTo>
                <a:lnTo>
                  <a:pt x="202787" y="597163"/>
                </a:lnTo>
                <a:lnTo>
                  <a:pt x="246225" y="591502"/>
                </a:lnTo>
                <a:lnTo>
                  <a:pt x="289801" y="588412"/>
                </a:lnTo>
                <a:lnTo>
                  <a:pt x="336036" y="580644"/>
                </a:lnTo>
                <a:lnTo>
                  <a:pt x="380501" y="565165"/>
                </a:lnTo>
                <a:lnTo>
                  <a:pt x="422823" y="544429"/>
                </a:lnTo>
                <a:lnTo>
                  <a:pt x="462329" y="518750"/>
                </a:lnTo>
                <a:lnTo>
                  <a:pt x="498342" y="488442"/>
                </a:lnTo>
                <a:lnTo>
                  <a:pt x="534225" y="448004"/>
                </a:lnTo>
                <a:lnTo>
                  <a:pt x="561407" y="406729"/>
                </a:lnTo>
                <a:lnTo>
                  <a:pt x="572203" y="381868"/>
                </a:lnTo>
                <a:close/>
              </a:path>
              <a:path w="591184" h="714375">
                <a:moveTo>
                  <a:pt x="590562" y="273861"/>
                </a:moveTo>
                <a:lnTo>
                  <a:pt x="582757" y="225220"/>
                </a:lnTo>
                <a:lnTo>
                  <a:pt x="566160" y="173736"/>
                </a:lnTo>
                <a:lnTo>
                  <a:pt x="544247" y="131556"/>
                </a:lnTo>
                <a:lnTo>
                  <a:pt x="516444" y="91473"/>
                </a:lnTo>
                <a:lnTo>
                  <a:pt x="483112" y="55883"/>
                </a:lnTo>
                <a:lnTo>
                  <a:pt x="444613" y="27178"/>
                </a:lnTo>
                <a:lnTo>
                  <a:pt x="401309" y="7752"/>
                </a:lnTo>
                <a:lnTo>
                  <a:pt x="353562" y="0"/>
                </a:lnTo>
                <a:lnTo>
                  <a:pt x="352800" y="19050"/>
                </a:lnTo>
                <a:lnTo>
                  <a:pt x="398256" y="26906"/>
                </a:lnTo>
                <a:lnTo>
                  <a:pt x="439880" y="46874"/>
                </a:lnTo>
                <a:lnTo>
                  <a:pt x="476930" y="76238"/>
                </a:lnTo>
                <a:lnTo>
                  <a:pt x="508663" y="112282"/>
                </a:lnTo>
                <a:lnTo>
                  <a:pt x="534336" y="152290"/>
                </a:lnTo>
                <a:lnTo>
                  <a:pt x="553206" y="193548"/>
                </a:lnTo>
                <a:lnTo>
                  <a:pt x="567146" y="242269"/>
                </a:lnTo>
                <a:lnTo>
                  <a:pt x="572203" y="288113"/>
                </a:lnTo>
                <a:lnTo>
                  <a:pt x="572203" y="381868"/>
                </a:lnTo>
                <a:lnTo>
                  <a:pt x="579869" y="364214"/>
                </a:lnTo>
                <a:lnTo>
                  <a:pt x="589593" y="320058"/>
                </a:lnTo>
                <a:lnTo>
                  <a:pt x="590562" y="273861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861303" y="4408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12954" y="479298"/>
                </a:moveTo>
                <a:lnTo>
                  <a:pt x="12954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053582" y="3431539"/>
            <a:ext cx="61849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7108136" y="4373879"/>
            <a:ext cx="322580" cy="979169"/>
          </a:xfrm>
          <a:custGeom>
            <a:avLst/>
            <a:gdLst/>
            <a:ahLst/>
            <a:cxnLst/>
            <a:rect l="l" t="t" r="r" b="b"/>
            <a:pathLst>
              <a:path w="322579" h="979170">
                <a:moveTo>
                  <a:pt x="322020" y="979170"/>
                </a:moveTo>
                <a:lnTo>
                  <a:pt x="316576" y="917525"/>
                </a:lnTo>
                <a:lnTo>
                  <a:pt x="311185" y="867999"/>
                </a:lnTo>
                <a:lnTo>
                  <a:pt x="304917" y="818548"/>
                </a:lnTo>
                <a:lnTo>
                  <a:pt x="297746" y="769205"/>
                </a:lnTo>
                <a:lnTo>
                  <a:pt x="289648" y="720003"/>
                </a:lnTo>
                <a:lnTo>
                  <a:pt x="280596" y="670976"/>
                </a:lnTo>
                <a:lnTo>
                  <a:pt x="270565" y="622157"/>
                </a:lnTo>
                <a:lnTo>
                  <a:pt x="259530" y="573580"/>
                </a:lnTo>
                <a:lnTo>
                  <a:pt x="247465" y="525278"/>
                </a:lnTo>
                <a:lnTo>
                  <a:pt x="234345" y="477285"/>
                </a:lnTo>
                <a:lnTo>
                  <a:pt x="220143" y="429635"/>
                </a:lnTo>
                <a:lnTo>
                  <a:pt x="204836" y="382360"/>
                </a:lnTo>
                <a:lnTo>
                  <a:pt x="188397" y="335494"/>
                </a:lnTo>
                <a:lnTo>
                  <a:pt x="170801" y="289072"/>
                </a:lnTo>
                <a:lnTo>
                  <a:pt x="152021" y="243125"/>
                </a:lnTo>
                <a:lnTo>
                  <a:pt x="132034" y="197688"/>
                </a:lnTo>
                <a:lnTo>
                  <a:pt x="110813" y="152794"/>
                </a:lnTo>
                <a:lnTo>
                  <a:pt x="88333" y="108477"/>
                </a:lnTo>
                <a:lnTo>
                  <a:pt x="64569" y="64770"/>
                </a:lnTo>
                <a:lnTo>
                  <a:pt x="41901" y="27853"/>
                </a:lnTo>
                <a:lnTo>
                  <a:pt x="22984" y="0"/>
                </a:lnTo>
                <a:lnTo>
                  <a:pt x="0" y="0"/>
                </a:lnTo>
                <a:lnTo>
                  <a:pt x="24609" y="35659"/>
                </a:lnTo>
                <a:lnTo>
                  <a:pt x="48567" y="74675"/>
                </a:lnTo>
                <a:lnTo>
                  <a:pt x="71534" y="116313"/>
                </a:lnTo>
                <a:lnTo>
                  <a:pt x="93362" y="159026"/>
                </a:lnTo>
                <a:lnTo>
                  <a:pt x="114064" y="202738"/>
                </a:lnTo>
                <a:lnTo>
                  <a:pt x="133654" y="247368"/>
                </a:lnTo>
                <a:lnTo>
                  <a:pt x="152145" y="292839"/>
                </a:lnTo>
                <a:lnTo>
                  <a:pt x="169550" y="339073"/>
                </a:lnTo>
                <a:lnTo>
                  <a:pt x="185883" y="385992"/>
                </a:lnTo>
                <a:lnTo>
                  <a:pt x="201157" y="433516"/>
                </a:lnTo>
                <a:lnTo>
                  <a:pt x="215385" y="481568"/>
                </a:lnTo>
                <a:lnTo>
                  <a:pt x="228581" y="530070"/>
                </a:lnTo>
                <a:lnTo>
                  <a:pt x="240757" y="578943"/>
                </a:lnTo>
                <a:lnTo>
                  <a:pt x="251928" y="628108"/>
                </a:lnTo>
                <a:lnTo>
                  <a:pt x="262106" y="677489"/>
                </a:lnTo>
                <a:lnTo>
                  <a:pt x="271304" y="727005"/>
                </a:lnTo>
                <a:lnTo>
                  <a:pt x="279537" y="776579"/>
                </a:lnTo>
                <a:lnTo>
                  <a:pt x="286817" y="826133"/>
                </a:lnTo>
                <a:lnTo>
                  <a:pt x="293157" y="875588"/>
                </a:lnTo>
                <a:lnTo>
                  <a:pt x="298572" y="924866"/>
                </a:lnTo>
                <a:lnTo>
                  <a:pt x="303074" y="973889"/>
                </a:lnTo>
                <a:lnTo>
                  <a:pt x="303464" y="979170"/>
                </a:lnTo>
                <a:lnTo>
                  <a:pt x="322020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861303" y="4373879"/>
            <a:ext cx="1003935" cy="57150"/>
          </a:xfrm>
          <a:custGeom>
            <a:avLst/>
            <a:gdLst/>
            <a:ahLst/>
            <a:cxnLst/>
            <a:rect l="l" t="t" r="r" b="b"/>
            <a:pathLst>
              <a:path w="1003934" h="57150">
                <a:moveTo>
                  <a:pt x="12954" y="44196"/>
                </a:moveTo>
                <a:lnTo>
                  <a:pt x="12954" y="0"/>
                </a:lnTo>
                <a:lnTo>
                  <a:pt x="0" y="0"/>
                </a:lnTo>
                <a:lnTo>
                  <a:pt x="0" y="57150"/>
                </a:lnTo>
                <a:lnTo>
                  <a:pt x="6096" y="57150"/>
                </a:lnTo>
                <a:lnTo>
                  <a:pt x="6096" y="44196"/>
                </a:lnTo>
                <a:lnTo>
                  <a:pt x="12954" y="44196"/>
                </a:lnTo>
                <a:close/>
              </a:path>
              <a:path w="1003934" h="57150">
                <a:moveTo>
                  <a:pt x="996696" y="44196"/>
                </a:moveTo>
                <a:lnTo>
                  <a:pt x="6096" y="44196"/>
                </a:lnTo>
                <a:lnTo>
                  <a:pt x="12954" y="51054"/>
                </a:lnTo>
                <a:lnTo>
                  <a:pt x="12954" y="57150"/>
                </a:lnTo>
                <a:lnTo>
                  <a:pt x="990600" y="57150"/>
                </a:lnTo>
                <a:lnTo>
                  <a:pt x="990600" y="51054"/>
                </a:lnTo>
                <a:lnTo>
                  <a:pt x="996696" y="44196"/>
                </a:lnTo>
                <a:close/>
              </a:path>
              <a:path w="1003934" h="57150">
                <a:moveTo>
                  <a:pt x="12954" y="57150"/>
                </a:moveTo>
                <a:lnTo>
                  <a:pt x="12954" y="51054"/>
                </a:lnTo>
                <a:lnTo>
                  <a:pt x="6096" y="44196"/>
                </a:lnTo>
                <a:lnTo>
                  <a:pt x="6096" y="57150"/>
                </a:lnTo>
                <a:lnTo>
                  <a:pt x="12954" y="57150"/>
                </a:lnTo>
                <a:close/>
              </a:path>
              <a:path w="1003934" h="57150">
                <a:moveTo>
                  <a:pt x="1003553" y="57150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4196"/>
                </a:lnTo>
                <a:lnTo>
                  <a:pt x="996696" y="44196"/>
                </a:lnTo>
                <a:lnTo>
                  <a:pt x="996696" y="57150"/>
                </a:lnTo>
                <a:lnTo>
                  <a:pt x="1003553" y="57150"/>
                </a:lnTo>
                <a:close/>
              </a:path>
              <a:path w="1003934" h="57150">
                <a:moveTo>
                  <a:pt x="996696" y="57150"/>
                </a:moveTo>
                <a:lnTo>
                  <a:pt x="996696" y="44196"/>
                </a:lnTo>
                <a:lnTo>
                  <a:pt x="990600" y="51054"/>
                </a:lnTo>
                <a:lnTo>
                  <a:pt x="990600" y="57150"/>
                </a:lnTo>
                <a:lnTo>
                  <a:pt x="996696" y="571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976782" y="4373879"/>
            <a:ext cx="441959" cy="979169"/>
          </a:xfrm>
          <a:custGeom>
            <a:avLst/>
            <a:gdLst/>
            <a:ahLst/>
            <a:cxnLst/>
            <a:rect l="l" t="t" r="r" b="b"/>
            <a:pathLst>
              <a:path w="441959" h="979170">
                <a:moveTo>
                  <a:pt x="441504" y="979170"/>
                </a:moveTo>
                <a:lnTo>
                  <a:pt x="430563" y="903868"/>
                </a:lnTo>
                <a:lnTo>
                  <a:pt x="422464" y="859770"/>
                </a:lnTo>
                <a:lnTo>
                  <a:pt x="413179" y="815612"/>
                </a:lnTo>
                <a:lnTo>
                  <a:pt x="402725" y="771430"/>
                </a:lnTo>
                <a:lnTo>
                  <a:pt x="391121" y="727262"/>
                </a:lnTo>
                <a:lnTo>
                  <a:pt x="378385" y="683144"/>
                </a:lnTo>
                <a:lnTo>
                  <a:pt x="364535" y="639114"/>
                </a:lnTo>
                <a:lnTo>
                  <a:pt x="349588" y="595209"/>
                </a:lnTo>
                <a:lnTo>
                  <a:pt x="333564" y="551466"/>
                </a:lnTo>
                <a:lnTo>
                  <a:pt x="316480" y="507922"/>
                </a:lnTo>
                <a:lnTo>
                  <a:pt x="298355" y="464615"/>
                </a:lnTo>
                <a:lnTo>
                  <a:pt x="279206" y="421581"/>
                </a:lnTo>
                <a:lnTo>
                  <a:pt x="259051" y="378857"/>
                </a:lnTo>
                <a:lnTo>
                  <a:pt x="237910" y="336482"/>
                </a:lnTo>
                <a:lnTo>
                  <a:pt x="215799" y="294491"/>
                </a:lnTo>
                <a:lnTo>
                  <a:pt x="192737" y="252922"/>
                </a:lnTo>
                <a:lnTo>
                  <a:pt x="168743" y="211813"/>
                </a:lnTo>
                <a:lnTo>
                  <a:pt x="143833" y="171199"/>
                </a:lnTo>
                <a:lnTo>
                  <a:pt x="118027" y="131119"/>
                </a:lnTo>
                <a:lnTo>
                  <a:pt x="91342" y="91610"/>
                </a:lnTo>
                <a:lnTo>
                  <a:pt x="63797" y="52708"/>
                </a:lnTo>
                <a:lnTo>
                  <a:pt x="35410" y="14451"/>
                </a:lnTo>
                <a:lnTo>
                  <a:pt x="24175" y="0"/>
                </a:lnTo>
                <a:lnTo>
                  <a:pt x="0" y="0"/>
                </a:lnTo>
                <a:lnTo>
                  <a:pt x="19119" y="24419"/>
                </a:lnTo>
                <a:lnTo>
                  <a:pt x="48670" y="63997"/>
                </a:lnTo>
                <a:lnTo>
                  <a:pt x="77322" y="104267"/>
                </a:lnTo>
                <a:lnTo>
                  <a:pt x="105051" y="145205"/>
                </a:lnTo>
                <a:lnTo>
                  <a:pt x="131834" y="186785"/>
                </a:lnTo>
                <a:lnTo>
                  <a:pt x="157647" y="228986"/>
                </a:lnTo>
                <a:lnTo>
                  <a:pt x="182467" y="271781"/>
                </a:lnTo>
                <a:lnTo>
                  <a:pt x="206271" y="315147"/>
                </a:lnTo>
                <a:lnTo>
                  <a:pt x="229034" y="359060"/>
                </a:lnTo>
                <a:lnTo>
                  <a:pt x="250734" y="403496"/>
                </a:lnTo>
                <a:lnTo>
                  <a:pt x="271348" y="448431"/>
                </a:lnTo>
                <a:lnTo>
                  <a:pt x="290851" y="493840"/>
                </a:lnTo>
                <a:lnTo>
                  <a:pt x="309220" y="539699"/>
                </a:lnTo>
                <a:lnTo>
                  <a:pt x="326432" y="585984"/>
                </a:lnTo>
                <a:lnTo>
                  <a:pt x="342463" y="632672"/>
                </a:lnTo>
                <a:lnTo>
                  <a:pt x="357290" y="679737"/>
                </a:lnTo>
                <a:lnTo>
                  <a:pt x="370889" y="727156"/>
                </a:lnTo>
                <a:lnTo>
                  <a:pt x="383238" y="774904"/>
                </a:lnTo>
                <a:lnTo>
                  <a:pt x="394312" y="822958"/>
                </a:lnTo>
                <a:lnTo>
                  <a:pt x="404088" y="871294"/>
                </a:lnTo>
                <a:lnTo>
                  <a:pt x="412542" y="919886"/>
                </a:lnTo>
                <a:lnTo>
                  <a:pt x="419652" y="968711"/>
                </a:lnTo>
                <a:lnTo>
                  <a:pt x="420876" y="979170"/>
                </a:lnTo>
                <a:lnTo>
                  <a:pt x="441504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719571" y="4373879"/>
            <a:ext cx="155575" cy="275590"/>
          </a:xfrm>
          <a:custGeom>
            <a:avLst/>
            <a:gdLst/>
            <a:ahLst/>
            <a:cxnLst/>
            <a:rect l="l" t="t" r="r" b="b"/>
            <a:pathLst>
              <a:path w="155575" h="275589">
                <a:moveTo>
                  <a:pt x="132476" y="221519"/>
                </a:moveTo>
                <a:lnTo>
                  <a:pt x="21717" y="0"/>
                </a:lnTo>
                <a:lnTo>
                  <a:pt x="0" y="0"/>
                </a:lnTo>
                <a:lnTo>
                  <a:pt x="115440" y="230880"/>
                </a:lnTo>
                <a:lnTo>
                  <a:pt x="131290" y="241174"/>
                </a:lnTo>
                <a:lnTo>
                  <a:pt x="132476" y="221519"/>
                </a:lnTo>
                <a:close/>
              </a:path>
              <a:path w="155575" h="275589">
                <a:moveTo>
                  <a:pt x="148590" y="263482"/>
                </a:moveTo>
                <a:lnTo>
                  <a:pt x="148590" y="253746"/>
                </a:lnTo>
                <a:lnTo>
                  <a:pt x="131064" y="262128"/>
                </a:lnTo>
                <a:lnTo>
                  <a:pt x="115440" y="230880"/>
                </a:lnTo>
                <a:lnTo>
                  <a:pt x="70866" y="201930"/>
                </a:lnTo>
                <a:lnTo>
                  <a:pt x="67056" y="198882"/>
                </a:lnTo>
                <a:lnTo>
                  <a:pt x="60960" y="199644"/>
                </a:lnTo>
                <a:lnTo>
                  <a:pt x="54864" y="208787"/>
                </a:lnTo>
                <a:lnTo>
                  <a:pt x="56388" y="214884"/>
                </a:lnTo>
                <a:lnTo>
                  <a:pt x="60960" y="217170"/>
                </a:lnTo>
                <a:lnTo>
                  <a:pt x="147828" y="275082"/>
                </a:lnTo>
                <a:lnTo>
                  <a:pt x="148590" y="263482"/>
                </a:lnTo>
                <a:close/>
              </a:path>
              <a:path w="155575" h="275589">
                <a:moveTo>
                  <a:pt x="131290" y="241174"/>
                </a:moveTo>
                <a:lnTo>
                  <a:pt x="115440" y="230880"/>
                </a:lnTo>
                <a:lnTo>
                  <a:pt x="130302" y="260604"/>
                </a:lnTo>
                <a:lnTo>
                  <a:pt x="130302" y="257556"/>
                </a:lnTo>
                <a:lnTo>
                  <a:pt x="131290" y="241174"/>
                </a:lnTo>
                <a:close/>
              </a:path>
              <a:path w="155575" h="275589">
                <a:moveTo>
                  <a:pt x="144780" y="249936"/>
                </a:moveTo>
                <a:lnTo>
                  <a:pt x="131290" y="241174"/>
                </a:lnTo>
                <a:lnTo>
                  <a:pt x="130302" y="257556"/>
                </a:lnTo>
                <a:lnTo>
                  <a:pt x="144780" y="249936"/>
                </a:lnTo>
                <a:close/>
              </a:path>
              <a:path w="155575" h="275589">
                <a:moveTo>
                  <a:pt x="144780" y="255568"/>
                </a:moveTo>
                <a:lnTo>
                  <a:pt x="144780" y="249936"/>
                </a:lnTo>
                <a:lnTo>
                  <a:pt x="130302" y="257556"/>
                </a:lnTo>
                <a:lnTo>
                  <a:pt x="130302" y="260604"/>
                </a:lnTo>
                <a:lnTo>
                  <a:pt x="131064" y="262128"/>
                </a:lnTo>
                <a:lnTo>
                  <a:pt x="144780" y="255568"/>
                </a:lnTo>
                <a:close/>
              </a:path>
              <a:path w="155575" h="275589">
                <a:moveTo>
                  <a:pt x="148590" y="253746"/>
                </a:moveTo>
                <a:lnTo>
                  <a:pt x="132476" y="221519"/>
                </a:lnTo>
                <a:lnTo>
                  <a:pt x="131290" y="241174"/>
                </a:lnTo>
                <a:lnTo>
                  <a:pt x="144780" y="249936"/>
                </a:lnTo>
                <a:lnTo>
                  <a:pt x="144780" y="255568"/>
                </a:lnTo>
                <a:lnTo>
                  <a:pt x="148590" y="253746"/>
                </a:lnTo>
                <a:close/>
              </a:path>
              <a:path w="155575" h="275589">
                <a:moveTo>
                  <a:pt x="155448" y="165354"/>
                </a:moveTo>
                <a:lnTo>
                  <a:pt x="151638" y="160782"/>
                </a:lnTo>
                <a:lnTo>
                  <a:pt x="146304" y="160020"/>
                </a:lnTo>
                <a:lnTo>
                  <a:pt x="140970" y="160020"/>
                </a:lnTo>
                <a:lnTo>
                  <a:pt x="136398" y="163830"/>
                </a:lnTo>
                <a:lnTo>
                  <a:pt x="135636" y="169164"/>
                </a:lnTo>
                <a:lnTo>
                  <a:pt x="132476" y="221519"/>
                </a:lnTo>
                <a:lnTo>
                  <a:pt x="148590" y="253746"/>
                </a:lnTo>
                <a:lnTo>
                  <a:pt x="148590" y="263482"/>
                </a:lnTo>
                <a:lnTo>
                  <a:pt x="154686" y="170687"/>
                </a:lnTo>
                <a:lnTo>
                  <a:pt x="155448" y="1653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17981" y="5353050"/>
            <a:ext cx="579120" cy="9791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680747" y="4554619"/>
            <a:ext cx="475615" cy="18326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spc="-5" b="1">
                <a:latin typeface="Times New Roman"/>
                <a:cs typeface="Times New Roman"/>
              </a:rPr>
              <a:t>ACCEPT!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965704" y="5551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6344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6344"/>
                </a:lnTo>
                <a:lnTo>
                  <a:pt x="12953" y="46634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6095" y="466344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2"/>
                </a:lnTo>
                <a:lnTo>
                  <a:pt x="6095" y="466344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3183127" y="5580379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411473" y="5353050"/>
            <a:ext cx="110489" cy="2049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402073" y="5353050"/>
            <a:ext cx="110489" cy="2049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956303" y="5551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4368800" y="5580379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5937503" y="5551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479425">
                <a:moveTo>
                  <a:pt x="12954" y="466344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4" y="46634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6096" y="466344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12954" y="479298"/>
                </a:moveTo>
                <a:lnTo>
                  <a:pt x="12954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6154928" y="5580379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6387846" y="5353050"/>
            <a:ext cx="141641" cy="2049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7373111" y="5353050"/>
            <a:ext cx="110490" cy="20497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928104" y="5551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479425">
                <a:moveTo>
                  <a:pt x="12953" y="466344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3" y="46634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6096" y="466344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12953" y="479298"/>
                </a:moveTo>
                <a:lnTo>
                  <a:pt x="12953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3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7329931" y="5580379"/>
            <a:ext cx="1993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8363711" y="5353050"/>
            <a:ext cx="110490" cy="20497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7918704" y="5551932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4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3" y="479298"/>
                </a:lnTo>
                <a:close/>
              </a:path>
              <a:path w="1003934" h="479425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479425">
                <a:moveTo>
                  <a:pt x="12953" y="466344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466344"/>
                </a:lnTo>
                <a:lnTo>
                  <a:pt x="12953" y="46634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6096" y="466344"/>
                </a:lnTo>
                <a:lnTo>
                  <a:pt x="12953" y="473202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2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12953" y="479298"/>
                </a:moveTo>
                <a:lnTo>
                  <a:pt x="12953" y="473202"/>
                </a:lnTo>
                <a:lnTo>
                  <a:pt x="6096" y="466344"/>
                </a:lnTo>
                <a:lnTo>
                  <a:pt x="6096" y="479298"/>
                </a:lnTo>
                <a:lnTo>
                  <a:pt x="12953" y="479298"/>
                </a:lnTo>
                <a:close/>
              </a:path>
              <a:path w="1003934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479425">
                <a:moveTo>
                  <a:pt x="996696" y="466344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6344"/>
                </a:lnTo>
                <a:lnTo>
                  <a:pt x="996696" y="466344"/>
                </a:lnTo>
                <a:close/>
              </a:path>
              <a:path w="1003934" h="479425">
                <a:moveTo>
                  <a:pt x="996696" y="479298"/>
                </a:moveTo>
                <a:lnTo>
                  <a:pt x="996696" y="466344"/>
                </a:lnTo>
                <a:lnTo>
                  <a:pt x="990600" y="473202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8136128" y="5580379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17981" y="6332220"/>
            <a:ext cx="579119" cy="13411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7894" y="739393"/>
            <a:ext cx="210248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Basic</a:t>
            </a:r>
            <a:r>
              <a:rPr dirty="0" spc="-50"/>
              <a:t> </a:t>
            </a:r>
            <a:r>
              <a:rPr dirty="0" spc="-5"/>
              <a:t>Idea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21739" y="1704543"/>
            <a:ext cx="7590790" cy="232410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Goal: reconstruct parse tree for input</a:t>
            </a:r>
            <a:r>
              <a:rPr dirty="0" sz="2600" spc="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string</a:t>
            </a:r>
            <a:endParaRPr sz="26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Read input from left to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right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Build tree in a bottom-up</a:t>
            </a:r>
            <a:r>
              <a:rPr dirty="0" sz="2600" spc="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fashion</a:t>
            </a:r>
            <a:endParaRPr sz="2600">
              <a:latin typeface="Tahoma"/>
              <a:cs typeface="Tahoma"/>
            </a:endParaRPr>
          </a:p>
          <a:p>
            <a:pPr marL="355600" marR="5080" indent="-635">
              <a:lnSpc>
                <a:spcPct val="100000"/>
              </a:lnSpc>
              <a:spcBef>
                <a:spcPts val="625"/>
              </a:spcBef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Use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stack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to hold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pending sequences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 terminals  and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nonterminals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9704" y="739393"/>
            <a:ext cx="361822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Potential</a:t>
            </a:r>
            <a:r>
              <a:rPr dirty="0" spc="-35"/>
              <a:t> </a:t>
            </a:r>
            <a:r>
              <a:rPr dirty="0" spc="-5"/>
              <a:t>Conflicts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21739" y="1704543"/>
            <a:ext cx="7213600" cy="414655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Reduce/Reduce</a:t>
            </a:r>
            <a:r>
              <a:rPr dirty="0" sz="2600" spc="-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Conflict</a:t>
            </a:r>
            <a:endParaRPr sz="2600">
              <a:latin typeface="Tahoma"/>
              <a:cs typeface="Tahoma"/>
            </a:endParaRPr>
          </a:p>
          <a:p>
            <a:pPr lvl="1" marL="755650" marR="5080" indent="-286385">
              <a:lnSpc>
                <a:spcPct val="100000"/>
              </a:lnSpc>
              <a:spcBef>
                <a:spcPts val="620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Top of the stack may match RHS of multiple  productions</a:t>
            </a:r>
            <a:endParaRPr sz="26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625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Which production to use in the</a:t>
            </a:r>
            <a:r>
              <a:rPr dirty="0" sz="2600" spc="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reduction?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Shift/Reduce</a:t>
            </a:r>
            <a:r>
              <a:rPr dirty="0" sz="26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Conflict</a:t>
            </a:r>
            <a:endParaRPr sz="26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625"/>
              </a:spcBef>
              <a:buChar char="•"/>
              <a:tabLst>
                <a:tab pos="755650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Stack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may match RHS of</a:t>
            </a:r>
            <a:r>
              <a:rPr dirty="0" sz="2600" spc="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production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But that may not be the right</a:t>
            </a:r>
            <a:r>
              <a:rPr dirty="0" sz="2600" spc="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match</a:t>
            </a:r>
            <a:endParaRPr sz="2600">
              <a:latin typeface="Tahoma"/>
              <a:cs typeface="Tahoma"/>
            </a:endParaRPr>
          </a:p>
          <a:p>
            <a:pPr lvl="1" marL="755015" marR="293370" indent="-285750">
              <a:lnSpc>
                <a:spcPct val="100000"/>
              </a:lnSpc>
              <a:spcBef>
                <a:spcPts val="620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May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need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shift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 input and later find a  different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 reduction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93139" y="1658022"/>
            <a:ext cx="3197225" cy="3756660"/>
          </a:xfrm>
          <a:prstGeom prst="rect">
            <a:avLst/>
          </a:prstGeom>
        </p:spPr>
        <p:txBody>
          <a:bodyPr wrap="square" lIns="0" tIns="202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dirty="0" sz="3200" spc="-5">
                <a:solidFill>
                  <a:srgbClr val="FFFFFF"/>
                </a:solidFill>
                <a:latin typeface="Times New Roman"/>
                <a:cs typeface="Times New Roman"/>
              </a:rPr>
              <a:t>•Original</a:t>
            </a:r>
            <a:r>
              <a:rPr dirty="0" sz="3200" spc="-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3200">
              <a:latin typeface="Times New Roman"/>
              <a:cs typeface="Times New Roman"/>
            </a:endParaRPr>
          </a:p>
          <a:p>
            <a:pPr marL="469265" marR="5080">
              <a:lnSpc>
                <a:spcPct val="114799"/>
              </a:lnSpc>
              <a:spcBef>
                <a:spcPts val="705"/>
              </a:spcBef>
              <a:tabLst>
                <a:tab pos="1192530" algn="l"/>
                <a:tab pos="1556385" algn="l"/>
              </a:tabLst>
            </a:pP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Expr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3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Expr  Expr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3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200" spc="-3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469265" marR="855980">
              <a:lnSpc>
                <a:spcPct val="113199"/>
              </a:lnSpc>
              <a:spcBef>
                <a:spcPts val="235"/>
              </a:spcBef>
              <a:tabLst>
                <a:tab pos="1359535" algn="l"/>
                <a:tab pos="1556385" algn="l"/>
              </a:tabLst>
            </a:pP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3000" spc="-34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300" spc="-50" i="1">
                <a:solidFill>
                  <a:srgbClr val="FFFFFF"/>
                </a:solidFill>
                <a:latin typeface="Tahoma"/>
                <a:cs typeface="Tahoma"/>
              </a:rPr>
              <a:t>Expr  Expr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num  </a:t>
            </a:r>
            <a:r>
              <a:rPr dirty="0" sz="23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2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409"/>
              </a:spcBef>
              <a:tabLst>
                <a:tab pos="1446530" algn="l"/>
              </a:tabLst>
            </a:pPr>
            <a:r>
              <a:rPr dirty="0" sz="23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2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405"/>
              </a:spcBef>
              <a:tabLst>
                <a:tab pos="1359535" algn="l"/>
              </a:tabLst>
            </a:pPr>
            <a:r>
              <a:rPr dirty="0" sz="23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2025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</a:pPr>
            <a:r>
              <a:rPr dirty="0" spc="-5"/>
              <a:t>•New Grammar</a:t>
            </a:r>
          </a:p>
          <a:p>
            <a:pPr marL="469265" marR="5080">
              <a:lnSpc>
                <a:spcPct val="114799"/>
              </a:lnSpc>
              <a:spcBef>
                <a:spcPts val="705"/>
              </a:spcBef>
              <a:tabLst>
                <a:tab pos="948055" algn="l"/>
                <a:tab pos="1192530" algn="l"/>
                <a:tab pos="1398905" algn="l"/>
                <a:tab pos="1663064" algn="l"/>
              </a:tabLst>
            </a:pPr>
            <a:r>
              <a:rPr dirty="0" sz="2300" spc="-50" i="1">
                <a:latin typeface="Tahoma"/>
                <a:cs typeface="Tahoma"/>
              </a:rPr>
              <a:t>Expr	</a:t>
            </a:r>
            <a:r>
              <a:rPr dirty="0" sz="2200">
                <a:latin typeface="Symbol"/>
                <a:cs typeface="Symbol"/>
              </a:rPr>
              <a:t></a:t>
            </a:r>
            <a:r>
              <a:rPr dirty="0" sz="2200"/>
              <a:t> </a:t>
            </a:r>
            <a:r>
              <a:rPr dirty="0" sz="2300" spc="-50" i="1">
                <a:latin typeface="Tahoma"/>
                <a:cs typeface="Tahoma"/>
              </a:rPr>
              <a:t>Expr </a:t>
            </a:r>
            <a:r>
              <a:rPr dirty="0" sz="2300" spc="-65" i="1">
                <a:latin typeface="Tahoma"/>
                <a:cs typeface="Tahoma"/>
              </a:rPr>
              <a:t>Op </a:t>
            </a:r>
            <a:r>
              <a:rPr dirty="0" sz="2300" spc="-50" i="1">
                <a:latin typeface="Tahoma"/>
                <a:cs typeface="Tahoma"/>
              </a:rPr>
              <a:t>Expr  Expr	</a:t>
            </a:r>
            <a:r>
              <a:rPr dirty="0" sz="2200">
                <a:latin typeface="Symbol"/>
                <a:cs typeface="Symbol"/>
              </a:rPr>
              <a:t></a:t>
            </a:r>
            <a:r>
              <a:rPr dirty="0" sz="2200"/>
              <a:t> </a:t>
            </a:r>
            <a:r>
              <a:rPr dirty="0" sz="2300" spc="-50" i="1">
                <a:latin typeface="Tahoma"/>
                <a:cs typeface="Tahoma"/>
              </a:rPr>
              <a:t>Expr </a:t>
            </a:r>
            <a:r>
              <a:rPr dirty="0" sz="2300" spc="-40" i="1">
                <a:latin typeface="Tahoma"/>
                <a:cs typeface="Tahoma"/>
              </a:rPr>
              <a:t>- </a:t>
            </a:r>
            <a:r>
              <a:rPr dirty="0" sz="2300" spc="-50" i="1">
                <a:latin typeface="Tahoma"/>
                <a:cs typeface="Tahoma"/>
              </a:rPr>
              <a:t>Expr  </a:t>
            </a:r>
            <a:r>
              <a:rPr dirty="0" sz="2300" spc="-55" i="1">
                <a:latin typeface="Tahoma"/>
                <a:cs typeface="Tahoma"/>
              </a:rPr>
              <a:t>xp	</a:t>
            </a:r>
            <a:r>
              <a:rPr dirty="0" sz="2200">
                <a:latin typeface="Symbol"/>
                <a:cs typeface="Symbol"/>
              </a:rPr>
              <a:t></a:t>
            </a:r>
            <a:r>
              <a:rPr dirty="0" sz="2200"/>
              <a:t>	</a:t>
            </a:r>
            <a:r>
              <a:rPr dirty="0" sz="2200">
                <a:latin typeface="Tahoma"/>
                <a:cs typeface="Tahoma"/>
              </a:rPr>
              <a:t>(	</a:t>
            </a:r>
            <a:r>
              <a:rPr dirty="0" sz="2300" spc="-55" i="1">
                <a:latin typeface="Tahoma"/>
                <a:cs typeface="Tahoma"/>
              </a:rPr>
              <a:t>xp</a:t>
            </a:r>
            <a:r>
              <a:rPr dirty="0" sz="2300" spc="60" i="1">
                <a:latin typeface="Tahoma"/>
                <a:cs typeface="Tahoma"/>
              </a:rPr>
              <a:t> </a:t>
            </a:r>
            <a:r>
              <a:rPr dirty="0" sz="2200"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469265" marR="857250">
              <a:lnSpc>
                <a:spcPct val="113199"/>
              </a:lnSpc>
              <a:spcBef>
                <a:spcPts val="235"/>
              </a:spcBef>
              <a:tabLst>
                <a:tab pos="1104900" algn="l"/>
                <a:tab pos="1359535" algn="l"/>
                <a:tab pos="1556385" algn="l"/>
              </a:tabLst>
            </a:pPr>
            <a:r>
              <a:rPr dirty="0" sz="2300" spc="-50" i="1">
                <a:latin typeface="Tahoma"/>
                <a:cs typeface="Tahoma"/>
              </a:rPr>
              <a:t>Expr </a:t>
            </a:r>
            <a:r>
              <a:rPr dirty="0" sz="2200">
                <a:latin typeface="Symbol"/>
                <a:cs typeface="Symbol"/>
              </a:rPr>
              <a:t></a:t>
            </a:r>
            <a:r>
              <a:rPr dirty="0" sz="2200"/>
              <a:t>	</a:t>
            </a:r>
            <a:r>
              <a:rPr dirty="0" sz="2300" spc="-50" i="1">
                <a:latin typeface="Tahoma"/>
                <a:cs typeface="Tahoma"/>
              </a:rPr>
              <a:t>Expr</a:t>
            </a:r>
            <a:r>
              <a:rPr dirty="0" sz="2300" spc="-125" i="1">
                <a:latin typeface="Tahoma"/>
                <a:cs typeface="Tahoma"/>
              </a:rPr>
              <a:t> </a:t>
            </a:r>
            <a:r>
              <a:rPr dirty="0" sz="3000" spc="-5">
                <a:latin typeface="Tahoma"/>
                <a:cs typeface="Tahoma"/>
              </a:rPr>
              <a:t>-  </a:t>
            </a:r>
            <a:r>
              <a:rPr dirty="0" sz="2300" spc="-55" i="1">
                <a:latin typeface="Tahoma"/>
                <a:cs typeface="Tahoma"/>
              </a:rPr>
              <a:t>Exp	</a:t>
            </a:r>
            <a:r>
              <a:rPr dirty="0" sz="2200">
                <a:latin typeface="Symbol"/>
                <a:cs typeface="Symbol"/>
              </a:rPr>
              <a:t></a:t>
            </a:r>
            <a:r>
              <a:rPr dirty="0" sz="2200"/>
              <a:t>	</a:t>
            </a:r>
            <a:r>
              <a:rPr dirty="0" sz="2200">
                <a:latin typeface="Tahoma"/>
                <a:cs typeface="Tahoma"/>
              </a:rPr>
              <a:t>num  </a:t>
            </a:r>
            <a:r>
              <a:rPr dirty="0" sz="2300" spc="-65" i="1">
                <a:latin typeface="Tahoma"/>
                <a:cs typeface="Tahoma"/>
              </a:rPr>
              <a:t>Op</a:t>
            </a:r>
            <a:r>
              <a:rPr dirty="0" sz="2300" spc="-40" i="1">
                <a:latin typeface="Tahoma"/>
                <a:cs typeface="Tahoma"/>
              </a:rPr>
              <a:t> </a:t>
            </a:r>
            <a:r>
              <a:rPr dirty="0" sz="2200">
                <a:latin typeface="Symbol"/>
                <a:cs typeface="Symbol"/>
              </a:rPr>
              <a:t></a:t>
            </a:r>
            <a:r>
              <a:rPr dirty="0" sz="2200"/>
              <a:t>	</a:t>
            </a:r>
            <a:r>
              <a:rPr dirty="0" sz="2200">
                <a:latin typeface="Tahoma"/>
                <a:cs typeface="Tahoma"/>
              </a:rPr>
              <a:t>+</a:t>
            </a:r>
            <a:endParaRPr sz="22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409"/>
              </a:spcBef>
              <a:tabLst>
                <a:tab pos="1446530" algn="l"/>
              </a:tabLst>
            </a:pPr>
            <a:r>
              <a:rPr dirty="0" sz="2300" spc="-65" i="1">
                <a:latin typeface="Tahoma"/>
                <a:cs typeface="Tahoma"/>
              </a:rPr>
              <a:t>Op</a:t>
            </a:r>
            <a:r>
              <a:rPr dirty="0" sz="2300" spc="-45" i="1">
                <a:latin typeface="Tahoma"/>
                <a:cs typeface="Tahoma"/>
              </a:rPr>
              <a:t> </a:t>
            </a:r>
            <a:r>
              <a:rPr dirty="0" sz="2200">
                <a:latin typeface="Symbol"/>
                <a:cs typeface="Symbol"/>
              </a:rPr>
              <a:t></a:t>
            </a:r>
            <a:r>
              <a:rPr dirty="0" sz="2200"/>
              <a:t>	</a:t>
            </a:r>
            <a:r>
              <a:rPr dirty="0" sz="2200">
                <a:latin typeface="Tahoma"/>
                <a:cs typeface="Tahoma"/>
              </a:rPr>
              <a:t>-</a:t>
            </a:r>
            <a:endParaRPr sz="2200">
              <a:latin typeface="Tahoma"/>
              <a:cs typeface="Tahoma"/>
            </a:endParaRPr>
          </a:p>
          <a:p>
            <a:pPr marL="469265">
              <a:lnSpc>
                <a:spcPct val="100000"/>
              </a:lnSpc>
              <a:spcBef>
                <a:spcPts val="405"/>
              </a:spcBef>
              <a:tabLst>
                <a:tab pos="1359535" algn="l"/>
              </a:tabLst>
            </a:pPr>
            <a:r>
              <a:rPr dirty="0" sz="2300" spc="-65" i="1">
                <a:latin typeface="Tahoma"/>
                <a:cs typeface="Tahoma"/>
              </a:rPr>
              <a:t>Op</a:t>
            </a:r>
            <a:r>
              <a:rPr dirty="0" sz="2300" spc="-45" i="1">
                <a:latin typeface="Tahoma"/>
                <a:cs typeface="Tahoma"/>
              </a:rPr>
              <a:t> </a:t>
            </a:r>
            <a:r>
              <a:rPr dirty="0" sz="2200">
                <a:latin typeface="Symbol"/>
                <a:cs typeface="Symbol"/>
              </a:rPr>
              <a:t></a:t>
            </a:r>
            <a:r>
              <a:rPr dirty="0" sz="2200"/>
              <a:t>	</a:t>
            </a:r>
            <a:r>
              <a:rPr dirty="0" sz="2200">
                <a:latin typeface="Tahoma"/>
                <a:cs typeface="Tahoma"/>
              </a:rPr>
              <a:t>*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874256" y="1571803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032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419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4" y="166116"/>
                </a:moveTo>
                <a:lnTo>
                  <a:pt x="1003554" y="0"/>
                </a:lnTo>
                <a:lnTo>
                  <a:pt x="0" y="0"/>
                </a:lnTo>
                <a:lnTo>
                  <a:pt x="0" y="166116"/>
                </a:lnTo>
                <a:lnTo>
                  <a:pt x="6095" y="16611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4" y="166116"/>
                </a:lnTo>
                <a:close/>
              </a:path>
              <a:path w="1003935" h="16637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166370">
                <a:moveTo>
                  <a:pt x="12953" y="16611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166116"/>
                </a:lnTo>
                <a:lnTo>
                  <a:pt x="12953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032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419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1"/>
                </a:lnTo>
                <a:lnTo>
                  <a:pt x="6095" y="313181"/>
                </a:lnTo>
                <a:lnTo>
                  <a:pt x="6095" y="300989"/>
                </a:lnTo>
                <a:lnTo>
                  <a:pt x="12953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5" y="300989"/>
                </a:lnTo>
                <a:lnTo>
                  <a:pt x="12953" y="307085"/>
                </a:lnTo>
                <a:lnTo>
                  <a:pt x="12953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3" y="313181"/>
                </a:moveTo>
                <a:lnTo>
                  <a:pt x="12953" y="307085"/>
                </a:lnTo>
                <a:lnTo>
                  <a:pt x="6095" y="300989"/>
                </a:lnTo>
                <a:lnTo>
                  <a:pt x="6095" y="313181"/>
                </a:lnTo>
                <a:lnTo>
                  <a:pt x="12953" y="313181"/>
                </a:lnTo>
                <a:close/>
              </a:path>
              <a:path w="1003935" h="313690">
                <a:moveTo>
                  <a:pt x="1003554" y="313181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4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2593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701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00200" y="3989832"/>
            <a:ext cx="974090" cy="384175"/>
          </a:xfrm>
          <a:custGeom>
            <a:avLst/>
            <a:gdLst/>
            <a:ahLst/>
            <a:cxnLst/>
            <a:rect l="l" t="t" r="r" b="b"/>
            <a:pathLst>
              <a:path w="974089" h="3841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3047"/>
                </a:lnTo>
                <a:lnTo>
                  <a:pt x="0" y="54101"/>
                </a:lnTo>
                <a:lnTo>
                  <a:pt x="19050" y="65564"/>
                </a:lnTo>
                <a:lnTo>
                  <a:pt x="19050" y="44957"/>
                </a:lnTo>
                <a:lnTo>
                  <a:pt x="52822" y="46004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974089" h="384175">
                <a:moveTo>
                  <a:pt x="52822" y="46004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179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2822" y="46004"/>
                </a:lnTo>
                <a:close/>
              </a:path>
              <a:path w="974089" h="384175">
                <a:moveTo>
                  <a:pt x="105156" y="100583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6899" y="65426"/>
                </a:lnTo>
                <a:lnTo>
                  <a:pt x="19050" y="64007"/>
                </a:lnTo>
                <a:lnTo>
                  <a:pt x="19050" y="65564"/>
                </a:lnTo>
                <a:lnTo>
                  <a:pt x="89916" y="108203"/>
                </a:lnTo>
                <a:lnTo>
                  <a:pt x="94488" y="110489"/>
                </a:lnTo>
                <a:lnTo>
                  <a:pt x="99822" y="109727"/>
                </a:lnTo>
                <a:lnTo>
                  <a:pt x="102870" y="105155"/>
                </a:lnTo>
                <a:lnTo>
                  <a:pt x="105156" y="100583"/>
                </a:lnTo>
                <a:close/>
              </a:path>
              <a:path w="974089" h="3841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974089" h="384175">
                <a:moveTo>
                  <a:pt x="56899" y="65426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179"/>
                </a:lnTo>
                <a:lnTo>
                  <a:pt x="56899" y="65426"/>
                </a:lnTo>
                <a:close/>
              </a:path>
              <a:path w="974089" h="384175">
                <a:moveTo>
                  <a:pt x="973577" y="384047"/>
                </a:moveTo>
                <a:lnTo>
                  <a:pt x="936702" y="358285"/>
                </a:lnTo>
                <a:lnTo>
                  <a:pt x="895501" y="330885"/>
                </a:lnTo>
                <a:lnTo>
                  <a:pt x="853684" y="304467"/>
                </a:lnTo>
                <a:lnTo>
                  <a:pt x="811272" y="279074"/>
                </a:lnTo>
                <a:lnTo>
                  <a:pt x="768286" y="254747"/>
                </a:lnTo>
                <a:lnTo>
                  <a:pt x="724745" y="231529"/>
                </a:lnTo>
                <a:lnTo>
                  <a:pt x="680670" y="209462"/>
                </a:lnTo>
                <a:lnTo>
                  <a:pt x="636082" y="188587"/>
                </a:lnTo>
                <a:lnTo>
                  <a:pt x="591001" y="168948"/>
                </a:lnTo>
                <a:lnTo>
                  <a:pt x="545448" y="150587"/>
                </a:lnTo>
                <a:lnTo>
                  <a:pt x="499442" y="133544"/>
                </a:lnTo>
                <a:lnTo>
                  <a:pt x="453006" y="117863"/>
                </a:lnTo>
                <a:lnTo>
                  <a:pt x="406159" y="103586"/>
                </a:lnTo>
                <a:lnTo>
                  <a:pt x="358921" y="90755"/>
                </a:lnTo>
                <a:lnTo>
                  <a:pt x="311314" y="79411"/>
                </a:lnTo>
                <a:lnTo>
                  <a:pt x="263357" y="69598"/>
                </a:lnTo>
                <a:lnTo>
                  <a:pt x="215071" y="61357"/>
                </a:lnTo>
                <a:lnTo>
                  <a:pt x="166477" y="54730"/>
                </a:lnTo>
                <a:lnTo>
                  <a:pt x="117595" y="49760"/>
                </a:lnTo>
                <a:lnTo>
                  <a:pt x="68446" y="46488"/>
                </a:lnTo>
                <a:lnTo>
                  <a:pt x="52822" y="46004"/>
                </a:lnTo>
                <a:lnTo>
                  <a:pt x="38339" y="54177"/>
                </a:lnTo>
                <a:lnTo>
                  <a:pt x="56899" y="65426"/>
                </a:lnTo>
                <a:lnTo>
                  <a:pt x="63920" y="65689"/>
                </a:lnTo>
                <a:lnTo>
                  <a:pt x="108628" y="68760"/>
                </a:lnTo>
                <a:lnTo>
                  <a:pt x="153158" y="73198"/>
                </a:lnTo>
                <a:lnTo>
                  <a:pt x="197494" y="78980"/>
                </a:lnTo>
                <a:lnTo>
                  <a:pt x="241621" y="86082"/>
                </a:lnTo>
                <a:lnTo>
                  <a:pt x="285523" y="94481"/>
                </a:lnTo>
                <a:lnTo>
                  <a:pt x="329187" y="104153"/>
                </a:lnTo>
                <a:lnTo>
                  <a:pt x="372596" y="115077"/>
                </a:lnTo>
                <a:lnTo>
                  <a:pt x="415735" y="127229"/>
                </a:lnTo>
                <a:lnTo>
                  <a:pt x="458589" y="140584"/>
                </a:lnTo>
                <a:lnTo>
                  <a:pt x="501142" y="155122"/>
                </a:lnTo>
                <a:lnTo>
                  <a:pt x="543380" y="170817"/>
                </a:lnTo>
                <a:lnTo>
                  <a:pt x="585286" y="187647"/>
                </a:lnTo>
                <a:lnTo>
                  <a:pt x="626847" y="205589"/>
                </a:lnTo>
                <a:lnTo>
                  <a:pt x="668046" y="224620"/>
                </a:lnTo>
                <a:lnTo>
                  <a:pt x="708868" y="244716"/>
                </a:lnTo>
                <a:lnTo>
                  <a:pt x="749299" y="265854"/>
                </a:lnTo>
                <a:lnTo>
                  <a:pt x="789322" y="288012"/>
                </a:lnTo>
                <a:lnTo>
                  <a:pt x="828922" y="311165"/>
                </a:lnTo>
                <a:lnTo>
                  <a:pt x="868085" y="335291"/>
                </a:lnTo>
                <a:lnTo>
                  <a:pt x="906795" y="360367"/>
                </a:lnTo>
                <a:lnTo>
                  <a:pt x="941622" y="384047"/>
                </a:lnTo>
                <a:lnTo>
                  <a:pt x="973577" y="3840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874256" y="1571803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41822" y="4373879"/>
            <a:ext cx="829310" cy="979169"/>
          </a:xfrm>
          <a:custGeom>
            <a:avLst/>
            <a:gdLst/>
            <a:ahLst/>
            <a:cxnLst/>
            <a:rect l="l" t="t" r="r" b="b"/>
            <a:pathLst>
              <a:path w="829310" h="979170">
                <a:moveTo>
                  <a:pt x="828730" y="979170"/>
                </a:moveTo>
                <a:lnTo>
                  <a:pt x="811415" y="941058"/>
                </a:lnTo>
                <a:lnTo>
                  <a:pt x="789999" y="896462"/>
                </a:lnTo>
                <a:lnTo>
                  <a:pt x="767646" y="852317"/>
                </a:lnTo>
                <a:lnTo>
                  <a:pt x="744377" y="808642"/>
                </a:lnTo>
                <a:lnTo>
                  <a:pt x="720214" y="765457"/>
                </a:lnTo>
                <a:lnTo>
                  <a:pt x="695180" y="722782"/>
                </a:lnTo>
                <a:lnTo>
                  <a:pt x="669297" y="680636"/>
                </a:lnTo>
                <a:lnTo>
                  <a:pt x="642587" y="639040"/>
                </a:lnTo>
                <a:lnTo>
                  <a:pt x="615072" y="598013"/>
                </a:lnTo>
                <a:lnTo>
                  <a:pt x="586774" y="557575"/>
                </a:lnTo>
                <a:lnTo>
                  <a:pt x="557715" y="517746"/>
                </a:lnTo>
                <a:lnTo>
                  <a:pt x="527918" y="478545"/>
                </a:lnTo>
                <a:lnTo>
                  <a:pt x="497404" y="439993"/>
                </a:lnTo>
                <a:lnTo>
                  <a:pt x="466195" y="402108"/>
                </a:lnTo>
                <a:lnTo>
                  <a:pt x="434314" y="364911"/>
                </a:lnTo>
                <a:lnTo>
                  <a:pt x="401783" y="328422"/>
                </a:lnTo>
                <a:lnTo>
                  <a:pt x="368709" y="292997"/>
                </a:lnTo>
                <a:lnTo>
                  <a:pt x="334793" y="258091"/>
                </a:lnTo>
                <a:lnTo>
                  <a:pt x="300057" y="223746"/>
                </a:lnTo>
                <a:lnTo>
                  <a:pt x="264520" y="190004"/>
                </a:lnTo>
                <a:lnTo>
                  <a:pt x="228204" y="156907"/>
                </a:lnTo>
                <a:lnTo>
                  <a:pt x="191128" y="124498"/>
                </a:lnTo>
                <a:lnTo>
                  <a:pt x="153314" y="92818"/>
                </a:lnTo>
                <a:lnTo>
                  <a:pt x="114782" y="61910"/>
                </a:lnTo>
                <a:lnTo>
                  <a:pt x="75551" y="31816"/>
                </a:lnTo>
                <a:lnTo>
                  <a:pt x="35643" y="2577"/>
                </a:lnTo>
                <a:lnTo>
                  <a:pt x="31954" y="0"/>
                </a:lnTo>
                <a:lnTo>
                  <a:pt x="0" y="0"/>
                </a:lnTo>
                <a:lnTo>
                  <a:pt x="3413" y="2321"/>
                </a:lnTo>
                <a:lnTo>
                  <a:pt x="41171" y="29226"/>
                </a:lnTo>
                <a:lnTo>
                  <a:pt x="78430" y="57011"/>
                </a:lnTo>
                <a:lnTo>
                  <a:pt x="115175" y="85654"/>
                </a:lnTo>
                <a:lnTo>
                  <a:pt x="151391" y="115130"/>
                </a:lnTo>
                <a:lnTo>
                  <a:pt x="187062" y="145416"/>
                </a:lnTo>
                <a:lnTo>
                  <a:pt x="222173" y="176490"/>
                </a:lnTo>
                <a:lnTo>
                  <a:pt x="256709" y="208328"/>
                </a:lnTo>
                <a:lnTo>
                  <a:pt x="290655" y="240907"/>
                </a:lnTo>
                <a:lnTo>
                  <a:pt x="323995" y="274204"/>
                </a:lnTo>
                <a:lnTo>
                  <a:pt x="356714" y="308196"/>
                </a:lnTo>
                <a:lnTo>
                  <a:pt x="388797" y="342859"/>
                </a:lnTo>
                <a:lnTo>
                  <a:pt x="420228" y="378171"/>
                </a:lnTo>
                <a:lnTo>
                  <a:pt x="450993" y="414107"/>
                </a:lnTo>
                <a:lnTo>
                  <a:pt x="481076" y="450646"/>
                </a:lnTo>
                <a:lnTo>
                  <a:pt x="510461" y="487764"/>
                </a:lnTo>
                <a:lnTo>
                  <a:pt x="539134" y="525437"/>
                </a:lnTo>
                <a:lnTo>
                  <a:pt x="567080" y="563642"/>
                </a:lnTo>
                <a:lnTo>
                  <a:pt x="594282" y="602357"/>
                </a:lnTo>
                <a:lnTo>
                  <a:pt x="620726" y="641559"/>
                </a:lnTo>
                <a:lnTo>
                  <a:pt x="646397" y="681223"/>
                </a:lnTo>
                <a:lnTo>
                  <a:pt x="671279" y="721327"/>
                </a:lnTo>
                <a:lnTo>
                  <a:pt x="695357" y="761847"/>
                </a:lnTo>
                <a:lnTo>
                  <a:pt x="718615" y="802761"/>
                </a:lnTo>
                <a:lnTo>
                  <a:pt x="741039" y="844045"/>
                </a:lnTo>
                <a:lnTo>
                  <a:pt x="762613" y="885677"/>
                </a:lnTo>
                <a:lnTo>
                  <a:pt x="783322" y="927632"/>
                </a:lnTo>
                <a:lnTo>
                  <a:pt x="803151" y="969888"/>
                </a:lnTo>
                <a:lnTo>
                  <a:pt x="807282" y="979170"/>
                </a:lnTo>
                <a:lnTo>
                  <a:pt x="828730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032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419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4" y="166116"/>
                </a:moveTo>
                <a:lnTo>
                  <a:pt x="1003554" y="0"/>
                </a:lnTo>
                <a:lnTo>
                  <a:pt x="0" y="0"/>
                </a:lnTo>
                <a:lnTo>
                  <a:pt x="0" y="166116"/>
                </a:lnTo>
                <a:lnTo>
                  <a:pt x="6095" y="16611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4" y="166116"/>
                </a:lnTo>
                <a:close/>
              </a:path>
              <a:path w="1003935" h="16637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166370">
                <a:moveTo>
                  <a:pt x="12953" y="16611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166116"/>
                </a:lnTo>
                <a:lnTo>
                  <a:pt x="12953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349105" y="5353050"/>
            <a:ext cx="204470" cy="820419"/>
          </a:xfrm>
          <a:custGeom>
            <a:avLst/>
            <a:gdLst/>
            <a:ahLst/>
            <a:cxnLst/>
            <a:rect l="l" t="t" r="r" b="b"/>
            <a:pathLst>
              <a:path w="204470" h="820420">
                <a:moveTo>
                  <a:pt x="204100" y="819150"/>
                </a:moveTo>
                <a:lnTo>
                  <a:pt x="203340" y="769821"/>
                </a:lnTo>
                <a:lnTo>
                  <a:pt x="201244" y="720587"/>
                </a:lnTo>
                <a:lnTo>
                  <a:pt x="197835" y="671468"/>
                </a:lnTo>
                <a:lnTo>
                  <a:pt x="193134" y="622484"/>
                </a:lnTo>
                <a:lnTo>
                  <a:pt x="187165" y="573654"/>
                </a:lnTo>
                <a:lnTo>
                  <a:pt x="179949" y="524998"/>
                </a:lnTo>
                <a:lnTo>
                  <a:pt x="171507" y="476535"/>
                </a:lnTo>
                <a:lnTo>
                  <a:pt x="161863" y="428286"/>
                </a:lnTo>
                <a:lnTo>
                  <a:pt x="151039" y="380271"/>
                </a:lnTo>
                <a:lnTo>
                  <a:pt x="139056" y="332508"/>
                </a:lnTo>
                <a:lnTo>
                  <a:pt x="125936" y="285019"/>
                </a:lnTo>
                <a:lnTo>
                  <a:pt x="111702" y="237821"/>
                </a:lnTo>
                <a:lnTo>
                  <a:pt x="96375" y="190936"/>
                </a:lnTo>
                <a:lnTo>
                  <a:pt x="79979" y="144384"/>
                </a:lnTo>
                <a:lnTo>
                  <a:pt x="62534" y="98183"/>
                </a:lnTo>
                <a:lnTo>
                  <a:pt x="44064" y="52353"/>
                </a:lnTo>
                <a:lnTo>
                  <a:pt x="24589" y="6915"/>
                </a:lnTo>
                <a:lnTo>
                  <a:pt x="21447" y="0"/>
                </a:lnTo>
                <a:lnTo>
                  <a:pt x="0" y="0"/>
                </a:lnTo>
                <a:lnTo>
                  <a:pt x="14801" y="33252"/>
                </a:lnTo>
                <a:lnTo>
                  <a:pt x="32823" y="76040"/>
                </a:lnTo>
                <a:lnTo>
                  <a:pt x="49919" y="119059"/>
                </a:lnTo>
                <a:lnTo>
                  <a:pt x="66074" y="162287"/>
                </a:lnTo>
                <a:lnTo>
                  <a:pt x="81272" y="205699"/>
                </a:lnTo>
                <a:lnTo>
                  <a:pt x="95498" y="249273"/>
                </a:lnTo>
                <a:lnTo>
                  <a:pt x="108737" y="292986"/>
                </a:lnTo>
                <a:lnTo>
                  <a:pt x="120974" y="336814"/>
                </a:lnTo>
                <a:lnTo>
                  <a:pt x="132193" y="380734"/>
                </a:lnTo>
                <a:lnTo>
                  <a:pt x="142378" y="424724"/>
                </a:lnTo>
                <a:lnTo>
                  <a:pt x="151516" y="468759"/>
                </a:lnTo>
                <a:lnTo>
                  <a:pt x="159590" y="512817"/>
                </a:lnTo>
                <a:lnTo>
                  <a:pt x="166586" y="556874"/>
                </a:lnTo>
                <a:lnTo>
                  <a:pt x="172487" y="600908"/>
                </a:lnTo>
                <a:lnTo>
                  <a:pt x="177279" y="644895"/>
                </a:lnTo>
                <a:lnTo>
                  <a:pt x="180947" y="688812"/>
                </a:lnTo>
                <a:lnTo>
                  <a:pt x="183475" y="732636"/>
                </a:lnTo>
                <a:lnTo>
                  <a:pt x="184848" y="776343"/>
                </a:lnTo>
                <a:lnTo>
                  <a:pt x="185050" y="819912"/>
                </a:lnTo>
                <a:lnTo>
                  <a:pt x="204100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032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0419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1"/>
                </a:lnTo>
                <a:lnTo>
                  <a:pt x="6095" y="313181"/>
                </a:lnTo>
                <a:lnTo>
                  <a:pt x="6095" y="300989"/>
                </a:lnTo>
                <a:lnTo>
                  <a:pt x="12953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5" y="300989"/>
                </a:lnTo>
                <a:lnTo>
                  <a:pt x="12953" y="307085"/>
                </a:lnTo>
                <a:lnTo>
                  <a:pt x="12953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3" y="313181"/>
                </a:moveTo>
                <a:lnTo>
                  <a:pt x="12953" y="307085"/>
                </a:lnTo>
                <a:lnTo>
                  <a:pt x="6095" y="300989"/>
                </a:lnTo>
                <a:lnTo>
                  <a:pt x="6095" y="313181"/>
                </a:lnTo>
                <a:lnTo>
                  <a:pt x="12953" y="313181"/>
                </a:lnTo>
                <a:close/>
              </a:path>
              <a:path w="1003935" h="313690">
                <a:moveTo>
                  <a:pt x="1003554" y="313181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4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2593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701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820927" y="38323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600200" y="3989832"/>
            <a:ext cx="974090" cy="384175"/>
          </a:xfrm>
          <a:custGeom>
            <a:avLst/>
            <a:gdLst/>
            <a:ahLst/>
            <a:cxnLst/>
            <a:rect l="l" t="t" r="r" b="b"/>
            <a:pathLst>
              <a:path w="974089" h="3841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3047"/>
                </a:lnTo>
                <a:lnTo>
                  <a:pt x="0" y="54101"/>
                </a:lnTo>
                <a:lnTo>
                  <a:pt x="19050" y="65564"/>
                </a:lnTo>
                <a:lnTo>
                  <a:pt x="19050" y="44957"/>
                </a:lnTo>
                <a:lnTo>
                  <a:pt x="52822" y="46004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974089" h="384175">
                <a:moveTo>
                  <a:pt x="52822" y="46004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179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2822" y="46004"/>
                </a:lnTo>
                <a:close/>
              </a:path>
              <a:path w="974089" h="384175">
                <a:moveTo>
                  <a:pt x="105156" y="100583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6899" y="65426"/>
                </a:lnTo>
                <a:lnTo>
                  <a:pt x="19050" y="64007"/>
                </a:lnTo>
                <a:lnTo>
                  <a:pt x="19050" y="65564"/>
                </a:lnTo>
                <a:lnTo>
                  <a:pt x="89916" y="108203"/>
                </a:lnTo>
                <a:lnTo>
                  <a:pt x="94488" y="110489"/>
                </a:lnTo>
                <a:lnTo>
                  <a:pt x="99822" y="109727"/>
                </a:lnTo>
                <a:lnTo>
                  <a:pt x="102870" y="105155"/>
                </a:lnTo>
                <a:lnTo>
                  <a:pt x="105156" y="100583"/>
                </a:lnTo>
                <a:close/>
              </a:path>
              <a:path w="974089" h="3841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974089" h="384175">
                <a:moveTo>
                  <a:pt x="56899" y="65426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179"/>
                </a:lnTo>
                <a:lnTo>
                  <a:pt x="56899" y="65426"/>
                </a:lnTo>
                <a:close/>
              </a:path>
              <a:path w="974089" h="384175">
                <a:moveTo>
                  <a:pt x="973577" y="384047"/>
                </a:moveTo>
                <a:lnTo>
                  <a:pt x="936702" y="358285"/>
                </a:lnTo>
                <a:lnTo>
                  <a:pt x="895501" y="330885"/>
                </a:lnTo>
                <a:lnTo>
                  <a:pt x="853684" y="304467"/>
                </a:lnTo>
                <a:lnTo>
                  <a:pt x="811272" y="279074"/>
                </a:lnTo>
                <a:lnTo>
                  <a:pt x="768286" y="254747"/>
                </a:lnTo>
                <a:lnTo>
                  <a:pt x="724745" y="231529"/>
                </a:lnTo>
                <a:lnTo>
                  <a:pt x="680670" y="209462"/>
                </a:lnTo>
                <a:lnTo>
                  <a:pt x="636082" y="188587"/>
                </a:lnTo>
                <a:lnTo>
                  <a:pt x="591001" y="168948"/>
                </a:lnTo>
                <a:lnTo>
                  <a:pt x="545448" y="150587"/>
                </a:lnTo>
                <a:lnTo>
                  <a:pt x="499442" y="133544"/>
                </a:lnTo>
                <a:lnTo>
                  <a:pt x="453006" y="117863"/>
                </a:lnTo>
                <a:lnTo>
                  <a:pt x="406159" y="103586"/>
                </a:lnTo>
                <a:lnTo>
                  <a:pt x="358921" y="90755"/>
                </a:lnTo>
                <a:lnTo>
                  <a:pt x="311314" y="79411"/>
                </a:lnTo>
                <a:lnTo>
                  <a:pt x="263357" y="69598"/>
                </a:lnTo>
                <a:lnTo>
                  <a:pt x="215071" y="61357"/>
                </a:lnTo>
                <a:lnTo>
                  <a:pt x="166477" y="54730"/>
                </a:lnTo>
                <a:lnTo>
                  <a:pt x="117595" y="49760"/>
                </a:lnTo>
                <a:lnTo>
                  <a:pt x="68446" y="46488"/>
                </a:lnTo>
                <a:lnTo>
                  <a:pt x="52822" y="46004"/>
                </a:lnTo>
                <a:lnTo>
                  <a:pt x="38339" y="54177"/>
                </a:lnTo>
                <a:lnTo>
                  <a:pt x="56899" y="65426"/>
                </a:lnTo>
                <a:lnTo>
                  <a:pt x="63920" y="65689"/>
                </a:lnTo>
                <a:lnTo>
                  <a:pt x="108628" y="68760"/>
                </a:lnTo>
                <a:lnTo>
                  <a:pt x="153158" y="73198"/>
                </a:lnTo>
                <a:lnTo>
                  <a:pt x="197494" y="78980"/>
                </a:lnTo>
                <a:lnTo>
                  <a:pt x="241621" y="86082"/>
                </a:lnTo>
                <a:lnTo>
                  <a:pt x="285523" y="94481"/>
                </a:lnTo>
                <a:lnTo>
                  <a:pt x="329187" y="104153"/>
                </a:lnTo>
                <a:lnTo>
                  <a:pt x="372596" y="115077"/>
                </a:lnTo>
                <a:lnTo>
                  <a:pt x="415735" y="127229"/>
                </a:lnTo>
                <a:lnTo>
                  <a:pt x="458589" y="140584"/>
                </a:lnTo>
                <a:lnTo>
                  <a:pt x="501142" y="155122"/>
                </a:lnTo>
                <a:lnTo>
                  <a:pt x="543380" y="170817"/>
                </a:lnTo>
                <a:lnTo>
                  <a:pt x="585286" y="187647"/>
                </a:lnTo>
                <a:lnTo>
                  <a:pt x="626847" y="205589"/>
                </a:lnTo>
                <a:lnTo>
                  <a:pt x="668046" y="224620"/>
                </a:lnTo>
                <a:lnTo>
                  <a:pt x="708868" y="244716"/>
                </a:lnTo>
                <a:lnTo>
                  <a:pt x="749299" y="265854"/>
                </a:lnTo>
                <a:lnTo>
                  <a:pt x="789322" y="288012"/>
                </a:lnTo>
                <a:lnTo>
                  <a:pt x="828922" y="311165"/>
                </a:lnTo>
                <a:lnTo>
                  <a:pt x="868085" y="335291"/>
                </a:lnTo>
                <a:lnTo>
                  <a:pt x="906795" y="360367"/>
                </a:lnTo>
                <a:lnTo>
                  <a:pt x="941622" y="384047"/>
                </a:lnTo>
                <a:lnTo>
                  <a:pt x="973577" y="3840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6874256" y="1571803"/>
            <a:ext cx="2571115" cy="2219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41822" y="4373879"/>
            <a:ext cx="829310" cy="979169"/>
          </a:xfrm>
          <a:custGeom>
            <a:avLst/>
            <a:gdLst/>
            <a:ahLst/>
            <a:cxnLst/>
            <a:rect l="l" t="t" r="r" b="b"/>
            <a:pathLst>
              <a:path w="829310" h="979170">
                <a:moveTo>
                  <a:pt x="828730" y="979170"/>
                </a:moveTo>
                <a:lnTo>
                  <a:pt x="811415" y="941058"/>
                </a:lnTo>
                <a:lnTo>
                  <a:pt x="789999" y="896462"/>
                </a:lnTo>
                <a:lnTo>
                  <a:pt x="767646" y="852317"/>
                </a:lnTo>
                <a:lnTo>
                  <a:pt x="744377" y="808642"/>
                </a:lnTo>
                <a:lnTo>
                  <a:pt x="720214" y="765457"/>
                </a:lnTo>
                <a:lnTo>
                  <a:pt x="695180" y="722782"/>
                </a:lnTo>
                <a:lnTo>
                  <a:pt x="669297" y="680636"/>
                </a:lnTo>
                <a:lnTo>
                  <a:pt x="642587" y="639040"/>
                </a:lnTo>
                <a:lnTo>
                  <a:pt x="615072" y="598013"/>
                </a:lnTo>
                <a:lnTo>
                  <a:pt x="586774" y="557575"/>
                </a:lnTo>
                <a:lnTo>
                  <a:pt x="557715" y="517746"/>
                </a:lnTo>
                <a:lnTo>
                  <a:pt x="527918" y="478545"/>
                </a:lnTo>
                <a:lnTo>
                  <a:pt x="497404" y="439993"/>
                </a:lnTo>
                <a:lnTo>
                  <a:pt x="466195" y="402108"/>
                </a:lnTo>
                <a:lnTo>
                  <a:pt x="434314" y="364911"/>
                </a:lnTo>
                <a:lnTo>
                  <a:pt x="401783" y="328422"/>
                </a:lnTo>
                <a:lnTo>
                  <a:pt x="368709" y="292997"/>
                </a:lnTo>
                <a:lnTo>
                  <a:pt x="334793" y="258091"/>
                </a:lnTo>
                <a:lnTo>
                  <a:pt x="300057" y="223746"/>
                </a:lnTo>
                <a:lnTo>
                  <a:pt x="264520" y="190004"/>
                </a:lnTo>
                <a:lnTo>
                  <a:pt x="228204" y="156907"/>
                </a:lnTo>
                <a:lnTo>
                  <a:pt x="191128" y="124498"/>
                </a:lnTo>
                <a:lnTo>
                  <a:pt x="153314" y="92818"/>
                </a:lnTo>
                <a:lnTo>
                  <a:pt x="114782" y="61910"/>
                </a:lnTo>
                <a:lnTo>
                  <a:pt x="75551" y="31816"/>
                </a:lnTo>
                <a:lnTo>
                  <a:pt x="35643" y="2577"/>
                </a:lnTo>
                <a:lnTo>
                  <a:pt x="31954" y="0"/>
                </a:lnTo>
                <a:lnTo>
                  <a:pt x="0" y="0"/>
                </a:lnTo>
                <a:lnTo>
                  <a:pt x="3413" y="2321"/>
                </a:lnTo>
                <a:lnTo>
                  <a:pt x="41171" y="29226"/>
                </a:lnTo>
                <a:lnTo>
                  <a:pt x="78430" y="57011"/>
                </a:lnTo>
                <a:lnTo>
                  <a:pt x="115175" y="85654"/>
                </a:lnTo>
                <a:lnTo>
                  <a:pt x="151391" y="115130"/>
                </a:lnTo>
                <a:lnTo>
                  <a:pt x="187062" y="145416"/>
                </a:lnTo>
                <a:lnTo>
                  <a:pt x="222173" y="176490"/>
                </a:lnTo>
                <a:lnTo>
                  <a:pt x="256709" y="208328"/>
                </a:lnTo>
                <a:lnTo>
                  <a:pt x="290655" y="240907"/>
                </a:lnTo>
                <a:lnTo>
                  <a:pt x="323995" y="274204"/>
                </a:lnTo>
                <a:lnTo>
                  <a:pt x="356714" y="308196"/>
                </a:lnTo>
                <a:lnTo>
                  <a:pt x="388797" y="342859"/>
                </a:lnTo>
                <a:lnTo>
                  <a:pt x="420228" y="378171"/>
                </a:lnTo>
                <a:lnTo>
                  <a:pt x="450993" y="414107"/>
                </a:lnTo>
                <a:lnTo>
                  <a:pt x="481076" y="450646"/>
                </a:lnTo>
                <a:lnTo>
                  <a:pt x="510461" y="487764"/>
                </a:lnTo>
                <a:lnTo>
                  <a:pt x="539134" y="525437"/>
                </a:lnTo>
                <a:lnTo>
                  <a:pt x="567080" y="563642"/>
                </a:lnTo>
                <a:lnTo>
                  <a:pt x="594282" y="602357"/>
                </a:lnTo>
                <a:lnTo>
                  <a:pt x="620726" y="641559"/>
                </a:lnTo>
                <a:lnTo>
                  <a:pt x="646397" y="681223"/>
                </a:lnTo>
                <a:lnTo>
                  <a:pt x="671279" y="721327"/>
                </a:lnTo>
                <a:lnTo>
                  <a:pt x="695357" y="761847"/>
                </a:lnTo>
                <a:lnTo>
                  <a:pt x="718615" y="802761"/>
                </a:lnTo>
                <a:lnTo>
                  <a:pt x="741039" y="844045"/>
                </a:lnTo>
                <a:lnTo>
                  <a:pt x="762613" y="885677"/>
                </a:lnTo>
                <a:lnTo>
                  <a:pt x="783322" y="927632"/>
                </a:lnTo>
                <a:lnTo>
                  <a:pt x="803151" y="969888"/>
                </a:lnTo>
                <a:lnTo>
                  <a:pt x="807282" y="979170"/>
                </a:lnTo>
                <a:lnTo>
                  <a:pt x="828730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032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349105" y="5353050"/>
            <a:ext cx="204470" cy="820419"/>
          </a:xfrm>
          <a:custGeom>
            <a:avLst/>
            <a:gdLst/>
            <a:ahLst/>
            <a:cxnLst/>
            <a:rect l="l" t="t" r="r" b="b"/>
            <a:pathLst>
              <a:path w="204470" h="820420">
                <a:moveTo>
                  <a:pt x="204100" y="819150"/>
                </a:moveTo>
                <a:lnTo>
                  <a:pt x="203340" y="769821"/>
                </a:lnTo>
                <a:lnTo>
                  <a:pt x="201244" y="720587"/>
                </a:lnTo>
                <a:lnTo>
                  <a:pt x="197835" y="671468"/>
                </a:lnTo>
                <a:lnTo>
                  <a:pt x="193134" y="622484"/>
                </a:lnTo>
                <a:lnTo>
                  <a:pt x="187165" y="573654"/>
                </a:lnTo>
                <a:lnTo>
                  <a:pt x="179949" y="524998"/>
                </a:lnTo>
                <a:lnTo>
                  <a:pt x="171507" y="476535"/>
                </a:lnTo>
                <a:lnTo>
                  <a:pt x="161863" y="428286"/>
                </a:lnTo>
                <a:lnTo>
                  <a:pt x="151039" y="380271"/>
                </a:lnTo>
                <a:lnTo>
                  <a:pt x="139056" y="332508"/>
                </a:lnTo>
                <a:lnTo>
                  <a:pt x="125936" y="285019"/>
                </a:lnTo>
                <a:lnTo>
                  <a:pt x="111702" y="237821"/>
                </a:lnTo>
                <a:lnTo>
                  <a:pt x="96375" y="190936"/>
                </a:lnTo>
                <a:lnTo>
                  <a:pt x="79979" y="144384"/>
                </a:lnTo>
                <a:lnTo>
                  <a:pt x="62534" y="98183"/>
                </a:lnTo>
                <a:lnTo>
                  <a:pt x="44064" y="52353"/>
                </a:lnTo>
                <a:lnTo>
                  <a:pt x="24589" y="6915"/>
                </a:lnTo>
                <a:lnTo>
                  <a:pt x="21447" y="0"/>
                </a:lnTo>
                <a:lnTo>
                  <a:pt x="0" y="0"/>
                </a:lnTo>
                <a:lnTo>
                  <a:pt x="14801" y="33252"/>
                </a:lnTo>
                <a:lnTo>
                  <a:pt x="32823" y="76040"/>
                </a:lnTo>
                <a:lnTo>
                  <a:pt x="49919" y="119059"/>
                </a:lnTo>
                <a:lnTo>
                  <a:pt x="66074" y="162287"/>
                </a:lnTo>
                <a:lnTo>
                  <a:pt x="81272" y="205699"/>
                </a:lnTo>
                <a:lnTo>
                  <a:pt x="95498" y="249273"/>
                </a:lnTo>
                <a:lnTo>
                  <a:pt x="108737" y="292986"/>
                </a:lnTo>
                <a:lnTo>
                  <a:pt x="120974" y="336814"/>
                </a:lnTo>
                <a:lnTo>
                  <a:pt x="132193" y="380734"/>
                </a:lnTo>
                <a:lnTo>
                  <a:pt x="142378" y="424724"/>
                </a:lnTo>
                <a:lnTo>
                  <a:pt x="151516" y="468759"/>
                </a:lnTo>
                <a:lnTo>
                  <a:pt x="159590" y="512817"/>
                </a:lnTo>
                <a:lnTo>
                  <a:pt x="166586" y="556874"/>
                </a:lnTo>
                <a:lnTo>
                  <a:pt x="172487" y="600908"/>
                </a:lnTo>
                <a:lnTo>
                  <a:pt x="177279" y="644895"/>
                </a:lnTo>
                <a:lnTo>
                  <a:pt x="180947" y="688812"/>
                </a:lnTo>
                <a:lnTo>
                  <a:pt x="183475" y="732636"/>
                </a:lnTo>
                <a:lnTo>
                  <a:pt x="184848" y="776343"/>
                </a:lnTo>
                <a:lnTo>
                  <a:pt x="185050" y="819912"/>
                </a:lnTo>
                <a:lnTo>
                  <a:pt x="204100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032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4701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95781" y="3832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6874256" y="1571803"/>
            <a:ext cx="2571115" cy="2219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14933" y="4567428"/>
            <a:ext cx="579120" cy="7856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032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14933" y="5353050"/>
            <a:ext cx="579120" cy="9791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677699" y="4649560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032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14933" y="6332220"/>
            <a:ext cx="579120" cy="1371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44701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95781" y="3832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874256" y="1571803"/>
            <a:ext cx="2571115" cy="2219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032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032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44701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808481" y="38323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053846" y="33751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874256" y="1571803"/>
            <a:ext cx="2571115" cy="2219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9288" y="571754"/>
            <a:ext cx="41808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Pushdown</a:t>
            </a:r>
            <a:r>
              <a:rPr dirty="0" spc="-20"/>
              <a:t> </a:t>
            </a:r>
            <a:r>
              <a:rPr dirty="0" spc="-5"/>
              <a:t>Automata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16939" y="1253744"/>
            <a:ext cx="8229600" cy="535940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Consists</a:t>
            </a:r>
            <a:r>
              <a:rPr dirty="0" sz="2400" spc="-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of</a:t>
            </a:r>
            <a:endParaRPr sz="24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575"/>
              </a:spcBef>
              <a:buChar char="•"/>
              <a:tabLst>
                <a:tab pos="755650" algn="l"/>
                <a:tab pos="75628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Pushdown stack (can have terminals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dirty="0" sz="2400" spc="1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nonterminals)</a:t>
            </a:r>
            <a:endParaRPr sz="2400">
              <a:latin typeface="Tahoma"/>
              <a:cs typeface="Tahoma"/>
            </a:endParaRPr>
          </a:p>
          <a:p>
            <a:pPr lvl="1" marL="755650" indent="-281305">
              <a:lnSpc>
                <a:spcPct val="100000"/>
              </a:lnSpc>
              <a:spcBef>
                <a:spcPts val="575"/>
              </a:spcBef>
              <a:buChar char="•"/>
              <a:tabLst>
                <a:tab pos="755650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Finite state automaton</a:t>
            </a:r>
            <a:r>
              <a:rPr dirty="0" sz="2400" spc="-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control</a:t>
            </a:r>
            <a:endParaRPr sz="24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Can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do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one of three actions (based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on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state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and</a:t>
            </a:r>
            <a:r>
              <a:rPr dirty="0" sz="24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input):</a:t>
            </a:r>
            <a:endParaRPr sz="24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580"/>
              </a:spcBef>
              <a:buChar char="•"/>
              <a:tabLst>
                <a:tab pos="755015" algn="l"/>
                <a:tab pos="755650" algn="l"/>
              </a:tabLst>
            </a:pPr>
            <a:r>
              <a:rPr dirty="0" sz="2400" spc="-10">
                <a:solidFill>
                  <a:srgbClr val="FFFFFF"/>
                </a:solidFill>
                <a:latin typeface="Tahoma"/>
                <a:cs typeface="Tahoma"/>
              </a:rPr>
              <a:t>Shift:</a:t>
            </a:r>
            <a:endParaRPr sz="2400">
              <a:latin typeface="Tahoma"/>
              <a:cs typeface="Tahoma"/>
            </a:endParaRPr>
          </a:p>
          <a:p>
            <a:pPr lvl="2" marL="1155700" indent="-229235">
              <a:lnSpc>
                <a:spcPct val="100000"/>
              </a:lnSpc>
              <a:spcBef>
                <a:spcPts val="575"/>
              </a:spcBef>
              <a:buChar char="•"/>
              <a:tabLst>
                <a:tab pos="115633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Shift current input symbol from input onto </a:t>
            </a:r>
            <a:r>
              <a:rPr dirty="0" sz="2400" spc="-10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4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575"/>
              </a:spcBef>
              <a:buChar char="•"/>
              <a:tabLst>
                <a:tab pos="755650" algn="l"/>
                <a:tab pos="75628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Reduce:</a:t>
            </a:r>
            <a:endParaRPr sz="2400">
              <a:latin typeface="Tahoma"/>
              <a:cs typeface="Tahoma"/>
            </a:endParaRPr>
          </a:p>
          <a:p>
            <a:pPr lvl="2" marL="1155700" marR="179705" indent="-228600">
              <a:lnSpc>
                <a:spcPts val="3060"/>
              </a:lnSpc>
              <a:spcBef>
                <a:spcPts val="530"/>
              </a:spcBef>
              <a:buChar char="•"/>
              <a:tabLst>
                <a:tab pos="115633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If symbols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on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top of stack match right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hand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side of  some grammar production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NT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600" spc="13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endParaRPr sz="2600">
              <a:latin typeface="Symbol"/>
              <a:cs typeface="Symbol"/>
            </a:endParaRPr>
          </a:p>
          <a:p>
            <a:pPr lvl="2" marL="1155700" indent="-229235">
              <a:lnSpc>
                <a:spcPct val="100000"/>
              </a:lnSpc>
              <a:spcBef>
                <a:spcPts val="570"/>
              </a:spcBef>
              <a:buChar char="•"/>
              <a:tabLst>
                <a:tab pos="115633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Pop symbols (</a:t>
            </a:r>
            <a:r>
              <a:rPr dirty="0" sz="2800" spc="-5">
                <a:solidFill>
                  <a:srgbClr val="FFFFFF"/>
                </a:solidFill>
                <a:latin typeface="Symbol"/>
                <a:cs typeface="Symbol"/>
              </a:rPr>
              <a:t>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) off of the</a:t>
            </a:r>
            <a:r>
              <a:rPr dirty="0" sz="2400" spc="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400">
              <a:latin typeface="Tahoma"/>
              <a:cs typeface="Tahoma"/>
            </a:endParaRPr>
          </a:p>
          <a:p>
            <a:pPr lvl="2" marL="1155700" indent="-229235">
              <a:lnSpc>
                <a:spcPct val="100000"/>
              </a:lnSpc>
              <a:spcBef>
                <a:spcPts val="650"/>
              </a:spcBef>
              <a:buChar char="•"/>
              <a:tabLst>
                <a:tab pos="1156335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Push left </a:t>
            </a:r>
            <a:r>
              <a:rPr dirty="0" sz="2400">
                <a:solidFill>
                  <a:srgbClr val="FFFFFF"/>
                </a:solidFill>
                <a:latin typeface="Tahoma"/>
                <a:cs typeface="Tahoma"/>
              </a:rPr>
              <a:t>hand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side nonterminal </a:t>
            </a:r>
            <a:r>
              <a:rPr dirty="0" sz="24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NT)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onto</a:t>
            </a:r>
            <a:r>
              <a:rPr dirty="0" sz="2400" spc="-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4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580"/>
              </a:spcBef>
              <a:buChar char="•"/>
              <a:tabLst>
                <a:tab pos="755015" algn="l"/>
                <a:tab pos="755650" algn="l"/>
              </a:tabLst>
            </a:pP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Accept the input</a:t>
            </a:r>
            <a:r>
              <a:rPr dirty="0" sz="2400" spc="-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Tahoma"/>
                <a:cs typeface="Tahoma"/>
              </a:rPr>
              <a:t>string</a:t>
            </a:r>
            <a:endParaRPr sz="2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571803"/>
            <a:ext cx="257048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24400" y="2813304"/>
            <a:ext cx="2896870" cy="132080"/>
          </a:xfrm>
          <a:custGeom>
            <a:avLst/>
            <a:gdLst/>
            <a:ahLst/>
            <a:cxnLst/>
            <a:rect l="l" t="t" r="r" b="b"/>
            <a:pathLst>
              <a:path w="2896870" h="132080">
                <a:moveTo>
                  <a:pt x="2871126" y="81940"/>
                </a:moveTo>
                <a:lnTo>
                  <a:pt x="2860841" y="75603"/>
                </a:lnTo>
                <a:lnTo>
                  <a:pt x="762" y="0"/>
                </a:lnTo>
                <a:lnTo>
                  <a:pt x="0" y="12953"/>
                </a:lnTo>
                <a:lnTo>
                  <a:pt x="2860284" y="87787"/>
                </a:lnTo>
                <a:lnTo>
                  <a:pt x="2871126" y="81940"/>
                </a:lnTo>
                <a:close/>
              </a:path>
              <a:path w="2896870" h="132080">
                <a:moveTo>
                  <a:pt x="2883407" y="89392"/>
                </a:moveTo>
                <a:lnTo>
                  <a:pt x="2883407" y="88391"/>
                </a:lnTo>
                <a:lnTo>
                  <a:pt x="2860284" y="87787"/>
                </a:lnTo>
                <a:lnTo>
                  <a:pt x="2802635" y="118871"/>
                </a:lnTo>
                <a:lnTo>
                  <a:pt x="2799588" y="121157"/>
                </a:lnTo>
                <a:lnTo>
                  <a:pt x="2798826" y="124968"/>
                </a:lnTo>
                <a:lnTo>
                  <a:pt x="2801874" y="131063"/>
                </a:lnTo>
                <a:lnTo>
                  <a:pt x="2805683" y="131825"/>
                </a:lnTo>
                <a:lnTo>
                  <a:pt x="2808731" y="130301"/>
                </a:lnTo>
                <a:lnTo>
                  <a:pt x="2883407" y="89392"/>
                </a:lnTo>
                <a:close/>
              </a:path>
              <a:path w="2896870" h="132080">
                <a:moveTo>
                  <a:pt x="2896361" y="82295"/>
                </a:moveTo>
                <a:lnTo>
                  <a:pt x="2811779" y="30479"/>
                </a:lnTo>
                <a:lnTo>
                  <a:pt x="2808731" y="28956"/>
                </a:lnTo>
                <a:lnTo>
                  <a:pt x="2804922" y="29718"/>
                </a:lnTo>
                <a:lnTo>
                  <a:pt x="2802635" y="32765"/>
                </a:lnTo>
                <a:lnTo>
                  <a:pt x="2801111" y="35813"/>
                </a:lnTo>
                <a:lnTo>
                  <a:pt x="2801874" y="39623"/>
                </a:lnTo>
                <a:lnTo>
                  <a:pt x="2804922" y="41147"/>
                </a:lnTo>
                <a:lnTo>
                  <a:pt x="2860841" y="75603"/>
                </a:lnTo>
                <a:lnTo>
                  <a:pt x="2883407" y="76200"/>
                </a:lnTo>
                <a:lnTo>
                  <a:pt x="2883407" y="89392"/>
                </a:lnTo>
                <a:lnTo>
                  <a:pt x="2896361" y="82295"/>
                </a:lnTo>
                <a:close/>
              </a:path>
              <a:path w="2896870" h="132080">
                <a:moveTo>
                  <a:pt x="2880359" y="88312"/>
                </a:moveTo>
                <a:lnTo>
                  <a:pt x="2880359" y="87629"/>
                </a:lnTo>
                <a:lnTo>
                  <a:pt x="2871126" y="81940"/>
                </a:lnTo>
                <a:lnTo>
                  <a:pt x="2860284" y="87787"/>
                </a:lnTo>
                <a:lnTo>
                  <a:pt x="2880359" y="88312"/>
                </a:lnTo>
                <a:close/>
              </a:path>
              <a:path w="2896870" h="132080">
                <a:moveTo>
                  <a:pt x="2883407" y="88391"/>
                </a:moveTo>
                <a:lnTo>
                  <a:pt x="2883407" y="76200"/>
                </a:lnTo>
                <a:lnTo>
                  <a:pt x="2860841" y="75603"/>
                </a:lnTo>
                <a:lnTo>
                  <a:pt x="2871126" y="81940"/>
                </a:lnTo>
                <a:lnTo>
                  <a:pt x="2880359" y="76962"/>
                </a:lnTo>
                <a:lnTo>
                  <a:pt x="2880359" y="88312"/>
                </a:lnTo>
                <a:lnTo>
                  <a:pt x="2883407" y="88391"/>
                </a:lnTo>
                <a:close/>
              </a:path>
              <a:path w="2896870" h="132080">
                <a:moveTo>
                  <a:pt x="2880359" y="87629"/>
                </a:moveTo>
                <a:lnTo>
                  <a:pt x="2880359" y="76962"/>
                </a:lnTo>
                <a:lnTo>
                  <a:pt x="2871126" y="81940"/>
                </a:lnTo>
                <a:lnTo>
                  <a:pt x="2880359" y="876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647438" y="3270503"/>
            <a:ext cx="664845" cy="124460"/>
          </a:xfrm>
          <a:custGeom>
            <a:avLst/>
            <a:gdLst/>
            <a:ahLst/>
            <a:cxnLst/>
            <a:rect l="l" t="t" r="r" b="b"/>
            <a:pathLst>
              <a:path w="664845" h="124460">
                <a:moveTo>
                  <a:pt x="664718" y="124206"/>
                </a:moveTo>
                <a:lnTo>
                  <a:pt x="2286" y="0"/>
                </a:lnTo>
                <a:lnTo>
                  <a:pt x="0" y="12954"/>
                </a:lnTo>
                <a:lnTo>
                  <a:pt x="593343" y="124206"/>
                </a:lnTo>
                <a:lnTo>
                  <a:pt x="664718" y="1242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808481" y="38323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053846" y="33751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7736840" y="2303313"/>
            <a:ext cx="1708785" cy="1488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34925" marR="5080" indent="-22860">
              <a:lnSpc>
                <a:spcPct val="114300"/>
              </a:lnSpc>
              <a:spcBef>
                <a:spcPts val="95"/>
              </a:spcBef>
              <a:tabLst>
                <a:tab pos="1001394" algn="l"/>
                <a:tab pos="1023619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279140" y="1995739"/>
            <a:ext cx="1444625" cy="1783080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Options:</a:t>
            </a:r>
            <a:endParaRPr sz="3000">
              <a:latin typeface="Tahoma"/>
              <a:cs typeface="Tahoma"/>
            </a:endParaRPr>
          </a:p>
          <a:p>
            <a:pPr algn="just" marL="355600" marR="178435">
              <a:lnSpc>
                <a:spcPct val="120000"/>
              </a:lnSpc>
              <a:spcBef>
                <a:spcPts val="10"/>
              </a:spcBef>
            </a:pPr>
            <a:r>
              <a:rPr dirty="0" sz="2200" spc="-45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du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e  </a:t>
            </a:r>
            <a:r>
              <a:rPr dirty="0" sz="2200" spc="-45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du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e 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Shift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240782" y="3394709"/>
            <a:ext cx="3065780" cy="603250"/>
          </a:xfrm>
          <a:custGeom>
            <a:avLst/>
            <a:gdLst/>
            <a:ahLst/>
            <a:cxnLst/>
            <a:rect l="l" t="t" r="r" b="b"/>
            <a:pathLst>
              <a:path w="3065779" h="603250">
                <a:moveTo>
                  <a:pt x="3040654" y="563516"/>
                </a:moveTo>
                <a:lnTo>
                  <a:pt x="3030631" y="554860"/>
                </a:lnTo>
                <a:lnTo>
                  <a:pt x="71374" y="0"/>
                </a:lnTo>
                <a:lnTo>
                  <a:pt x="0" y="0"/>
                </a:lnTo>
                <a:lnTo>
                  <a:pt x="3028331" y="567812"/>
                </a:lnTo>
                <a:lnTo>
                  <a:pt x="3040654" y="563516"/>
                </a:lnTo>
                <a:close/>
              </a:path>
              <a:path w="3065779" h="603250">
                <a:moveTo>
                  <a:pt x="3054350" y="571778"/>
                </a:moveTo>
                <a:lnTo>
                  <a:pt x="3054350" y="559307"/>
                </a:lnTo>
                <a:lnTo>
                  <a:pt x="3052064" y="572262"/>
                </a:lnTo>
                <a:lnTo>
                  <a:pt x="3028331" y="567812"/>
                </a:lnTo>
                <a:lnTo>
                  <a:pt x="2967482" y="589026"/>
                </a:lnTo>
                <a:lnTo>
                  <a:pt x="2964434" y="590550"/>
                </a:lnTo>
                <a:lnTo>
                  <a:pt x="2962910" y="594360"/>
                </a:lnTo>
                <a:lnTo>
                  <a:pt x="2963672" y="597407"/>
                </a:lnTo>
                <a:lnTo>
                  <a:pt x="2965196" y="600455"/>
                </a:lnTo>
                <a:lnTo>
                  <a:pt x="2969006" y="602741"/>
                </a:lnTo>
                <a:lnTo>
                  <a:pt x="2972054" y="601217"/>
                </a:lnTo>
                <a:lnTo>
                  <a:pt x="3054350" y="571778"/>
                </a:lnTo>
                <a:close/>
              </a:path>
              <a:path w="3065779" h="603250">
                <a:moveTo>
                  <a:pt x="3065780" y="567689"/>
                </a:moveTo>
                <a:lnTo>
                  <a:pt x="2990342" y="502919"/>
                </a:lnTo>
                <a:lnTo>
                  <a:pt x="2988056" y="500634"/>
                </a:lnTo>
                <a:lnTo>
                  <a:pt x="2983484" y="501395"/>
                </a:lnTo>
                <a:lnTo>
                  <a:pt x="2981198" y="503681"/>
                </a:lnTo>
                <a:lnTo>
                  <a:pt x="2978912" y="506729"/>
                </a:lnTo>
                <a:lnTo>
                  <a:pt x="2979674" y="510539"/>
                </a:lnTo>
                <a:lnTo>
                  <a:pt x="2981960" y="512825"/>
                </a:lnTo>
                <a:lnTo>
                  <a:pt x="3030631" y="554860"/>
                </a:lnTo>
                <a:lnTo>
                  <a:pt x="3054350" y="559307"/>
                </a:lnTo>
                <a:lnTo>
                  <a:pt x="3054350" y="571778"/>
                </a:lnTo>
                <a:lnTo>
                  <a:pt x="3065780" y="567689"/>
                </a:lnTo>
                <a:close/>
              </a:path>
              <a:path w="3065779" h="603250">
                <a:moveTo>
                  <a:pt x="3050540" y="571976"/>
                </a:moveTo>
                <a:lnTo>
                  <a:pt x="3050540" y="560069"/>
                </a:lnTo>
                <a:lnTo>
                  <a:pt x="3049016" y="570738"/>
                </a:lnTo>
                <a:lnTo>
                  <a:pt x="3040654" y="563516"/>
                </a:lnTo>
                <a:lnTo>
                  <a:pt x="3028331" y="567812"/>
                </a:lnTo>
                <a:lnTo>
                  <a:pt x="3050540" y="571976"/>
                </a:lnTo>
                <a:close/>
              </a:path>
              <a:path w="3065779" h="603250">
                <a:moveTo>
                  <a:pt x="3054350" y="559307"/>
                </a:moveTo>
                <a:lnTo>
                  <a:pt x="3030631" y="554860"/>
                </a:lnTo>
                <a:lnTo>
                  <a:pt x="3040654" y="563516"/>
                </a:lnTo>
                <a:lnTo>
                  <a:pt x="3050540" y="560069"/>
                </a:lnTo>
                <a:lnTo>
                  <a:pt x="3050540" y="571976"/>
                </a:lnTo>
                <a:lnTo>
                  <a:pt x="3052064" y="572262"/>
                </a:lnTo>
                <a:lnTo>
                  <a:pt x="3054350" y="559307"/>
                </a:lnTo>
                <a:close/>
              </a:path>
              <a:path w="3065779" h="603250">
                <a:moveTo>
                  <a:pt x="3050540" y="560069"/>
                </a:moveTo>
                <a:lnTo>
                  <a:pt x="3040654" y="563516"/>
                </a:lnTo>
                <a:lnTo>
                  <a:pt x="3049016" y="570738"/>
                </a:lnTo>
                <a:lnTo>
                  <a:pt x="3050540" y="560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20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 </a:t>
            </a:r>
            <a:r>
              <a:rPr dirty="0" spc="-5"/>
              <a:t>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5027" y="3348228"/>
            <a:ext cx="1000760" cy="46990"/>
          </a:xfrm>
          <a:custGeom>
            <a:avLst/>
            <a:gdLst/>
            <a:ahLst/>
            <a:cxnLst/>
            <a:rect l="l" t="t" r="r" b="b"/>
            <a:pathLst>
              <a:path w="1000760" h="46989">
                <a:moveTo>
                  <a:pt x="1000506" y="46482"/>
                </a:moveTo>
                <a:lnTo>
                  <a:pt x="1000506" y="0"/>
                </a:lnTo>
                <a:lnTo>
                  <a:pt x="0" y="0"/>
                </a:lnTo>
                <a:lnTo>
                  <a:pt x="0" y="46482"/>
                </a:lnTo>
                <a:lnTo>
                  <a:pt x="4571" y="46482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46482"/>
                </a:lnTo>
                <a:lnTo>
                  <a:pt x="1000506" y="46482"/>
                </a:lnTo>
                <a:close/>
              </a:path>
              <a:path w="1000760" h="46989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6989">
                <a:moveTo>
                  <a:pt x="9906" y="46482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482"/>
                </a:lnTo>
                <a:lnTo>
                  <a:pt x="9906" y="46482"/>
                </a:lnTo>
                <a:close/>
              </a:path>
              <a:path w="1000760" h="46989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46989">
                <a:moveTo>
                  <a:pt x="995172" y="4648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46482"/>
                </a:lnTo>
                <a:lnTo>
                  <a:pt x="995172" y="464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267200" y="2928366"/>
            <a:ext cx="3354070" cy="355600"/>
          </a:xfrm>
          <a:custGeom>
            <a:avLst/>
            <a:gdLst/>
            <a:ahLst/>
            <a:cxnLst/>
            <a:rect l="l" t="t" r="r" b="b"/>
            <a:pathLst>
              <a:path w="3354070" h="355600">
                <a:moveTo>
                  <a:pt x="3327794" y="46041"/>
                </a:moveTo>
                <a:lnTo>
                  <a:pt x="3317063" y="40930"/>
                </a:lnTo>
                <a:lnTo>
                  <a:pt x="0" y="342138"/>
                </a:lnTo>
                <a:lnTo>
                  <a:pt x="762" y="355092"/>
                </a:lnTo>
                <a:lnTo>
                  <a:pt x="3317745" y="53204"/>
                </a:lnTo>
                <a:lnTo>
                  <a:pt x="3327794" y="46041"/>
                </a:lnTo>
                <a:close/>
              </a:path>
              <a:path w="3354070" h="355600">
                <a:moveTo>
                  <a:pt x="3353561" y="43433"/>
                </a:moveTo>
                <a:lnTo>
                  <a:pt x="3263646" y="1523"/>
                </a:lnTo>
                <a:lnTo>
                  <a:pt x="3260598" y="0"/>
                </a:lnTo>
                <a:lnTo>
                  <a:pt x="3256788" y="1523"/>
                </a:lnTo>
                <a:lnTo>
                  <a:pt x="3255264" y="4571"/>
                </a:lnTo>
                <a:lnTo>
                  <a:pt x="3253740" y="8381"/>
                </a:lnTo>
                <a:lnTo>
                  <a:pt x="3254502" y="12191"/>
                </a:lnTo>
                <a:lnTo>
                  <a:pt x="3258311" y="12953"/>
                </a:lnTo>
                <a:lnTo>
                  <a:pt x="3317063" y="40930"/>
                </a:lnTo>
                <a:lnTo>
                  <a:pt x="3339846" y="38861"/>
                </a:lnTo>
                <a:lnTo>
                  <a:pt x="3341370" y="51053"/>
                </a:lnTo>
                <a:lnTo>
                  <a:pt x="3341370" y="52175"/>
                </a:lnTo>
                <a:lnTo>
                  <a:pt x="3353561" y="43433"/>
                </a:lnTo>
                <a:close/>
              </a:path>
              <a:path w="3354070" h="355600">
                <a:moveTo>
                  <a:pt x="3341370" y="52175"/>
                </a:moveTo>
                <a:lnTo>
                  <a:pt x="3341370" y="51053"/>
                </a:lnTo>
                <a:lnTo>
                  <a:pt x="3317745" y="53204"/>
                </a:lnTo>
                <a:lnTo>
                  <a:pt x="3265170" y="90677"/>
                </a:lnTo>
                <a:lnTo>
                  <a:pt x="3262122" y="92963"/>
                </a:lnTo>
                <a:lnTo>
                  <a:pt x="3261359" y="96773"/>
                </a:lnTo>
                <a:lnTo>
                  <a:pt x="3265931" y="102869"/>
                </a:lnTo>
                <a:lnTo>
                  <a:pt x="3269742" y="103631"/>
                </a:lnTo>
                <a:lnTo>
                  <a:pt x="3272790" y="101345"/>
                </a:lnTo>
                <a:lnTo>
                  <a:pt x="3341370" y="52175"/>
                </a:lnTo>
                <a:close/>
              </a:path>
              <a:path w="3354070" h="355600">
                <a:moveTo>
                  <a:pt x="3341370" y="51053"/>
                </a:moveTo>
                <a:lnTo>
                  <a:pt x="3339846" y="38861"/>
                </a:lnTo>
                <a:lnTo>
                  <a:pt x="3317063" y="40930"/>
                </a:lnTo>
                <a:lnTo>
                  <a:pt x="3327794" y="46041"/>
                </a:lnTo>
                <a:lnTo>
                  <a:pt x="3336798" y="39623"/>
                </a:lnTo>
                <a:lnTo>
                  <a:pt x="3338322" y="51053"/>
                </a:lnTo>
                <a:lnTo>
                  <a:pt x="3338322" y="51331"/>
                </a:lnTo>
                <a:lnTo>
                  <a:pt x="3341370" y="51053"/>
                </a:lnTo>
                <a:close/>
              </a:path>
              <a:path w="3354070" h="355600">
                <a:moveTo>
                  <a:pt x="3338322" y="51331"/>
                </a:moveTo>
                <a:lnTo>
                  <a:pt x="3338322" y="51053"/>
                </a:lnTo>
                <a:lnTo>
                  <a:pt x="3327794" y="46041"/>
                </a:lnTo>
                <a:lnTo>
                  <a:pt x="3317745" y="53204"/>
                </a:lnTo>
                <a:lnTo>
                  <a:pt x="3338322" y="51331"/>
                </a:lnTo>
                <a:close/>
              </a:path>
              <a:path w="3354070" h="355600">
                <a:moveTo>
                  <a:pt x="3338322" y="51053"/>
                </a:moveTo>
                <a:lnTo>
                  <a:pt x="3336798" y="39623"/>
                </a:lnTo>
                <a:lnTo>
                  <a:pt x="3327794" y="46041"/>
                </a:lnTo>
                <a:lnTo>
                  <a:pt x="3338322" y="510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677150" y="2724150"/>
            <a:ext cx="1866900" cy="419100"/>
          </a:xfrm>
          <a:custGeom>
            <a:avLst/>
            <a:gdLst/>
            <a:ahLst/>
            <a:cxnLst/>
            <a:rect l="l" t="t" r="r" b="b"/>
            <a:pathLst>
              <a:path w="1866900" h="419100">
                <a:moveTo>
                  <a:pt x="1866900" y="419100"/>
                </a:moveTo>
                <a:lnTo>
                  <a:pt x="1866900" y="0"/>
                </a:lnTo>
                <a:lnTo>
                  <a:pt x="0" y="0"/>
                </a:lnTo>
                <a:lnTo>
                  <a:pt x="0" y="419100"/>
                </a:lnTo>
                <a:lnTo>
                  <a:pt x="19050" y="4191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828800" y="38100"/>
                </a:lnTo>
                <a:lnTo>
                  <a:pt x="1828800" y="19050"/>
                </a:lnTo>
                <a:lnTo>
                  <a:pt x="1847850" y="38100"/>
                </a:lnTo>
                <a:lnTo>
                  <a:pt x="1847850" y="419100"/>
                </a:lnTo>
                <a:lnTo>
                  <a:pt x="1866900" y="419100"/>
                </a:lnTo>
                <a:close/>
              </a:path>
              <a:path w="1866900" h="4191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866900" h="419100">
                <a:moveTo>
                  <a:pt x="38100" y="3810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381000"/>
                </a:lnTo>
                <a:lnTo>
                  <a:pt x="38100" y="381000"/>
                </a:lnTo>
                <a:close/>
              </a:path>
              <a:path w="1866900" h="419100">
                <a:moveTo>
                  <a:pt x="1847850" y="381000"/>
                </a:moveTo>
                <a:lnTo>
                  <a:pt x="19050" y="381000"/>
                </a:lnTo>
                <a:lnTo>
                  <a:pt x="38100" y="400050"/>
                </a:lnTo>
                <a:lnTo>
                  <a:pt x="38100" y="419100"/>
                </a:lnTo>
                <a:lnTo>
                  <a:pt x="1828800" y="419100"/>
                </a:lnTo>
                <a:lnTo>
                  <a:pt x="1828800" y="400050"/>
                </a:lnTo>
                <a:lnTo>
                  <a:pt x="1847850" y="381000"/>
                </a:lnTo>
                <a:close/>
              </a:path>
              <a:path w="1866900" h="419100">
                <a:moveTo>
                  <a:pt x="38100" y="419100"/>
                </a:moveTo>
                <a:lnTo>
                  <a:pt x="38100" y="400050"/>
                </a:lnTo>
                <a:lnTo>
                  <a:pt x="19050" y="381000"/>
                </a:lnTo>
                <a:lnTo>
                  <a:pt x="19050" y="419100"/>
                </a:lnTo>
                <a:lnTo>
                  <a:pt x="38100" y="419100"/>
                </a:lnTo>
                <a:close/>
              </a:path>
              <a:path w="1866900" h="419100">
                <a:moveTo>
                  <a:pt x="1847850" y="38100"/>
                </a:moveTo>
                <a:lnTo>
                  <a:pt x="1828800" y="19050"/>
                </a:lnTo>
                <a:lnTo>
                  <a:pt x="1828800" y="38100"/>
                </a:lnTo>
                <a:lnTo>
                  <a:pt x="1847850" y="38100"/>
                </a:lnTo>
                <a:close/>
              </a:path>
              <a:path w="1866900" h="419100">
                <a:moveTo>
                  <a:pt x="1847850" y="381000"/>
                </a:moveTo>
                <a:lnTo>
                  <a:pt x="1847850" y="38100"/>
                </a:lnTo>
                <a:lnTo>
                  <a:pt x="1828800" y="38100"/>
                </a:lnTo>
                <a:lnTo>
                  <a:pt x="1828800" y="381000"/>
                </a:lnTo>
                <a:lnTo>
                  <a:pt x="1847850" y="381000"/>
                </a:lnTo>
                <a:close/>
              </a:path>
              <a:path w="1866900" h="419100">
                <a:moveTo>
                  <a:pt x="1847850" y="419100"/>
                </a:moveTo>
                <a:lnTo>
                  <a:pt x="1847850" y="381000"/>
                </a:lnTo>
                <a:lnTo>
                  <a:pt x="1828800" y="400050"/>
                </a:lnTo>
                <a:lnTo>
                  <a:pt x="1828800" y="419100"/>
                </a:lnTo>
                <a:lnTo>
                  <a:pt x="1847850" y="4191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5027" y="38054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1" y="9906"/>
                </a:lnTo>
                <a:lnTo>
                  <a:pt x="995171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4571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1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1" y="99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995171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5171" y="476250"/>
                </a:moveTo>
                <a:lnTo>
                  <a:pt x="995171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1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5027" y="3394709"/>
            <a:ext cx="1000760" cy="429895"/>
          </a:xfrm>
          <a:custGeom>
            <a:avLst/>
            <a:gdLst/>
            <a:ahLst/>
            <a:cxnLst/>
            <a:rect l="l" t="t" r="r" b="b"/>
            <a:pathLst>
              <a:path w="1000760" h="429895">
                <a:moveTo>
                  <a:pt x="9906" y="420624"/>
                </a:moveTo>
                <a:lnTo>
                  <a:pt x="9906" y="0"/>
                </a:lnTo>
                <a:lnTo>
                  <a:pt x="0" y="0"/>
                </a:lnTo>
                <a:lnTo>
                  <a:pt x="0" y="429768"/>
                </a:lnTo>
                <a:lnTo>
                  <a:pt x="4572" y="429768"/>
                </a:lnTo>
                <a:lnTo>
                  <a:pt x="4572" y="420624"/>
                </a:lnTo>
                <a:lnTo>
                  <a:pt x="9906" y="420624"/>
                </a:lnTo>
                <a:close/>
              </a:path>
              <a:path w="1000760" h="429895">
                <a:moveTo>
                  <a:pt x="995172" y="420624"/>
                </a:moveTo>
                <a:lnTo>
                  <a:pt x="4572" y="420624"/>
                </a:lnTo>
                <a:lnTo>
                  <a:pt x="9906" y="425196"/>
                </a:lnTo>
                <a:lnTo>
                  <a:pt x="9906" y="429768"/>
                </a:lnTo>
                <a:lnTo>
                  <a:pt x="990600" y="429768"/>
                </a:lnTo>
                <a:lnTo>
                  <a:pt x="990600" y="425196"/>
                </a:lnTo>
                <a:lnTo>
                  <a:pt x="995172" y="420624"/>
                </a:lnTo>
                <a:close/>
              </a:path>
              <a:path w="1000760" h="429895">
                <a:moveTo>
                  <a:pt x="9906" y="429768"/>
                </a:moveTo>
                <a:lnTo>
                  <a:pt x="9906" y="425196"/>
                </a:lnTo>
                <a:lnTo>
                  <a:pt x="4572" y="420624"/>
                </a:lnTo>
                <a:lnTo>
                  <a:pt x="4572" y="429768"/>
                </a:lnTo>
                <a:lnTo>
                  <a:pt x="9906" y="429768"/>
                </a:lnTo>
                <a:close/>
              </a:path>
              <a:path w="1000760" h="429895">
                <a:moveTo>
                  <a:pt x="1000506" y="429768"/>
                </a:moveTo>
                <a:lnTo>
                  <a:pt x="1000506" y="0"/>
                </a:lnTo>
                <a:lnTo>
                  <a:pt x="990600" y="0"/>
                </a:lnTo>
                <a:lnTo>
                  <a:pt x="990600" y="420624"/>
                </a:lnTo>
                <a:lnTo>
                  <a:pt x="995172" y="420624"/>
                </a:lnTo>
                <a:lnTo>
                  <a:pt x="995172" y="429768"/>
                </a:lnTo>
                <a:lnTo>
                  <a:pt x="1000506" y="429768"/>
                </a:lnTo>
                <a:close/>
              </a:path>
              <a:path w="1000760" h="429895">
                <a:moveTo>
                  <a:pt x="995172" y="429768"/>
                </a:moveTo>
                <a:lnTo>
                  <a:pt x="995172" y="420624"/>
                </a:lnTo>
                <a:lnTo>
                  <a:pt x="990600" y="425196"/>
                </a:lnTo>
                <a:lnTo>
                  <a:pt x="990600" y="429768"/>
                </a:lnTo>
                <a:lnTo>
                  <a:pt x="995172" y="42976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808481" y="2088134"/>
            <a:ext cx="4831080" cy="2135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68550" marR="5080" indent="-34290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8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marL="2368550">
              <a:lnSpc>
                <a:spcPts val="2520"/>
              </a:lnSpc>
              <a:spcBef>
                <a:spcPts val="535"/>
              </a:spcBef>
            </a:pP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200">
              <a:latin typeface="Tahoma"/>
              <a:cs typeface="Tahoma"/>
            </a:endParaRPr>
          </a:p>
          <a:p>
            <a:pPr algn="ctr" marR="4230370">
              <a:lnSpc>
                <a:spcPts val="276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  <a:p>
            <a:pPr algn="ctr" marR="4230370">
              <a:lnSpc>
                <a:spcPct val="100000"/>
              </a:lnSpc>
              <a:spcBef>
                <a:spcPts val="72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874256" y="1571905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8090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Expr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14933" y="4567428"/>
            <a:ext cx="579120" cy="7856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90399" y="5226690"/>
            <a:ext cx="450215" cy="293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10"/>
              </a:lnSpc>
            </a:pPr>
            <a:r>
              <a:rPr dirty="0" sz="3200" spc="-5" b="1">
                <a:latin typeface="Times New Roman"/>
                <a:cs typeface="Times New Roman"/>
              </a:rPr>
              <a:t>U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0246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60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64592"/>
                </a:lnTo>
                <a:lnTo>
                  <a:pt x="1000505" y="164592"/>
                </a:lnTo>
                <a:close/>
              </a:path>
              <a:path w="1000760" h="16510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165100">
                <a:moveTo>
                  <a:pt x="9906" y="16459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6" y="164592"/>
                </a:lnTo>
                <a:close/>
              </a:path>
              <a:path w="1000760" h="16510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165100">
                <a:moveTo>
                  <a:pt x="995172" y="16459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64592"/>
                </a:lnTo>
                <a:lnTo>
                  <a:pt x="995172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43427" y="54818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5" y="0"/>
                </a:lnTo>
                <a:lnTo>
                  <a:pt x="0" y="0"/>
                </a:lnTo>
                <a:lnTo>
                  <a:pt x="0" y="476250"/>
                </a:lnTo>
                <a:lnTo>
                  <a:pt x="4572" y="476250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599" y="9906"/>
                </a:lnTo>
                <a:lnTo>
                  <a:pt x="990599" y="4572"/>
                </a:lnTo>
                <a:lnTo>
                  <a:pt x="995171" y="9906"/>
                </a:lnTo>
                <a:lnTo>
                  <a:pt x="995172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4572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2" y="467106"/>
                </a:lnTo>
                <a:lnTo>
                  <a:pt x="4572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1" y="9906"/>
                </a:moveTo>
                <a:lnTo>
                  <a:pt x="990599" y="4572"/>
                </a:lnTo>
                <a:lnTo>
                  <a:pt x="990599" y="9906"/>
                </a:lnTo>
                <a:lnTo>
                  <a:pt x="995171" y="9906"/>
                </a:lnTo>
                <a:close/>
              </a:path>
              <a:path w="1000760" h="476250">
                <a:moveTo>
                  <a:pt x="995172" y="467106"/>
                </a:moveTo>
                <a:lnTo>
                  <a:pt x="995171" y="9906"/>
                </a:lnTo>
                <a:lnTo>
                  <a:pt x="990599" y="9906"/>
                </a:lnTo>
                <a:lnTo>
                  <a:pt x="990600" y="467106"/>
                </a:lnTo>
                <a:lnTo>
                  <a:pt x="995172" y="467106"/>
                </a:lnTo>
                <a:close/>
              </a:path>
              <a:path w="1000760" h="476250">
                <a:moveTo>
                  <a:pt x="995172" y="476250"/>
                </a:moveTo>
                <a:lnTo>
                  <a:pt x="995172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2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14933" y="5353050"/>
            <a:ext cx="579120" cy="9791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0246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60" h="311784">
                <a:moveTo>
                  <a:pt x="9906" y="302513"/>
                </a:moveTo>
                <a:lnTo>
                  <a:pt x="9906" y="0"/>
                </a:lnTo>
                <a:lnTo>
                  <a:pt x="0" y="0"/>
                </a:lnTo>
                <a:lnTo>
                  <a:pt x="0" y="311658"/>
                </a:lnTo>
                <a:lnTo>
                  <a:pt x="4572" y="311658"/>
                </a:lnTo>
                <a:lnTo>
                  <a:pt x="4572" y="302513"/>
                </a:lnTo>
                <a:lnTo>
                  <a:pt x="9906" y="302513"/>
                </a:lnTo>
                <a:close/>
              </a:path>
              <a:path w="1000760" h="311784">
                <a:moveTo>
                  <a:pt x="995172" y="302513"/>
                </a:moveTo>
                <a:lnTo>
                  <a:pt x="4572" y="302513"/>
                </a:lnTo>
                <a:lnTo>
                  <a:pt x="9906" y="307086"/>
                </a:lnTo>
                <a:lnTo>
                  <a:pt x="9906" y="311658"/>
                </a:lnTo>
                <a:lnTo>
                  <a:pt x="990600" y="311658"/>
                </a:lnTo>
                <a:lnTo>
                  <a:pt x="990600" y="307086"/>
                </a:lnTo>
                <a:lnTo>
                  <a:pt x="995172" y="302513"/>
                </a:lnTo>
                <a:close/>
              </a:path>
              <a:path w="1000760" h="311784">
                <a:moveTo>
                  <a:pt x="9906" y="311658"/>
                </a:moveTo>
                <a:lnTo>
                  <a:pt x="9906" y="307086"/>
                </a:lnTo>
                <a:lnTo>
                  <a:pt x="4572" y="302513"/>
                </a:lnTo>
                <a:lnTo>
                  <a:pt x="4572" y="311658"/>
                </a:lnTo>
                <a:lnTo>
                  <a:pt x="9906" y="311658"/>
                </a:lnTo>
                <a:close/>
              </a:path>
              <a:path w="1000760" h="311784">
                <a:moveTo>
                  <a:pt x="1000505" y="311658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302513"/>
                </a:lnTo>
                <a:lnTo>
                  <a:pt x="995172" y="302513"/>
                </a:lnTo>
                <a:lnTo>
                  <a:pt x="995172" y="311658"/>
                </a:lnTo>
                <a:lnTo>
                  <a:pt x="1000505" y="311658"/>
                </a:lnTo>
                <a:close/>
              </a:path>
              <a:path w="1000760" h="311784">
                <a:moveTo>
                  <a:pt x="995172" y="311658"/>
                </a:moveTo>
                <a:lnTo>
                  <a:pt x="995172" y="302513"/>
                </a:lnTo>
                <a:lnTo>
                  <a:pt x="990600" y="307086"/>
                </a:lnTo>
                <a:lnTo>
                  <a:pt x="990600" y="311658"/>
                </a:lnTo>
                <a:lnTo>
                  <a:pt x="995172" y="31165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14933" y="6332220"/>
            <a:ext cx="579120" cy="1371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77699" y="4649694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spc="-5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267200" y="2928366"/>
            <a:ext cx="3354070" cy="355600"/>
          </a:xfrm>
          <a:custGeom>
            <a:avLst/>
            <a:gdLst/>
            <a:ahLst/>
            <a:cxnLst/>
            <a:rect l="l" t="t" r="r" b="b"/>
            <a:pathLst>
              <a:path w="3354070" h="355600">
                <a:moveTo>
                  <a:pt x="3327794" y="46041"/>
                </a:moveTo>
                <a:lnTo>
                  <a:pt x="3317063" y="40930"/>
                </a:lnTo>
                <a:lnTo>
                  <a:pt x="0" y="342138"/>
                </a:lnTo>
                <a:lnTo>
                  <a:pt x="762" y="355092"/>
                </a:lnTo>
                <a:lnTo>
                  <a:pt x="3317745" y="53204"/>
                </a:lnTo>
                <a:lnTo>
                  <a:pt x="3327794" y="46041"/>
                </a:lnTo>
                <a:close/>
              </a:path>
              <a:path w="3354070" h="355600">
                <a:moveTo>
                  <a:pt x="3353561" y="43433"/>
                </a:moveTo>
                <a:lnTo>
                  <a:pt x="3263646" y="1523"/>
                </a:lnTo>
                <a:lnTo>
                  <a:pt x="3260598" y="0"/>
                </a:lnTo>
                <a:lnTo>
                  <a:pt x="3256788" y="1523"/>
                </a:lnTo>
                <a:lnTo>
                  <a:pt x="3255264" y="4571"/>
                </a:lnTo>
                <a:lnTo>
                  <a:pt x="3253740" y="8381"/>
                </a:lnTo>
                <a:lnTo>
                  <a:pt x="3254502" y="12191"/>
                </a:lnTo>
                <a:lnTo>
                  <a:pt x="3258311" y="12953"/>
                </a:lnTo>
                <a:lnTo>
                  <a:pt x="3317063" y="40930"/>
                </a:lnTo>
                <a:lnTo>
                  <a:pt x="3339846" y="38861"/>
                </a:lnTo>
                <a:lnTo>
                  <a:pt x="3341370" y="51053"/>
                </a:lnTo>
                <a:lnTo>
                  <a:pt x="3341370" y="52175"/>
                </a:lnTo>
                <a:lnTo>
                  <a:pt x="3353561" y="43433"/>
                </a:lnTo>
                <a:close/>
              </a:path>
              <a:path w="3354070" h="355600">
                <a:moveTo>
                  <a:pt x="3341370" y="52175"/>
                </a:moveTo>
                <a:lnTo>
                  <a:pt x="3341370" y="51053"/>
                </a:lnTo>
                <a:lnTo>
                  <a:pt x="3317745" y="53204"/>
                </a:lnTo>
                <a:lnTo>
                  <a:pt x="3265170" y="90677"/>
                </a:lnTo>
                <a:lnTo>
                  <a:pt x="3262122" y="92963"/>
                </a:lnTo>
                <a:lnTo>
                  <a:pt x="3261359" y="96773"/>
                </a:lnTo>
                <a:lnTo>
                  <a:pt x="3265931" y="102869"/>
                </a:lnTo>
                <a:lnTo>
                  <a:pt x="3269742" y="103631"/>
                </a:lnTo>
                <a:lnTo>
                  <a:pt x="3272790" y="101345"/>
                </a:lnTo>
                <a:lnTo>
                  <a:pt x="3341370" y="52175"/>
                </a:lnTo>
                <a:close/>
              </a:path>
              <a:path w="3354070" h="355600">
                <a:moveTo>
                  <a:pt x="3341370" y="51053"/>
                </a:moveTo>
                <a:lnTo>
                  <a:pt x="3339846" y="38861"/>
                </a:lnTo>
                <a:lnTo>
                  <a:pt x="3317063" y="40930"/>
                </a:lnTo>
                <a:lnTo>
                  <a:pt x="3327794" y="46041"/>
                </a:lnTo>
                <a:lnTo>
                  <a:pt x="3336798" y="39623"/>
                </a:lnTo>
                <a:lnTo>
                  <a:pt x="3338322" y="51053"/>
                </a:lnTo>
                <a:lnTo>
                  <a:pt x="3338322" y="51331"/>
                </a:lnTo>
                <a:lnTo>
                  <a:pt x="3341370" y="51053"/>
                </a:lnTo>
                <a:close/>
              </a:path>
              <a:path w="3354070" h="355600">
                <a:moveTo>
                  <a:pt x="3338322" y="51331"/>
                </a:moveTo>
                <a:lnTo>
                  <a:pt x="3338322" y="51053"/>
                </a:lnTo>
                <a:lnTo>
                  <a:pt x="3327794" y="46041"/>
                </a:lnTo>
                <a:lnTo>
                  <a:pt x="3317745" y="53204"/>
                </a:lnTo>
                <a:lnTo>
                  <a:pt x="3338322" y="51331"/>
                </a:lnTo>
                <a:close/>
              </a:path>
              <a:path w="3354070" h="355600">
                <a:moveTo>
                  <a:pt x="3338322" y="51053"/>
                </a:moveTo>
                <a:lnTo>
                  <a:pt x="3336798" y="39623"/>
                </a:lnTo>
                <a:lnTo>
                  <a:pt x="3327794" y="46041"/>
                </a:lnTo>
                <a:lnTo>
                  <a:pt x="3338322" y="510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6874256" y="1571803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600200" y="4034028"/>
            <a:ext cx="1769745" cy="340360"/>
          </a:xfrm>
          <a:custGeom>
            <a:avLst/>
            <a:gdLst/>
            <a:ahLst/>
            <a:cxnLst/>
            <a:rect l="l" t="t" r="r" b="b"/>
            <a:pathLst>
              <a:path w="1769745" h="340360">
                <a:moveTo>
                  <a:pt x="1769272" y="339851"/>
                </a:moveTo>
                <a:lnTo>
                  <a:pt x="1712498" y="317254"/>
                </a:lnTo>
                <a:lnTo>
                  <a:pt x="1665989" y="299493"/>
                </a:lnTo>
                <a:lnTo>
                  <a:pt x="1619194" y="282243"/>
                </a:lnTo>
                <a:lnTo>
                  <a:pt x="1572124" y="265506"/>
                </a:lnTo>
                <a:lnTo>
                  <a:pt x="1524794" y="249280"/>
                </a:lnTo>
                <a:lnTo>
                  <a:pt x="1477217" y="233566"/>
                </a:lnTo>
                <a:lnTo>
                  <a:pt x="1429406" y="218364"/>
                </a:lnTo>
                <a:lnTo>
                  <a:pt x="1381374" y="203674"/>
                </a:lnTo>
                <a:lnTo>
                  <a:pt x="1333135" y="189495"/>
                </a:lnTo>
                <a:lnTo>
                  <a:pt x="1284701" y="175828"/>
                </a:lnTo>
                <a:lnTo>
                  <a:pt x="1236087" y="162672"/>
                </a:lnTo>
                <a:lnTo>
                  <a:pt x="1187305" y="150029"/>
                </a:lnTo>
                <a:lnTo>
                  <a:pt x="1138369" y="137896"/>
                </a:lnTo>
                <a:lnTo>
                  <a:pt x="1089291" y="126276"/>
                </a:lnTo>
                <a:lnTo>
                  <a:pt x="1040086" y="115167"/>
                </a:lnTo>
                <a:lnTo>
                  <a:pt x="990767" y="104569"/>
                </a:lnTo>
                <a:lnTo>
                  <a:pt x="941346" y="94483"/>
                </a:lnTo>
                <a:lnTo>
                  <a:pt x="891837" y="84909"/>
                </a:lnTo>
                <a:lnTo>
                  <a:pt x="842253" y="75846"/>
                </a:lnTo>
                <a:lnTo>
                  <a:pt x="792608" y="67294"/>
                </a:lnTo>
                <a:lnTo>
                  <a:pt x="742915" y="59254"/>
                </a:lnTo>
                <a:lnTo>
                  <a:pt x="693187" y="51725"/>
                </a:lnTo>
                <a:lnTo>
                  <a:pt x="643437" y="44707"/>
                </a:lnTo>
                <a:lnTo>
                  <a:pt x="593679" y="38201"/>
                </a:lnTo>
                <a:lnTo>
                  <a:pt x="543926" y="32206"/>
                </a:lnTo>
                <a:lnTo>
                  <a:pt x="494191" y="26722"/>
                </a:lnTo>
                <a:lnTo>
                  <a:pt x="444487" y="21750"/>
                </a:lnTo>
                <a:lnTo>
                  <a:pt x="394828" y="17289"/>
                </a:lnTo>
                <a:lnTo>
                  <a:pt x="345228" y="13339"/>
                </a:lnTo>
                <a:lnTo>
                  <a:pt x="295698" y="9900"/>
                </a:lnTo>
                <a:lnTo>
                  <a:pt x="246253" y="6972"/>
                </a:lnTo>
                <a:lnTo>
                  <a:pt x="196906" y="4555"/>
                </a:lnTo>
                <a:lnTo>
                  <a:pt x="147670" y="2650"/>
                </a:lnTo>
                <a:lnTo>
                  <a:pt x="98559" y="1255"/>
                </a:lnTo>
                <a:lnTo>
                  <a:pt x="49585" y="372"/>
                </a:lnTo>
                <a:lnTo>
                  <a:pt x="762" y="0"/>
                </a:lnTo>
                <a:lnTo>
                  <a:pt x="0" y="19050"/>
                </a:lnTo>
                <a:lnTo>
                  <a:pt x="49740" y="19435"/>
                </a:lnTo>
                <a:lnTo>
                  <a:pt x="99645" y="20354"/>
                </a:lnTo>
                <a:lnTo>
                  <a:pt x="149698" y="21806"/>
                </a:lnTo>
                <a:lnTo>
                  <a:pt x="199885" y="23792"/>
                </a:lnTo>
                <a:lnTo>
                  <a:pt x="250193" y="26311"/>
                </a:lnTo>
                <a:lnTo>
                  <a:pt x="300606" y="29363"/>
                </a:lnTo>
                <a:lnTo>
                  <a:pt x="351110" y="32949"/>
                </a:lnTo>
                <a:lnTo>
                  <a:pt x="401690" y="37068"/>
                </a:lnTo>
                <a:lnTo>
                  <a:pt x="452332" y="41721"/>
                </a:lnTo>
                <a:lnTo>
                  <a:pt x="503022" y="46907"/>
                </a:lnTo>
                <a:lnTo>
                  <a:pt x="553745" y="52626"/>
                </a:lnTo>
                <a:lnTo>
                  <a:pt x="604487" y="58879"/>
                </a:lnTo>
                <a:lnTo>
                  <a:pt x="655232" y="65665"/>
                </a:lnTo>
                <a:lnTo>
                  <a:pt x="705967" y="72985"/>
                </a:lnTo>
                <a:lnTo>
                  <a:pt x="756677" y="80838"/>
                </a:lnTo>
                <a:lnTo>
                  <a:pt x="807348" y="89225"/>
                </a:lnTo>
                <a:lnTo>
                  <a:pt x="857965" y="98145"/>
                </a:lnTo>
                <a:lnTo>
                  <a:pt x="908513" y="107598"/>
                </a:lnTo>
                <a:lnTo>
                  <a:pt x="958979" y="117585"/>
                </a:lnTo>
                <a:lnTo>
                  <a:pt x="1009347" y="128106"/>
                </a:lnTo>
                <a:lnTo>
                  <a:pt x="1059603" y="139160"/>
                </a:lnTo>
                <a:lnTo>
                  <a:pt x="1109733" y="150747"/>
                </a:lnTo>
                <a:lnTo>
                  <a:pt x="1159723" y="162868"/>
                </a:lnTo>
                <a:lnTo>
                  <a:pt x="1209557" y="175523"/>
                </a:lnTo>
                <a:lnTo>
                  <a:pt x="1259221" y="188710"/>
                </a:lnTo>
                <a:lnTo>
                  <a:pt x="1308701" y="202432"/>
                </a:lnTo>
                <a:lnTo>
                  <a:pt x="1357982" y="216687"/>
                </a:lnTo>
                <a:lnTo>
                  <a:pt x="1407049" y="231475"/>
                </a:lnTo>
                <a:lnTo>
                  <a:pt x="1455890" y="246797"/>
                </a:lnTo>
                <a:lnTo>
                  <a:pt x="1504487" y="262653"/>
                </a:lnTo>
                <a:lnTo>
                  <a:pt x="1552829" y="279042"/>
                </a:lnTo>
                <a:lnTo>
                  <a:pt x="1600899" y="295965"/>
                </a:lnTo>
                <a:lnTo>
                  <a:pt x="1648683" y="313421"/>
                </a:lnTo>
                <a:lnTo>
                  <a:pt x="1696167" y="331411"/>
                </a:lnTo>
                <a:lnTo>
                  <a:pt x="1717662" y="339851"/>
                </a:lnTo>
                <a:lnTo>
                  <a:pt x="176927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92580" y="4037838"/>
            <a:ext cx="267970" cy="336550"/>
          </a:xfrm>
          <a:custGeom>
            <a:avLst/>
            <a:gdLst/>
            <a:ahLst/>
            <a:cxnLst/>
            <a:rect l="l" t="t" r="r" b="b"/>
            <a:pathLst>
              <a:path w="267969" h="336550">
                <a:moveTo>
                  <a:pt x="267702" y="336041"/>
                </a:moveTo>
                <a:lnTo>
                  <a:pt x="15239" y="0"/>
                </a:lnTo>
                <a:lnTo>
                  <a:pt x="0" y="11429"/>
                </a:lnTo>
                <a:lnTo>
                  <a:pt x="243875" y="336041"/>
                </a:lnTo>
                <a:lnTo>
                  <a:pt x="267702" y="3360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600200" y="3531870"/>
            <a:ext cx="2684145" cy="842010"/>
          </a:xfrm>
          <a:custGeom>
            <a:avLst/>
            <a:gdLst/>
            <a:ahLst/>
            <a:cxnLst/>
            <a:rect l="l" t="t" r="r" b="b"/>
            <a:pathLst>
              <a:path w="2684145" h="842010">
                <a:moveTo>
                  <a:pt x="106680" y="10667"/>
                </a:moveTo>
                <a:lnTo>
                  <a:pt x="104394" y="6095"/>
                </a:lnTo>
                <a:lnTo>
                  <a:pt x="101346" y="1524"/>
                </a:lnTo>
                <a:lnTo>
                  <a:pt x="96012" y="0"/>
                </a:lnTo>
                <a:lnTo>
                  <a:pt x="91440" y="3047"/>
                </a:lnTo>
                <a:lnTo>
                  <a:pt x="0" y="54863"/>
                </a:lnTo>
                <a:lnTo>
                  <a:pt x="19050" y="66164"/>
                </a:lnTo>
                <a:lnTo>
                  <a:pt x="19050" y="44957"/>
                </a:lnTo>
                <a:lnTo>
                  <a:pt x="55310" y="45362"/>
                </a:lnTo>
                <a:lnTo>
                  <a:pt x="100584" y="19812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684145" h="842010">
                <a:moveTo>
                  <a:pt x="55310" y="45362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55"/>
                </a:lnTo>
                <a:lnTo>
                  <a:pt x="23621" y="63245"/>
                </a:lnTo>
                <a:lnTo>
                  <a:pt x="24384" y="46481"/>
                </a:lnTo>
                <a:lnTo>
                  <a:pt x="38339" y="54939"/>
                </a:lnTo>
                <a:lnTo>
                  <a:pt x="55310" y="45362"/>
                </a:lnTo>
                <a:close/>
              </a:path>
              <a:path w="2684145" h="842010">
                <a:moveTo>
                  <a:pt x="105918" y="100583"/>
                </a:moveTo>
                <a:lnTo>
                  <a:pt x="104394" y="94487"/>
                </a:lnTo>
                <a:lnTo>
                  <a:pt x="99822" y="92201"/>
                </a:lnTo>
                <a:lnTo>
                  <a:pt x="53904" y="64373"/>
                </a:lnTo>
                <a:lnTo>
                  <a:pt x="19050" y="64007"/>
                </a:lnTo>
                <a:lnTo>
                  <a:pt x="19050" y="66164"/>
                </a:lnTo>
                <a:lnTo>
                  <a:pt x="89916" y="108203"/>
                </a:lnTo>
                <a:lnTo>
                  <a:pt x="94488" y="111251"/>
                </a:lnTo>
                <a:lnTo>
                  <a:pt x="100584" y="109727"/>
                </a:lnTo>
                <a:lnTo>
                  <a:pt x="102870" y="105155"/>
                </a:lnTo>
                <a:lnTo>
                  <a:pt x="105918" y="100583"/>
                </a:lnTo>
                <a:close/>
              </a:path>
              <a:path w="2684145" h="842010">
                <a:moveTo>
                  <a:pt x="38339" y="54939"/>
                </a:moveTo>
                <a:lnTo>
                  <a:pt x="24384" y="46481"/>
                </a:lnTo>
                <a:lnTo>
                  <a:pt x="23621" y="63245"/>
                </a:lnTo>
                <a:lnTo>
                  <a:pt x="38339" y="54939"/>
                </a:lnTo>
                <a:close/>
              </a:path>
              <a:path w="2684145" h="842010">
                <a:moveTo>
                  <a:pt x="53904" y="64373"/>
                </a:moveTo>
                <a:lnTo>
                  <a:pt x="38339" y="54939"/>
                </a:lnTo>
                <a:lnTo>
                  <a:pt x="23621" y="63245"/>
                </a:lnTo>
                <a:lnTo>
                  <a:pt x="23621" y="64055"/>
                </a:lnTo>
                <a:lnTo>
                  <a:pt x="53904" y="64373"/>
                </a:lnTo>
                <a:close/>
              </a:path>
              <a:path w="2684145" h="842010">
                <a:moveTo>
                  <a:pt x="2683598" y="842009"/>
                </a:moveTo>
                <a:lnTo>
                  <a:pt x="2620629" y="801809"/>
                </a:lnTo>
                <a:lnTo>
                  <a:pt x="2578656" y="775848"/>
                </a:lnTo>
                <a:lnTo>
                  <a:pt x="2536359" y="750302"/>
                </a:lnTo>
                <a:lnTo>
                  <a:pt x="2493745" y="725173"/>
                </a:lnTo>
                <a:lnTo>
                  <a:pt x="2450822" y="700462"/>
                </a:lnTo>
                <a:lnTo>
                  <a:pt x="2407596" y="676172"/>
                </a:lnTo>
                <a:lnTo>
                  <a:pt x="2364076" y="652304"/>
                </a:lnTo>
                <a:lnTo>
                  <a:pt x="2320267" y="628862"/>
                </a:lnTo>
                <a:lnTo>
                  <a:pt x="2276177" y="605846"/>
                </a:lnTo>
                <a:lnTo>
                  <a:pt x="2231814" y="583260"/>
                </a:lnTo>
                <a:lnTo>
                  <a:pt x="2187184" y="561105"/>
                </a:lnTo>
                <a:lnTo>
                  <a:pt x="2142295" y="539384"/>
                </a:lnTo>
                <a:lnTo>
                  <a:pt x="2097153" y="518098"/>
                </a:lnTo>
                <a:lnTo>
                  <a:pt x="2051767" y="497249"/>
                </a:lnTo>
                <a:lnTo>
                  <a:pt x="2006142" y="476841"/>
                </a:lnTo>
                <a:lnTo>
                  <a:pt x="1960287" y="456874"/>
                </a:lnTo>
                <a:lnTo>
                  <a:pt x="1914208" y="437352"/>
                </a:lnTo>
                <a:lnTo>
                  <a:pt x="1867913" y="418275"/>
                </a:lnTo>
                <a:lnTo>
                  <a:pt x="1821408" y="399647"/>
                </a:lnTo>
                <a:lnTo>
                  <a:pt x="1774701" y="381470"/>
                </a:lnTo>
                <a:lnTo>
                  <a:pt x="1727800" y="363744"/>
                </a:lnTo>
                <a:lnTo>
                  <a:pt x="1680710" y="346474"/>
                </a:lnTo>
                <a:lnTo>
                  <a:pt x="1633440" y="329660"/>
                </a:lnTo>
                <a:lnTo>
                  <a:pt x="1585997" y="313305"/>
                </a:lnTo>
                <a:lnTo>
                  <a:pt x="1538387" y="297412"/>
                </a:lnTo>
                <a:lnTo>
                  <a:pt x="1490618" y="281981"/>
                </a:lnTo>
                <a:lnTo>
                  <a:pt x="1442697" y="267016"/>
                </a:lnTo>
                <a:lnTo>
                  <a:pt x="1394631" y="252518"/>
                </a:lnTo>
                <a:lnTo>
                  <a:pt x="1346427" y="238489"/>
                </a:lnTo>
                <a:lnTo>
                  <a:pt x="1298093" y="224932"/>
                </a:lnTo>
                <a:lnTo>
                  <a:pt x="1249636" y="211849"/>
                </a:lnTo>
                <a:lnTo>
                  <a:pt x="1201062" y="199242"/>
                </a:lnTo>
                <a:lnTo>
                  <a:pt x="1152380" y="187113"/>
                </a:lnTo>
                <a:lnTo>
                  <a:pt x="1103595" y="175464"/>
                </a:lnTo>
                <a:lnTo>
                  <a:pt x="1054716" y="164297"/>
                </a:lnTo>
                <a:lnTo>
                  <a:pt x="1005749" y="153615"/>
                </a:lnTo>
                <a:lnTo>
                  <a:pt x="956702" y="143419"/>
                </a:lnTo>
                <a:lnTo>
                  <a:pt x="907581" y="133712"/>
                </a:lnTo>
                <a:lnTo>
                  <a:pt x="858395" y="124495"/>
                </a:lnTo>
                <a:lnTo>
                  <a:pt x="809149" y="115772"/>
                </a:lnTo>
                <a:lnTo>
                  <a:pt x="759852" y="107543"/>
                </a:lnTo>
                <a:lnTo>
                  <a:pt x="710510" y="99812"/>
                </a:lnTo>
                <a:lnTo>
                  <a:pt x="661131" y="92580"/>
                </a:lnTo>
                <a:lnTo>
                  <a:pt x="611721" y="85849"/>
                </a:lnTo>
                <a:lnTo>
                  <a:pt x="562288" y="79621"/>
                </a:lnTo>
                <a:lnTo>
                  <a:pt x="512840" y="73899"/>
                </a:lnTo>
                <a:lnTo>
                  <a:pt x="463382" y="68685"/>
                </a:lnTo>
                <a:lnTo>
                  <a:pt x="413923" y="63981"/>
                </a:lnTo>
                <a:lnTo>
                  <a:pt x="364469" y="59789"/>
                </a:lnTo>
                <a:lnTo>
                  <a:pt x="315028" y="56111"/>
                </a:lnTo>
                <a:lnTo>
                  <a:pt x="265607" y="52949"/>
                </a:lnTo>
                <a:lnTo>
                  <a:pt x="216213" y="50306"/>
                </a:lnTo>
                <a:lnTo>
                  <a:pt x="166853" y="48183"/>
                </a:lnTo>
                <a:lnTo>
                  <a:pt x="117534" y="46582"/>
                </a:lnTo>
                <a:lnTo>
                  <a:pt x="68264" y="45506"/>
                </a:lnTo>
                <a:lnTo>
                  <a:pt x="55310" y="45362"/>
                </a:lnTo>
                <a:lnTo>
                  <a:pt x="38339" y="54939"/>
                </a:lnTo>
                <a:lnTo>
                  <a:pt x="53904" y="64373"/>
                </a:lnTo>
                <a:lnTo>
                  <a:pt x="68666" y="64528"/>
                </a:lnTo>
                <a:lnTo>
                  <a:pt x="118370" y="65598"/>
                </a:lnTo>
                <a:lnTo>
                  <a:pt x="168152" y="67215"/>
                </a:lnTo>
                <a:lnTo>
                  <a:pt x="218005" y="69378"/>
                </a:lnTo>
                <a:lnTo>
                  <a:pt x="267919" y="72083"/>
                </a:lnTo>
                <a:lnTo>
                  <a:pt x="317885" y="75328"/>
                </a:lnTo>
                <a:lnTo>
                  <a:pt x="367896" y="79110"/>
                </a:lnTo>
                <a:lnTo>
                  <a:pt x="417942" y="83428"/>
                </a:lnTo>
                <a:lnTo>
                  <a:pt x="468015" y="88278"/>
                </a:lnTo>
                <a:lnTo>
                  <a:pt x="518107" y="93658"/>
                </a:lnTo>
                <a:lnTo>
                  <a:pt x="568208" y="99566"/>
                </a:lnTo>
                <a:lnTo>
                  <a:pt x="618310" y="105998"/>
                </a:lnTo>
                <a:lnTo>
                  <a:pt x="668404" y="112954"/>
                </a:lnTo>
                <a:lnTo>
                  <a:pt x="718482" y="120429"/>
                </a:lnTo>
                <a:lnTo>
                  <a:pt x="768535" y="128422"/>
                </a:lnTo>
                <a:lnTo>
                  <a:pt x="818555" y="136930"/>
                </a:lnTo>
                <a:lnTo>
                  <a:pt x="868533" y="145950"/>
                </a:lnTo>
                <a:lnTo>
                  <a:pt x="918460" y="155481"/>
                </a:lnTo>
                <a:lnTo>
                  <a:pt x="968328" y="165519"/>
                </a:lnTo>
                <a:lnTo>
                  <a:pt x="1018127" y="176062"/>
                </a:lnTo>
                <a:lnTo>
                  <a:pt x="1067850" y="187108"/>
                </a:lnTo>
                <a:lnTo>
                  <a:pt x="1117488" y="198654"/>
                </a:lnTo>
                <a:lnTo>
                  <a:pt x="1167032" y="210697"/>
                </a:lnTo>
                <a:lnTo>
                  <a:pt x="1216474" y="223236"/>
                </a:lnTo>
                <a:lnTo>
                  <a:pt x="1265804" y="236267"/>
                </a:lnTo>
                <a:lnTo>
                  <a:pt x="1315015" y="249788"/>
                </a:lnTo>
                <a:lnTo>
                  <a:pt x="1364097" y="263797"/>
                </a:lnTo>
                <a:lnTo>
                  <a:pt x="1413043" y="278291"/>
                </a:lnTo>
                <a:lnTo>
                  <a:pt x="1461843" y="293268"/>
                </a:lnTo>
                <a:lnTo>
                  <a:pt x="1510488" y="308725"/>
                </a:lnTo>
                <a:lnTo>
                  <a:pt x="1558971" y="324660"/>
                </a:lnTo>
                <a:lnTo>
                  <a:pt x="1607283" y="341069"/>
                </a:lnTo>
                <a:lnTo>
                  <a:pt x="1655414" y="357952"/>
                </a:lnTo>
                <a:lnTo>
                  <a:pt x="1703357" y="375304"/>
                </a:lnTo>
                <a:lnTo>
                  <a:pt x="1751102" y="393125"/>
                </a:lnTo>
                <a:lnTo>
                  <a:pt x="1798642" y="411410"/>
                </a:lnTo>
                <a:lnTo>
                  <a:pt x="1845967" y="430158"/>
                </a:lnTo>
                <a:lnTo>
                  <a:pt x="1893068" y="449366"/>
                </a:lnTo>
                <a:lnTo>
                  <a:pt x="1939938" y="469032"/>
                </a:lnTo>
                <a:lnTo>
                  <a:pt x="1986568" y="489154"/>
                </a:lnTo>
                <a:lnTo>
                  <a:pt x="2032948" y="509727"/>
                </a:lnTo>
                <a:lnTo>
                  <a:pt x="2079071" y="530752"/>
                </a:lnTo>
                <a:lnTo>
                  <a:pt x="2124928" y="552223"/>
                </a:lnTo>
                <a:lnTo>
                  <a:pt x="2170509" y="574140"/>
                </a:lnTo>
                <a:lnTo>
                  <a:pt x="2215808" y="596500"/>
                </a:lnTo>
                <a:lnTo>
                  <a:pt x="2260813" y="619300"/>
                </a:lnTo>
                <a:lnTo>
                  <a:pt x="2305519" y="642538"/>
                </a:lnTo>
                <a:lnTo>
                  <a:pt x="2349914" y="666211"/>
                </a:lnTo>
                <a:lnTo>
                  <a:pt x="2393992" y="690317"/>
                </a:lnTo>
                <a:lnTo>
                  <a:pt x="2437743" y="714853"/>
                </a:lnTo>
                <a:lnTo>
                  <a:pt x="2481159" y="739817"/>
                </a:lnTo>
                <a:lnTo>
                  <a:pt x="2524231" y="765206"/>
                </a:lnTo>
                <a:lnTo>
                  <a:pt x="2566950" y="791018"/>
                </a:lnTo>
                <a:lnTo>
                  <a:pt x="2609309" y="817250"/>
                </a:lnTo>
                <a:lnTo>
                  <a:pt x="2648318" y="842009"/>
                </a:lnTo>
                <a:lnTo>
                  <a:pt x="2683598" y="8420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051304" y="4413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48000" y="4643628"/>
            <a:ext cx="497205" cy="709930"/>
          </a:xfrm>
          <a:custGeom>
            <a:avLst/>
            <a:gdLst/>
            <a:ahLst/>
            <a:cxnLst/>
            <a:rect l="l" t="t" r="r" b="b"/>
            <a:pathLst>
              <a:path w="497204" h="709929">
                <a:moveTo>
                  <a:pt x="496686" y="709422"/>
                </a:moveTo>
                <a:lnTo>
                  <a:pt x="484569" y="630092"/>
                </a:lnTo>
                <a:lnTo>
                  <a:pt x="474424" y="582099"/>
                </a:lnTo>
                <a:lnTo>
                  <a:pt x="462310" y="534528"/>
                </a:lnTo>
                <a:lnTo>
                  <a:pt x="448239" y="487509"/>
                </a:lnTo>
                <a:lnTo>
                  <a:pt x="432226" y="441169"/>
                </a:lnTo>
                <a:lnTo>
                  <a:pt x="414282" y="395638"/>
                </a:lnTo>
                <a:lnTo>
                  <a:pt x="394420" y="351042"/>
                </a:lnTo>
                <a:lnTo>
                  <a:pt x="372654" y="307512"/>
                </a:lnTo>
                <a:lnTo>
                  <a:pt x="348995" y="265175"/>
                </a:lnTo>
                <a:lnTo>
                  <a:pt x="323301" y="224274"/>
                </a:lnTo>
                <a:lnTo>
                  <a:pt x="293878" y="183126"/>
                </a:lnTo>
                <a:lnTo>
                  <a:pt x="260931" y="143064"/>
                </a:lnTo>
                <a:lnTo>
                  <a:pt x="224666" y="105417"/>
                </a:lnTo>
                <a:lnTo>
                  <a:pt x="185289" y="71517"/>
                </a:lnTo>
                <a:lnTo>
                  <a:pt x="143004" y="42694"/>
                </a:lnTo>
                <a:lnTo>
                  <a:pt x="98018" y="20280"/>
                </a:lnTo>
                <a:lnTo>
                  <a:pt x="50535" y="5605"/>
                </a:lnTo>
                <a:lnTo>
                  <a:pt x="762" y="0"/>
                </a:lnTo>
                <a:lnTo>
                  <a:pt x="0" y="19050"/>
                </a:lnTo>
                <a:lnTo>
                  <a:pt x="47417" y="24563"/>
                </a:lnTo>
                <a:lnTo>
                  <a:pt x="92741" y="38880"/>
                </a:lnTo>
                <a:lnTo>
                  <a:pt x="135746" y="60686"/>
                </a:lnTo>
                <a:lnTo>
                  <a:pt x="176200" y="88663"/>
                </a:lnTo>
                <a:lnTo>
                  <a:pt x="213877" y="121497"/>
                </a:lnTo>
                <a:lnTo>
                  <a:pt x="248547" y="157872"/>
                </a:lnTo>
                <a:lnTo>
                  <a:pt x="279982" y="196471"/>
                </a:lnTo>
                <a:lnTo>
                  <a:pt x="307953" y="235980"/>
                </a:lnTo>
                <a:lnTo>
                  <a:pt x="332231" y="275082"/>
                </a:lnTo>
                <a:lnTo>
                  <a:pt x="357542" y="319863"/>
                </a:lnTo>
                <a:lnTo>
                  <a:pt x="380665" y="366436"/>
                </a:lnTo>
                <a:lnTo>
                  <a:pt x="401575" y="414548"/>
                </a:lnTo>
                <a:lnTo>
                  <a:pt x="420247" y="463946"/>
                </a:lnTo>
                <a:lnTo>
                  <a:pt x="436655" y="514377"/>
                </a:lnTo>
                <a:lnTo>
                  <a:pt x="450775" y="565587"/>
                </a:lnTo>
                <a:lnTo>
                  <a:pt x="462580" y="617325"/>
                </a:lnTo>
                <a:lnTo>
                  <a:pt x="472046" y="669336"/>
                </a:lnTo>
                <a:lnTo>
                  <a:pt x="477517" y="709422"/>
                </a:lnTo>
                <a:lnTo>
                  <a:pt x="496686" y="7094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16458" y="5064252"/>
            <a:ext cx="579120" cy="2887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862" y="4373879"/>
            <a:ext cx="1209675" cy="979169"/>
          </a:xfrm>
          <a:custGeom>
            <a:avLst/>
            <a:gdLst/>
            <a:ahLst/>
            <a:cxnLst/>
            <a:rect l="l" t="t" r="r" b="b"/>
            <a:pathLst>
              <a:path w="1209675" h="979170">
                <a:moveTo>
                  <a:pt x="1209054" y="979170"/>
                </a:moveTo>
                <a:lnTo>
                  <a:pt x="1190152" y="913716"/>
                </a:lnTo>
                <a:lnTo>
                  <a:pt x="1173291" y="870552"/>
                </a:lnTo>
                <a:lnTo>
                  <a:pt x="1153549" y="828149"/>
                </a:lnTo>
                <a:lnTo>
                  <a:pt x="1131106" y="786529"/>
                </a:lnTo>
                <a:lnTo>
                  <a:pt x="1106143" y="745720"/>
                </a:lnTo>
                <a:lnTo>
                  <a:pt x="1078838" y="705745"/>
                </a:lnTo>
                <a:lnTo>
                  <a:pt x="1049374" y="666629"/>
                </a:lnTo>
                <a:lnTo>
                  <a:pt x="1017929" y="628398"/>
                </a:lnTo>
                <a:lnTo>
                  <a:pt x="984683" y="591076"/>
                </a:lnTo>
                <a:lnTo>
                  <a:pt x="949818" y="554688"/>
                </a:lnTo>
                <a:lnTo>
                  <a:pt x="913514" y="519260"/>
                </a:lnTo>
                <a:lnTo>
                  <a:pt x="875950" y="484815"/>
                </a:lnTo>
                <a:lnTo>
                  <a:pt x="837306" y="451379"/>
                </a:lnTo>
                <a:lnTo>
                  <a:pt x="797763" y="418978"/>
                </a:lnTo>
                <a:lnTo>
                  <a:pt x="757501" y="387635"/>
                </a:lnTo>
                <a:lnTo>
                  <a:pt x="716701" y="357375"/>
                </a:lnTo>
                <a:lnTo>
                  <a:pt x="675542" y="328225"/>
                </a:lnTo>
                <a:lnTo>
                  <a:pt x="634204" y="300208"/>
                </a:lnTo>
                <a:lnTo>
                  <a:pt x="592868" y="273349"/>
                </a:lnTo>
                <a:lnTo>
                  <a:pt x="551714" y="247674"/>
                </a:lnTo>
                <a:lnTo>
                  <a:pt x="510922" y="223207"/>
                </a:lnTo>
                <a:lnTo>
                  <a:pt x="470672" y="199974"/>
                </a:lnTo>
                <a:lnTo>
                  <a:pt x="431144" y="177998"/>
                </a:lnTo>
                <a:lnTo>
                  <a:pt x="392519" y="157306"/>
                </a:lnTo>
                <a:lnTo>
                  <a:pt x="354977" y="137922"/>
                </a:lnTo>
                <a:lnTo>
                  <a:pt x="311243" y="116064"/>
                </a:lnTo>
                <a:lnTo>
                  <a:pt x="267115" y="94720"/>
                </a:lnTo>
                <a:lnTo>
                  <a:pt x="222608" y="73887"/>
                </a:lnTo>
                <a:lnTo>
                  <a:pt x="177734" y="53566"/>
                </a:lnTo>
                <a:lnTo>
                  <a:pt x="132506" y="33757"/>
                </a:lnTo>
                <a:lnTo>
                  <a:pt x="86938" y="14460"/>
                </a:lnTo>
                <a:lnTo>
                  <a:pt x="51610" y="0"/>
                </a:lnTo>
                <a:lnTo>
                  <a:pt x="0" y="0"/>
                </a:lnTo>
                <a:lnTo>
                  <a:pt x="25674" y="10082"/>
                </a:lnTo>
                <a:lnTo>
                  <a:pt x="72515" y="29139"/>
                </a:lnTo>
                <a:lnTo>
                  <a:pt x="119011" y="48729"/>
                </a:lnTo>
                <a:lnTo>
                  <a:pt x="165150" y="68853"/>
                </a:lnTo>
                <a:lnTo>
                  <a:pt x="210916" y="89511"/>
                </a:lnTo>
                <a:lnTo>
                  <a:pt x="256295" y="110702"/>
                </a:lnTo>
                <a:lnTo>
                  <a:pt x="301272" y="132427"/>
                </a:lnTo>
                <a:lnTo>
                  <a:pt x="345833" y="154686"/>
                </a:lnTo>
                <a:lnTo>
                  <a:pt x="382677" y="173631"/>
                </a:lnTo>
                <a:lnTo>
                  <a:pt x="420629" y="193886"/>
                </a:lnTo>
                <a:lnTo>
                  <a:pt x="459509" y="215426"/>
                </a:lnTo>
                <a:lnTo>
                  <a:pt x="499138" y="238224"/>
                </a:lnTo>
                <a:lnTo>
                  <a:pt x="539335" y="262253"/>
                </a:lnTo>
                <a:lnTo>
                  <a:pt x="579920" y="287487"/>
                </a:lnTo>
                <a:lnTo>
                  <a:pt x="620712" y="313900"/>
                </a:lnTo>
                <a:lnTo>
                  <a:pt x="661531" y="341465"/>
                </a:lnTo>
                <a:lnTo>
                  <a:pt x="702198" y="370157"/>
                </a:lnTo>
                <a:lnTo>
                  <a:pt x="742531" y="399948"/>
                </a:lnTo>
                <a:lnTo>
                  <a:pt x="782352" y="430813"/>
                </a:lnTo>
                <a:lnTo>
                  <a:pt x="821479" y="462725"/>
                </a:lnTo>
                <a:lnTo>
                  <a:pt x="859732" y="495658"/>
                </a:lnTo>
                <a:lnTo>
                  <a:pt x="896931" y="529585"/>
                </a:lnTo>
                <a:lnTo>
                  <a:pt x="932896" y="564480"/>
                </a:lnTo>
                <a:lnTo>
                  <a:pt x="967446" y="600317"/>
                </a:lnTo>
                <a:lnTo>
                  <a:pt x="1000402" y="637069"/>
                </a:lnTo>
                <a:lnTo>
                  <a:pt x="1031583" y="674711"/>
                </a:lnTo>
                <a:lnTo>
                  <a:pt x="1060809" y="713215"/>
                </a:lnTo>
                <a:lnTo>
                  <a:pt x="1087900" y="752556"/>
                </a:lnTo>
                <a:lnTo>
                  <a:pt x="1112676" y="792706"/>
                </a:lnTo>
                <a:lnTo>
                  <a:pt x="1134955" y="833641"/>
                </a:lnTo>
                <a:lnTo>
                  <a:pt x="1154559" y="875333"/>
                </a:lnTo>
                <a:lnTo>
                  <a:pt x="1171307" y="917756"/>
                </a:lnTo>
                <a:lnTo>
                  <a:pt x="1185018" y="960883"/>
                </a:lnTo>
                <a:lnTo>
                  <a:pt x="1189399" y="979170"/>
                </a:lnTo>
                <a:lnTo>
                  <a:pt x="1209054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836455" y="4373879"/>
            <a:ext cx="222250" cy="280035"/>
          </a:xfrm>
          <a:custGeom>
            <a:avLst/>
            <a:gdLst/>
            <a:ahLst/>
            <a:cxnLst/>
            <a:rect l="l" t="t" r="r" b="b"/>
            <a:pathLst>
              <a:path w="222250" h="280035">
                <a:moveTo>
                  <a:pt x="198541" y="248994"/>
                </a:moveTo>
                <a:lnTo>
                  <a:pt x="196354" y="229643"/>
                </a:lnTo>
                <a:lnTo>
                  <a:pt x="23827" y="0"/>
                </a:lnTo>
                <a:lnTo>
                  <a:pt x="0" y="0"/>
                </a:lnTo>
                <a:lnTo>
                  <a:pt x="181690" y="241840"/>
                </a:lnTo>
                <a:lnTo>
                  <a:pt x="198541" y="248994"/>
                </a:lnTo>
                <a:close/>
              </a:path>
              <a:path w="222250" h="280035">
                <a:moveTo>
                  <a:pt x="217896" y="278034"/>
                </a:moveTo>
                <a:lnTo>
                  <a:pt x="217896" y="258318"/>
                </a:lnTo>
                <a:lnTo>
                  <a:pt x="202656" y="269748"/>
                </a:lnTo>
                <a:lnTo>
                  <a:pt x="181690" y="241840"/>
                </a:lnTo>
                <a:lnTo>
                  <a:pt x="132552" y="220980"/>
                </a:lnTo>
                <a:lnTo>
                  <a:pt x="127218" y="219456"/>
                </a:lnTo>
                <a:lnTo>
                  <a:pt x="121884" y="221742"/>
                </a:lnTo>
                <a:lnTo>
                  <a:pt x="119598" y="226314"/>
                </a:lnTo>
                <a:lnTo>
                  <a:pt x="118074" y="230886"/>
                </a:lnTo>
                <a:lnTo>
                  <a:pt x="120360" y="236982"/>
                </a:lnTo>
                <a:lnTo>
                  <a:pt x="124932" y="238506"/>
                </a:lnTo>
                <a:lnTo>
                  <a:pt x="217896" y="278034"/>
                </a:lnTo>
                <a:close/>
              </a:path>
              <a:path w="222250" h="280035">
                <a:moveTo>
                  <a:pt x="213324" y="261747"/>
                </a:moveTo>
                <a:lnTo>
                  <a:pt x="213324" y="255270"/>
                </a:lnTo>
                <a:lnTo>
                  <a:pt x="200370" y="265175"/>
                </a:lnTo>
                <a:lnTo>
                  <a:pt x="198541" y="248994"/>
                </a:lnTo>
                <a:lnTo>
                  <a:pt x="181690" y="241840"/>
                </a:lnTo>
                <a:lnTo>
                  <a:pt x="202656" y="269748"/>
                </a:lnTo>
                <a:lnTo>
                  <a:pt x="213324" y="261747"/>
                </a:lnTo>
                <a:close/>
              </a:path>
              <a:path w="222250" h="280035">
                <a:moveTo>
                  <a:pt x="221706" y="279654"/>
                </a:moveTo>
                <a:lnTo>
                  <a:pt x="209514" y="175260"/>
                </a:lnTo>
                <a:lnTo>
                  <a:pt x="208752" y="170687"/>
                </a:lnTo>
                <a:lnTo>
                  <a:pt x="204180" y="166878"/>
                </a:lnTo>
                <a:lnTo>
                  <a:pt x="198846" y="167640"/>
                </a:lnTo>
                <a:lnTo>
                  <a:pt x="193512" y="167640"/>
                </a:lnTo>
                <a:lnTo>
                  <a:pt x="189702" y="172212"/>
                </a:lnTo>
                <a:lnTo>
                  <a:pt x="190464" y="177546"/>
                </a:lnTo>
                <a:lnTo>
                  <a:pt x="196354" y="229643"/>
                </a:lnTo>
                <a:lnTo>
                  <a:pt x="217896" y="258318"/>
                </a:lnTo>
                <a:lnTo>
                  <a:pt x="217896" y="278034"/>
                </a:lnTo>
                <a:lnTo>
                  <a:pt x="221706" y="279654"/>
                </a:lnTo>
                <a:close/>
              </a:path>
              <a:path w="222250" h="280035">
                <a:moveTo>
                  <a:pt x="217896" y="258318"/>
                </a:moveTo>
                <a:lnTo>
                  <a:pt x="196354" y="229643"/>
                </a:lnTo>
                <a:lnTo>
                  <a:pt x="198541" y="248994"/>
                </a:lnTo>
                <a:lnTo>
                  <a:pt x="213324" y="255270"/>
                </a:lnTo>
                <a:lnTo>
                  <a:pt x="213324" y="261747"/>
                </a:lnTo>
                <a:lnTo>
                  <a:pt x="217896" y="258318"/>
                </a:lnTo>
                <a:close/>
              </a:path>
              <a:path w="222250" h="280035">
                <a:moveTo>
                  <a:pt x="213324" y="255270"/>
                </a:moveTo>
                <a:lnTo>
                  <a:pt x="198541" y="248994"/>
                </a:lnTo>
                <a:lnTo>
                  <a:pt x="200370" y="265175"/>
                </a:lnTo>
                <a:lnTo>
                  <a:pt x="213324" y="2552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248518" y="4373879"/>
            <a:ext cx="1036319" cy="979169"/>
          </a:xfrm>
          <a:custGeom>
            <a:avLst/>
            <a:gdLst/>
            <a:ahLst/>
            <a:cxnLst/>
            <a:rect l="l" t="t" r="r" b="b"/>
            <a:pathLst>
              <a:path w="1036320" h="979170">
                <a:moveTo>
                  <a:pt x="1036072" y="979170"/>
                </a:moveTo>
                <a:lnTo>
                  <a:pt x="1016062" y="946635"/>
                </a:lnTo>
                <a:lnTo>
                  <a:pt x="989815" y="906006"/>
                </a:lnTo>
                <a:lnTo>
                  <a:pt x="962635" y="865850"/>
                </a:lnTo>
                <a:lnTo>
                  <a:pt x="934561" y="826175"/>
                </a:lnTo>
                <a:lnTo>
                  <a:pt x="905630" y="786989"/>
                </a:lnTo>
                <a:lnTo>
                  <a:pt x="875883" y="748299"/>
                </a:lnTo>
                <a:lnTo>
                  <a:pt x="845357" y="710112"/>
                </a:lnTo>
                <a:lnTo>
                  <a:pt x="814091" y="672437"/>
                </a:lnTo>
                <a:lnTo>
                  <a:pt x="782124" y="635281"/>
                </a:lnTo>
                <a:lnTo>
                  <a:pt x="749496" y="598652"/>
                </a:lnTo>
                <a:lnTo>
                  <a:pt x="716243" y="562557"/>
                </a:lnTo>
                <a:lnTo>
                  <a:pt x="682407" y="527005"/>
                </a:lnTo>
                <a:lnTo>
                  <a:pt x="648024" y="492002"/>
                </a:lnTo>
                <a:lnTo>
                  <a:pt x="613134" y="457556"/>
                </a:lnTo>
                <a:lnTo>
                  <a:pt x="577775" y="423675"/>
                </a:lnTo>
                <a:lnTo>
                  <a:pt x="541987" y="390367"/>
                </a:lnTo>
                <a:lnTo>
                  <a:pt x="505807" y="357640"/>
                </a:lnTo>
                <a:lnTo>
                  <a:pt x="469276" y="325500"/>
                </a:lnTo>
                <a:lnTo>
                  <a:pt x="432430" y="293955"/>
                </a:lnTo>
                <a:lnTo>
                  <a:pt x="395310" y="263015"/>
                </a:lnTo>
                <a:lnTo>
                  <a:pt x="357954" y="232684"/>
                </a:lnTo>
                <a:lnTo>
                  <a:pt x="320401" y="202973"/>
                </a:lnTo>
                <a:lnTo>
                  <a:pt x="282689" y="173887"/>
                </a:lnTo>
                <a:lnTo>
                  <a:pt x="244857" y="145436"/>
                </a:lnTo>
                <a:lnTo>
                  <a:pt x="206944" y="117626"/>
                </a:lnTo>
                <a:lnTo>
                  <a:pt x="168989" y="90465"/>
                </a:lnTo>
                <a:lnTo>
                  <a:pt x="131030" y="63961"/>
                </a:lnTo>
                <a:lnTo>
                  <a:pt x="93106" y="38121"/>
                </a:lnTo>
                <a:lnTo>
                  <a:pt x="55257" y="12954"/>
                </a:lnTo>
                <a:lnTo>
                  <a:pt x="35279" y="0"/>
                </a:lnTo>
                <a:lnTo>
                  <a:pt x="0" y="0"/>
                </a:lnTo>
                <a:lnTo>
                  <a:pt x="2978" y="1890"/>
                </a:lnTo>
                <a:lnTo>
                  <a:pt x="44589" y="28956"/>
                </a:lnTo>
                <a:lnTo>
                  <a:pt x="82791" y="54221"/>
                </a:lnTo>
                <a:lnTo>
                  <a:pt x="121094" y="80213"/>
                </a:lnTo>
                <a:lnTo>
                  <a:pt x="159455" y="106923"/>
                </a:lnTo>
                <a:lnTo>
                  <a:pt x="197831" y="134341"/>
                </a:lnTo>
                <a:lnTo>
                  <a:pt x="236181" y="162457"/>
                </a:lnTo>
                <a:lnTo>
                  <a:pt x="274463" y="191263"/>
                </a:lnTo>
                <a:lnTo>
                  <a:pt x="312635" y="220748"/>
                </a:lnTo>
                <a:lnTo>
                  <a:pt x="350653" y="250903"/>
                </a:lnTo>
                <a:lnTo>
                  <a:pt x="388478" y="281718"/>
                </a:lnTo>
                <a:lnTo>
                  <a:pt x="426066" y="313185"/>
                </a:lnTo>
                <a:lnTo>
                  <a:pt x="463375" y="345293"/>
                </a:lnTo>
                <a:lnTo>
                  <a:pt x="500363" y="378032"/>
                </a:lnTo>
                <a:lnTo>
                  <a:pt x="536989" y="411394"/>
                </a:lnTo>
                <a:lnTo>
                  <a:pt x="573210" y="445369"/>
                </a:lnTo>
                <a:lnTo>
                  <a:pt x="608984" y="479947"/>
                </a:lnTo>
                <a:lnTo>
                  <a:pt x="644269" y="515119"/>
                </a:lnTo>
                <a:lnTo>
                  <a:pt x="679023" y="550874"/>
                </a:lnTo>
                <a:lnTo>
                  <a:pt x="713203" y="587205"/>
                </a:lnTo>
                <a:lnTo>
                  <a:pt x="746769" y="624101"/>
                </a:lnTo>
                <a:lnTo>
                  <a:pt x="779678" y="661552"/>
                </a:lnTo>
                <a:lnTo>
                  <a:pt x="811887" y="699549"/>
                </a:lnTo>
                <a:lnTo>
                  <a:pt x="843355" y="738083"/>
                </a:lnTo>
                <a:lnTo>
                  <a:pt x="874040" y="777144"/>
                </a:lnTo>
                <a:lnTo>
                  <a:pt x="903899" y="816723"/>
                </a:lnTo>
                <a:lnTo>
                  <a:pt x="932891" y="856809"/>
                </a:lnTo>
                <a:lnTo>
                  <a:pt x="960973" y="897394"/>
                </a:lnTo>
                <a:lnTo>
                  <a:pt x="988104" y="938468"/>
                </a:lnTo>
                <a:lnTo>
                  <a:pt x="1013705" y="979170"/>
                </a:lnTo>
                <a:lnTo>
                  <a:pt x="1036072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486911" y="5353050"/>
            <a:ext cx="110489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795781" y="2088134"/>
            <a:ext cx="4843780" cy="38119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81250" marR="5080" indent="-34290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marL="2381250">
              <a:lnSpc>
                <a:spcPct val="100000"/>
              </a:lnSpc>
              <a:spcBef>
                <a:spcPts val="535"/>
              </a:spcBef>
            </a:pP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  <a:p>
            <a:pPr marL="1460500">
              <a:lnSpc>
                <a:spcPct val="100000"/>
              </a:lnSpc>
              <a:spcBef>
                <a:spcPts val="192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2475865">
              <a:lnSpc>
                <a:spcPct val="10000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0325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470146" y="5508752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16458" y="5353050"/>
            <a:ext cx="579120" cy="9791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679223" y="5144890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spc="-5" b="1">
                <a:latin typeface="Times New Roman"/>
                <a:cs typeface="Times New Roman"/>
              </a:rPr>
              <a:t>S</a:t>
            </a:r>
            <a:r>
              <a:rPr dirty="0" sz="3200" b="1">
                <a:latin typeface="Times New Roman"/>
                <a:cs typeface="Times New Roman"/>
              </a:rPr>
              <a:t>HIFT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475988" y="5353050"/>
            <a:ext cx="110489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262224" y="5353050"/>
            <a:ext cx="272415" cy="820419"/>
          </a:xfrm>
          <a:custGeom>
            <a:avLst/>
            <a:gdLst/>
            <a:ahLst/>
            <a:cxnLst/>
            <a:rect l="l" t="t" r="r" b="b"/>
            <a:pathLst>
              <a:path w="272414" h="820420">
                <a:moveTo>
                  <a:pt x="272181" y="819150"/>
                </a:moveTo>
                <a:lnTo>
                  <a:pt x="271029" y="770983"/>
                </a:lnTo>
                <a:lnTo>
                  <a:pt x="268207" y="723144"/>
                </a:lnTo>
                <a:lnTo>
                  <a:pt x="263754" y="675641"/>
                </a:lnTo>
                <a:lnTo>
                  <a:pt x="257710" y="628482"/>
                </a:lnTo>
                <a:lnTo>
                  <a:pt x="250112" y="581672"/>
                </a:lnTo>
                <a:lnTo>
                  <a:pt x="241000" y="535222"/>
                </a:lnTo>
                <a:lnTo>
                  <a:pt x="230413" y="489137"/>
                </a:lnTo>
                <a:lnTo>
                  <a:pt x="218388" y="443427"/>
                </a:lnTo>
                <a:lnTo>
                  <a:pt x="204965" y="398097"/>
                </a:lnTo>
                <a:lnTo>
                  <a:pt x="190183" y="353157"/>
                </a:lnTo>
                <a:lnTo>
                  <a:pt x="174080" y="308614"/>
                </a:lnTo>
                <a:lnTo>
                  <a:pt x="156694" y="264474"/>
                </a:lnTo>
                <a:lnTo>
                  <a:pt x="138066" y="220747"/>
                </a:lnTo>
                <a:lnTo>
                  <a:pt x="118233" y="177440"/>
                </a:lnTo>
                <a:lnTo>
                  <a:pt x="97234" y="134559"/>
                </a:lnTo>
                <a:lnTo>
                  <a:pt x="75109" y="92114"/>
                </a:lnTo>
                <a:lnTo>
                  <a:pt x="51895" y="50112"/>
                </a:lnTo>
                <a:lnTo>
                  <a:pt x="27631" y="8559"/>
                </a:lnTo>
                <a:lnTo>
                  <a:pt x="22366" y="0"/>
                </a:lnTo>
                <a:lnTo>
                  <a:pt x="0" y="0"/>
                </a:lnTo>
                <a:lnTo>
                  <a:pt x="25636" y="42873"/>
                </a:lnTo>
                <a:lnTo>
                  <a:pt x="49659" y="85357"/>
                </a:lnTo>
                <a:lnTo>
                  <a:pt x="72563" y="128291"/>
                </a:lnTo>
                <a:lnTo>
                  <a:pt x="94304" y="171666"/>
                </a:lnTo>
                <a:lnTo>
                  <a:pt x="114842" y="215473"/>
                </a:lnTo>
                <a:lnTo>
                  <a:pt x="134133" y="259702"/>
                </a:lnTo>
                <a:lnTo>
                  <a:pt x="152137" y="304343"/>
                </a:lnTo>
                <a:lnTo>
                  <a:pt x="168810" y="349388"/>
                </a:lnTo>
                <a:lnTo>
                  <a:pt x="184111" y="394827"/>
                </a:lnTo>
                <a:lnTo>
                  <a:pt x="197998" y="440649"/>
                </a:lnTo>
                <a:lnTo>
                  <a:pt x="210429" y="486846"/>
                </a:lnTo>
                <a:lnTo>
                  <a:pt x="221361" y="533408"/>
                </a:lnTo>
                <a:lnTo>
                  <a:pt x="230752" y="580326"/>
                </a:lnTo>
                <a:lnTo>
                  <a:pt x="238561" y="627589"/>
                </a:lnTo>
                <a:lnTo>
                  <a:pt x="244746" y="675189"/>
                </a:lnTo>
                <a:lnTo>
                  <a:pt x="249264" y="723116"/>
                </a:lnTo>
                <a:lnTo>
                  <a:pt x="252073" y="771360"/>
                </a:lnTo>
                <a:lnTo>
                  <a:pt x="253131" y="819912"/>
                </a:lnTo>
                <a:lnTo>
                  <a:pt x="272181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240528" y="6194550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16458" y="6332220"/>
            <a:ext cx="579120" cy="1356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821939" y="2088134"/>
            <a:ext cx="2817495" cy="1343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  <a:spcBef>
                <a:spcPts val="535"/>
              </a:spcBef>
            </a:pP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267200" y="2928366"/>
            <a:ext cx="3354070" cy="355600"/>
          </a:xfrm>
          <a:custGeom>
            <a:avLst/>
            <a:gdLst/>
            <a:ahLst/>
            <a:cxnLst/>
            <a:rect l="l" t="t" r="r" b="b"/>
            <a:pathLst>
              <a:path w="3354070" h="355600">
                <a:moveTo>
                  <a:pt x="3327794" y="46041"/>
                </a:moveTo>
                <a:lnTo>
                  <a:pt x="3317063" y="40930"/>
                </a:lnTo>
                <a:lnTo>
                  <a:pt x="0" y="342138"/>
                </a:lnTo>
                <a:lnTo>
                  <a:pt x="762" y="355092"/>
                </a:lnTo>
                <a:lnTo>
                  <a:pt x="3317745" y="53204"/>
                </a:lnTo>
                <a:lnTo>
                  <a:pt x="3327794" y="46041"/>
                </a:lnTo>
                <a:close/>
              </a:path>
              <a:path w="3354070" h="355600">
                <a:moveTo>
                  <a:pt x="3353561" y="43433"/>
                </a:moveTo>
                <a:lnTo>
                  <a:pt x="3263646" y="1523"/>
                </a:lnTo>
                <a:lnTo>
                  <a:pt x="3260598" y="0"/>
                </a:lnTo>
                <a:lnTo>
                  <a:pt x="3256788" y="1523"/>
                </a:lnTo>
                <a:lnTo>
                  <a:pt x="3255264" y="4571"/>
                </a:lnTo>
                <a:lnTo>
                  <a:pt x="3253740" y="8381"/>
                </a:lnTo>
                <a:lnTo>
                  <a:pt x="3254502" y="12191"/>
                </a:lnTo>
                <a:lnTo>
                  <a:pt x="3258311" y="12953"/>
                </a:lnTo>
                <a:lnTo>
                  <a:pt x="3317063" y="40930"/>
                </a:lnTo>
                <a:lnTo>
                  <a:pt x="3339846" y="38861"/>
                </a:lnTo>
                <a:lnTo>
                  <a:pt x="3341370" y="51053"/>
                </a:lnTo>
                <a:lnTo>
                  <a:pt x="3341370" y="52175"/>
                </a:lnTo>
                <a:lnTo>
                  <a:pt x="3353561" y="43433"/>
                </a:lnTo>
                <a:close/>
              </a:path>
              <a:path w="3354070" h="355600">
                <a:moveTo>
                  <a:pt x="3341370" y="52175"/>
                </a:moveTo>
                <a:lnTo>
                  <a:pt x="3341370" y="51053"/>
                </a:lnTo>
                <a:lnTo>
                  <a:pt x="3317745" y="53204"/>
                </a:lnTo>
                <a:lnTo>
                  <a:pt x="3265170" y="90677"/>
                </a:lnTo>
                <a:lnTo>
                  <a:pt x="3262122" y="92963"/>
                </a:lnTo>
                <a:lnTo>
                  <a:pt x="3261359" y="96773"/>
                </a:lnTo>
                <a:lnTo>
                  <a:pt x="3265931" y="102869"/>
                </a:lnTo>
                <a:lnTo>
                  <a:pt x="3269742" y="103631"/>
                </a:lnTo>
                <a:lnTo>
                  <a:pt x="3272790" y="101345"/>
                </a:lnTo>
                <a:lnTo>
                  <a:pt x="3341370" y="52175"/>
                </a:lnTo>
                <a:close/>
              </a:path>
              <a:path w="3354070" h="355600">
                <a:moveTo>
                  <a:pt x="3341370" y="51053"/>
                </a:moveTo>
                <a:lnTo>
                  <a:pt x="3339846" y="38861"/>
                </a:lnTo>
                <a:lnTo>
                  <a:pt x="3317063" y="40930"/>
                </a:lnTo>
                <a:lnTo>
                  <a:pt x="3327794" y="46041"/>
                </a:lnTo>
                <a:lnTo>
                  <a:pt x="3336798" y="39623"/>
                </a:lnTo>
                <a:lnTo>
                  <a:pt x="3338322" y="51053"/>
                </a:lnTo>
                <a:lnTo>
                  <a:pt x="3338322" y="51331"/>
                </a:lnTo>
                <a:lnTo>
                  <a:pt x="3341370" y="51053"/>
                </a:lnTo>
                <a:close/>
              </a:path>
              <a:path w="3354070" h="355600">
                <a:moveTo>
                  <a:pt x="3338322" y="51331"/>
                </a:moveTo>
                <a:lnTo>
                  <a:pt x="3338322" y="51053"/>
                </a:lnTo>
                <a:lnTo>
                  <a:pt x="3327794" y="46041"/>
                </a:lnTo>
                <a:lnTo>
                  <a:pt x="3317745" y="53204"/>
                </a:lnTo>
                <a:lnTo>
                  <a:pt x="3338322" y="51331"/>
                </a:lnTo>
                <a:close/>
              </a:path>
              <a:path w="3354070" h="355600">
                <a:moveTo>
                  <a:pt x="3338322" y="51053"/>
                </a:moveTo>
                <a:lnTo>
                  <a:pt x="3336798" y="39623"/>
                </a:lnTo>
                <a:lnTo>
                  <a:pt x="3327794" y="46041"/>
                </a:lnTo>
                <a:lnTo>
                  <a:pt x="3338322" y="510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6874256" y="1571803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600200" y="4034028"/>
            <a:ext cx="1769745" cy="340360"/>
          </a:xfrm>
          <a:custGeom>
            <a:avLst/>
            <a:gdLst/>
            <a:ahLst/>
            <a:cxnLst/>
            <a:rect l="l" t="t" r="r" b="b"/>
            <a:pathLst>
              <a:path w="1769745" h="340360">
                <a:moveTo>
                  <a:pt x="1769272" y="339851"/>
                </a:moveTo>
                <a:lnTo>
                  <a:pt x="1712498" y="317254"/>
                </a:lnTo>
                <a:lnTo>
                  <a:pt x="1665989" y="299493"/>
                </a:lnTo>
                <a:lnTo>
                  <a:pt x="1619194" y="282243"/>
                </a:lnTo>
                <a:lnTo>
                  <a:pt x="1572124" y="265506"/>
                </a:lnTo>
                <a:lnTo>
                  <a:pt x="1524794" y="249280"/>
                </a:lnTo>
                <a:lnTo>
                  <a:pt x="1477217" y="233566"/>
                </a:lnTo>
                <a:lnTo>
                  <a:pt x="1429406" y="218364"/>
                </a:lnTo>
                <a:lnTo>
                  <a:pt x="1381374" y="203674"/>
                </a:lnTo>
                <a:lnTo>
                  <a:pt x="1333135" y="189495"/>
                </a:lnTo>
                <a:lnTo>
                  <a:pt x="1284701" y="175828"/>
                </a:lnTo>
                <a:lnTo>
                  <a:pt x="1236087" y="162672"/>
                </a:lnTo>
                <a:lnTo>
                  <a:pt x="1187305" y="150029"/>
                </a:lnTo>
                <a:lnTo>
                  <a:pt x="1138369" y="137896"/>
                </a:lnTo>
                <a:lnTo>
                  <a:pt x="1089291" y="126276"/>
                </a:lnTo>
                <a:lnTo>
                  <a:pt x="1040086" y="115167"/>
                </a:lnTo>
                <a:lnTo>
                  <a:pt x="990767" y="104569"/>
                </a:lnTo>
                <a:lnTo>
                  <a:pt x="941346" y="94483"/>
                </a:lnTo>
                <a:lnTo>
                  <a:pt x="891837" y="84909"/>
                </a:lnTo>
                <a:lnTo>
                  <a:pt x="842253" y="75846"/>
                </a:lnTo>
                <a:lnTo>
                  <a:pt x="792608" y="67294"/>
                </a:lnTo>
                <a:lnTo>
                  <a:pt x="742915" y="59254"/>
                </a:lnTo>
                <a:lnTo>
                  <a:pt x="693187" y="51725"/>
                </a:lnTo>
                <a:lnTo>
                  <a:pt x="643437" y="44707"/>
                </a:lnTo>
                <a:lnTo>
                  <a:pt x="593679" y="38201"/>
                </a:lnTo>
                <a:lnTo>
                  <a:pt x="543926" y="32206"/>
                </a:lnTo>
                <a:lnTo>
                  <a:pt x="494191" y="26722"/>
                </a:lnTo>
                <a:lnTo>
                  <a:pt x="444487" y="21750"/>
                </a:lnTo>
                <a:lnTo>
                  <a:pt x="394828" y="17289"/>
                </a:lnTo>
                <a:lnTo>
                  <a:pt x="345228" y="13339"/>
                </a:lnTo>
                <a:lnTo>
                  <a:pt x="295698" y="9900"/>
                </a:lnTo>
                <a:lnTo>
                  <a:pt x="246253" y="6972"/>
                </a:lnTo>
                <a:lnTo>
                  <a:pt x="196906" y="4555"/>
                </a:lnTo>
                <a:lnTo>
                  <a:pt x="147670" y="2650"/>
                </a:lnTo>
                <a:lnTo>
                  <a:pt x="98559" y="1255"/>
                </a:lnTo>
                <a:lnTo>
                  <a:pt x="49585" y="372"/>
                </a:lnTo>
                <a:lnTo>
                  <a:pt x="762" y="0"/>
                </a:lnTo>
                <a:lnTo>
                  <a:pt x="0" y="19050"/>
                </a:lnTo>
                <a:lnTo>
                  <a:pt x="49740" y="19435"/>
                </a:lnTo>
                <a:lnTo>
                  <a:pt x="99645" y="20354"/>
                </a:lnTo>
                <a:lnTo>
                  <a:pt x="149698" y="21806"/>
                </a:lnTo>
                <a:lnTo>
                  <a:pt x="199885" y="23792"/>
                </a:lnTo>
                <a:lnTo>
                  <a:pt x="250193" y="26311"/>
                </a:lnTo>
                <a:lnTo>
                  <a:pt x="300606" y="29363"/>
                </a:lnTo>
                <a:lnTo>
                  <a:pt x="351110" y="32949"/>
                </a:lnTo>
                <a:lnTo>
                  <a:pt x="401690" y="37068"/>
                </a:lnTo>
                <a:lnTo>
                  <a:pt x="452332" y="41721"/>
                </a:lnTo>
                <a:lnTo>
                  <a:pt x="503022" y="46907"/>
                </a:lnTo>
                <a:lnTo>
                  <a:pt x="553745" y="52626"/>
                </a:lnTo>
                <a:lnTo>
                  <a:pt x="604487" y="58879"/>
                </a:lnTo>
                <a:lnTo>
                  <a:pt x="655232" y="65665"/>
                </a:lnTo>
                <a:lnTo>
                  <a:pt x="705967" y="72985"/>
                </a:lnTo>
                <a:lnTo>
                  <a:pt x="756677" y="80838"/>
                </a:lnTo>
                <a:lnTo>
                  <a:pt x="807348" y="89225"/>
                </a:lnTo>
                <a:lnTo>
                  <a:pt x="857965" y="98145"/>
                </a:lnTo>
                <a:lnTo>
                  <a:pt x="908513" y="107598"/>
                </a:lnTo>
                <a:lnTo>
                  <a:pt x="958979" y="117585"/>
                </a:lnTo>
                <a:lnTo>
                  <a:pt x="1009347" y="128106"/>
                </a:lnTo>
                <a:lnTo>
                  <a:pt x="1059603" y="139160"/>
                </a:lnTo>
                <a:lnTo>
                  <a:pt x="1109733" y="150747"/>
                </a:lnTo>
                <a:lnTo>
                  <a:pt x="1159723" y="162868"/>
                </a:lnTo>
                <a:lnTo>
                  <a:pt x="1209557" y="175523"/>
                </a:lnTo>
                <a:lnTo>
                  <a:pt x="1259221" y="188710"/>
                </a:lnTo>
                <a:lnTo>
                  <a:pt x="1308701" y="202432"/>
                </a:lnTo>
                <a:lnTo>
                  <a:pt x="1357982" y="216687"/>
                </a:lnTo>
                <a:lnTo>
                  <a:pt x="1407049" y="231475"/>
                </a:lnTo>
                <a:lnTo>
                  <a:pt x="1455890" y="246797"/>
                </a:lnTo>
                <a:lnTo>
                  <a:pt x="1504487" y="262653"/>
                </a:lnTo>
                <a:lnTo>
                  <a:pt x="1552829" y="279042"/>
                </a:lnTo>
                <a:lnTo>
                  <a:pt x="1600899" y="295965"/>
                </a:lnTo>
                <a:lnTo>
                  <a:pt x="1648683" y="313421"/>
                </a:lnTo>
                <a:lnTo>
                  <a:pt x="1696167" y="331411"/>
                </a:lnTo>
                <a:lnTo>
                  <a:pt x="1717662" y="339851"/>
                </a:lnTo>
                <a:lnTo>
                  <a:pt x="176927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92580" y="4037838"/>
            <a:ext cx="267970" cy="336550"/>
          </a:xfrm>
          <a:custGeom>
            <a:avLst/>
            <a:gdLst/>
            <a:ahLst/>
            <a:cxnLst/>
            <a:rect l="l" t="t" r="r" b="b"/>
            <a:pathLst>
              <a:path w="267969" h="336550">
                <a:moveTo>
                  <a:pt x="267702" y="336041"/>
                </a:moveTo>
                <a:lnTo>
                  <a:pt x="15239" y="0"/>
                </a:lnTo>
                <a:lnTo>
                  <a:pt x="0" y="11429"/>
                </a:lnTo>
                <a:lnTo>
                  <a:pt x="243875" y="336041"/>
                </a:lnTo>
                <a:lnTo>
                  <a:pt x="267702" y="3360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795781" y="3283711"/>
            <a:ext cx="618490" cy="9398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37465">
              <a:lnSpc>
                <a:spcPct val="100000"/>
              </a:lnSpc>
              <a:spcBef>
                <a:spcPts val="82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00200" y="3531870"/>
            <a:ext cx="2684145" cy="842010"/>
          </a:xfrm>
          <a:custGeom>
            <a:avLst/>
            <a:gdLst/>
            <a:ahLst/>
            <a:cxnLst/>
            <a:rect l="l" t="t" r="r" b="b"/>
            <a:pathLst>
              <a:path w="2684145" h="842010">
                <a:moveTo>
                  <a:pt x="106680" y="10667"/>
                </a:moveTo>
                <a:lnTo>
                  <a:pt x="104394" y="6095"/>
                </a:lnTo>
                <a:lnTo>
                  <a:pt x="101346" y="1524"/>
                </a:lnTo>
                <a:lnTo>
                  <a:pt x="96012" y="0"/>
                </a:lnTo>
                <a:lnTo>
                  <a:pt x="91440" y="3047"/>
                </a:lnTo>
                <a:lnTo>
                  <a:pt x="0" y="54863"/>
                </a:lnTo>
                <a:lnTo>
                  <a:pt x="19050" y="66164"/>
                </a:lnTo>
                <a:lnTo>
                  <a:pt x="19050" y="44957"/>
                </a:lnTo>
                <a:lnTo>
                  <a:pt x="55310" y="45362"/>
                </a:lnTo>
                <a:lnTo>
                  <a:pt x="100584" y="19812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684145" h="842010">
                <a:moveTo>
                  <a:pt x="55310" y="45362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55"/>
                </a:lnTo>
                <a:lnTo>
                  <a:pt x="23621" y="63245"/>
                </a:lnTo>
                <a:lnTo>
                  <a:pt x="24384" y="46481"/>
                </a:lnTo>
                <a:lnTo>
                  <a:pt x="38339" y="54939"/>
                </a:lnTo>
                <a:lnTo>
                  <a:pt x="55310" y="45362"/>
                </a:lnTo>
                <a:close/>
              </a:path>
              <a:path w="2684145" h="842010">
                <a:moveTo>
                  <a:pt x="105918" y="100583"/>
                </a:moveTo>
                <a:lnTo>
                  <a:pt x="104394" y="94487"/>
                </a:lnTo>
                <a:lnTo>
                  <a:pt x="99822" y="92201"/>
                </a:lnTo>
                <a:lnTo>
                  <a:pt x="53904" y="64373"/>
                </a:lnTo>
                <a:lnTo>
                  <a:pt x="19050" y="64007"/>
                </a:lnTo>
                <a:lnTo>
                  <a:pt x="19050" y="66164"/>
                </a:lnTo>
                <a:lnTo>
                  <a:pt x="89916" y="108203"/>
                </a:lnTo>
                <a:lnTo>
                  <a:pt x="94488" y="111251"/>
                </a:lnTo>
                <a:lnTo>
                  <a:pt x="100584" y="109727"/>
                </a:lnTo>
                <a:lnTo>
                  <a:pt x="102870" y="105155"/>
                </a:lnTo>
                <a:lnTo>
                  <a:pt x="105918" y="100583"/>
                </a:lnTo>
                <a:close/>
              </a:path>
              <a:path w="2684145" h="842010">
                <a:moveTo>
                  <a:pt x="38339" y="54939"/>
                </a:moveTo>
                <a:lnTo>
                  <a:pt x="24384" y="46481"/>
                </a:lnTo>
                <a:lnTo>
                  <a:pt x="23621" y="63245"/>
                </a:lnTo>
                <a:lnTo>
                  <a:pt x="38339" y="54939"/>
                </a:lnTo>
                <a:close/>
              </a:path>
              <a:path w="2684145" h="842010">
                <a:moveTo>
                  <a:pt x="53904" y="64373"/>
                </a:moveTo>
                <a:lnTo>
                  <a:pt x="38339" y="54939"/>
                </a:lnTo>
                <a:lnTo>
                  <a:pt x="23621" y="63245"/>
                </a:lnTo>
                <a:lnTo>
                  <a:pt x="23621" y="64055"/>
                </a:lnTo>
                <a:lnTo>
                  <a:pt x="53904" y="64373"/>
                </a:lnTo>
                <a:close/>
              </a:path>
              <a:path w="2684145" h="842010">
                <a:moveTo>
                  <a:pt x="2683598" y="842009"/>
                </a:moveTo>
                <a:lnTo>
                  <a:pt x="2620629" y="801809"/>
                </a:lnTo>
                <a:lnTo>
                  <a:pt x="2578656" y="775848"/>
                </a:lnTo>
                <a:lnTo>
                  <a:pt x="2536359" y="750302"/>
                </a:lnTo>
                <a:lnTo>
                  <a:pt x="2493745" y="725173"/>
                </a:lnTo>
                <a:lnTo>
                  <a:pt x="2450822" y="700462"/>
                </a:lnTo>
                <a:lnTo>
                  <a:pt x="2407596" y="676172"/>
                </a:lnTo>
                <a:lnTo>
                  <a:pt x="2364076" y="652304"/>
                </a:lnTo>
                <a:lnTo>
                  <a:pt x="2320267" y="628862"/>
                </a:lnTo>
                <a:lnTo>
                  <a:pt x="2276177" y="605846"/>
                </a:lnTo>
                <a:lnTo>
                  <a:pt x="2231814" y="583260"/>
                </a:lnTo>
                <a:lnTo>
                  <a:pt x="2187184" y="561105"/>
                </a:lnTo>
                <a:lnTo>
                  <a:pt x="2142295" y="539384"/>
                </a:lnTo>
                <a:lnTo>
                  <a:pt x="2097153" y="518098"/>
                </a:lnTo>
                <a:lnTo>
                  <a:pt x="2051767" y="497249"/>
                </a:lnTo>
                <a:lnTo>
                  <a:pt x="2006142" y="476841"/>
                </a:lnTo>
                <a:lnTo>
                  <a:pt x="1960287" y="456874"/>
                </a:lnTo>
                <a:lnTo>
                  <a:pt x="1914208" y="437352"/>
                </a:lnTo>
                <a:lnTo>
                  <a:pt x="1867913" y="418275"/>
                </a:lnTo>
                <a:lnTo>
                  <a:pt x="1821408" y="399647"/>
                </a:lnTo>
                <a:lnTo>
                  <a:pt x="1774701" y="381470"/>
                </a:lnTo>
                <a:lnTo>
                  <a:pt x="1727800" y="363744"/>
                </a:lnTo>
                <a:lnTo>
                  <a:pt x="1680710" y="346474"/>
                </a:lnTo>
                <a:lnTo>
                  <a:pt x="1633440" y="329660"/>
                </a:lnTo>
                <a:lnTo>
                  <a:pt x="1585997" y="313305"/>
                </a:lnTo>
                <a:lnTo>
                  <a:pt x="1538387" y="297412"/>
                </a:lnTo>
                <a:lnTo>
                  <a:pt x="1490618" y="281981"/>
                </a:lnTo>
                <a:lnTo>
                  <a:pt x="1442697" y="267016"/>
                </a:lnTo>
                <a:lnTo>
                  <a:pt x="1394631" y="252518"/>
                </a:lnTo>
                <a:lnTo>
                  <a:pt x="1346427" y="238489"/>
                </a:lnTo>
                <a:lnTo>
                  <a:pt x="1298093" y="224932"/>
                </a:lnTo>
                <a:lnTo>
                  <a:pt x="1249636" y="211849"/>
                </a:lnTo>
                <a:lnTo>
                  <a:pt x="1201062" y="199242"/>
                </a:lnTo>
                <a:lnTo>
                  <a:pt x="1152380" y="187113"/>
                </a:lnTo>
                <a:lnTo>
                  <a:pt x="1103595" y="175464"/>
                </a:lnTo>
                <a:lnTo>
                  <a:pt x="1054716" y="164297"/>
                </a:lnTo>
                <a:lnTo>
                  <a:pt x="1005749" y="153615"/>
                </a:lnTo>
                <a:lnTo>
                  <a:pt x="956702" y="143419"/>
                </a:lnTo>
                <a:lnTo>
                  <a:pt x="907581" y="133712"/>
                </a:lnTo>
                <a:lnTo>
                  <a:pt x="858395" y="124495"/>
                </a:lnTo>
                <a:lnTo>
                  <a:pt x="809149" y="115772"/>
                </a:lnTo>
                <a:lnTo>
                  <a:pt x="759852" y="107543"/>
                </a:lnTo>
                <a:lnTo>
                  <a:pt x="710510" y="99812"/>
                </a:lnTo>
                <a:lnTo>
                  <a:pt x="661131" y="92580"/>
                </a:lnTo>
                <a:lnTo>
                  <a:pt x="611721" y="85849"/>
                </a:lnTo>
                <a:lnTo>
                  <a:pt x="562288" y="79621"/>
                </a:lnTo>
                <a:lnTo>
                  <a:pt x="512840" y="73899"/>
                </a:lnTo>
                <a:lnTo>
                  <a:pt x="463382" y="68685"/>
                </a:lnTo>
                <a:lnTo>
                  <a:pt x="413923" y="63981"/>
                </a:lnTo>
                <a:lnTo>
                  <a:pt x="364469" y="59789"/>
                </a:lnTo>
                <a:lnTo>
                  <a:pt x="315028" y="56111"/>
                </a:lnTo>
                <a:lnTo>
                  <a:pt x="265607" y="52949"/>
                </a:lnTo>
                <a:lnTo>
                  <a:pt x="216213" y="50306"/>
                </a:lnTo>
                <a:lnTo>
                  <a:pt x="166853" y="48183"/>
                </a:lnTo>
                <a:lnTo>
                  <a:pt x="117534" y="46582"/>
                </a:lnTo>
                <a:lnTo>
                  <a:pt x="68264" y="45506"/>
                </a:lnTo>
                <a:lnTo>
                  <a:pt x="55310" y="45362"/>
                </a:lnTo>
                <a:lnTo>
                  <a:pt x="38339" y="54939"/>
                </a:lnTo>
                <a:lnTo>
                  <a:pt x="53904" y="64373"/>
                </a:lnTo>
                <a:lnTo>
                  <a:pt x="68666" y="64528"/>
                </a:lnTo>
                <a:lnTo>
                  <a:pt x="118370" y="65598"/>
                </a:lnTo>
                <a:lnTo>
                  <a:pt x="168152" y="67215"/>
                </a:lnTo>
                <a:lnTo>
                  <a:pt x="218005" y="69378"/>
                </a:lnTo>
                <a:lnTo>
                  <a:pt x="267919" y="72083"/>
                </a:lnTo>
                <a:lnTo>
                  <a:pt x="317885" y="75328"/>
                </a:lnTo>
                <a:lnTo>
                  <a:pt x="367896" y="79110"/>
                </a:lnTo>
                <a:lnTo>
                  <a:pt x="417942" y="83428"/>
                </a:lnTo>
                <a:lnTo>
                  <a:pt x="468015" y="88278"/>
                </a:lnTo>
                <a:lnTo>
                  <a:pt x="518107" y="93658"/>
                </a:lnTo>
                <a:lnTo>
                  <a:pt x="568208" y="99566"/>
                </a:lnTo>
                <a:lnTo>
                  <a:pt x="618310" y="105998"/>
                </a:lnTo>
                <a:lnTo>
                  <a:pt x="668404" y="112954"/>
                </a:lnTo>
                <a:lnTo>
                  <a:pt x="718482" y="120429"/>
                </a:lnTo>
                <a:lnTo>
                  <a:pt x="768535" y="128422"/>
                </a:lnTo>
                <a:lnTo>
                  <a:pt x="818555" y="136930"/>
                </a:lnTo>
                <a:lnTo>
                  <a:pt x="868533" y="145950"/>
                </a:lnTo>
                <a:lnTo>
                  <a:pt x="918460" y="155481"/>
                </a:lnTo>
                <a:lnTo>
                  <a:pt x="968328" y="165519"/>
                </a:lnTo>
                <a:lnTo>
                  <a:pt x="1018127" y="176062"/>
                </a:lnTo>
                <a:lnTo>
                  <a:pt x="1067850" y="187108"/>
                </a:lnTo>
                <a:lnTo>
                  <a:pt x="1117488" y="198654"/>
                </a:lnTo>
                <a:lnTo>
                  <a:pt x="1167032" y="210697"/>
                </a:lnTo>
                <a:lnTo>
                  <a:pt x="1216474" y="223236"/>
                </a:lnTo>
                <a:lnTo>
                  <a:pt x="1265804" y="236267"/>
                </a:lnTo>
                <a:lnTo>
                  <a:pt x="1315015" y="249788"/>
                </a:lnTo>
                <a:lnTo>
                  <a:pt x="1364097" y="263797"/>
                </a:lnTo>
                <a:lnTo>
                  <a:pt x="1413043" y="278291"/>
                </a:lnTo>
                <a:lnTo>
                  <a:pt x="1461843" y="293268"/>
                </a:lnTo>
                <a:lnTo>
                  <a:pt x="1510488" y="308725"/>
                </a:lnTo>
                <a:lnTo>
                  <a:pt x="1558971" y="324660"/>
                </a:lnTo>
                <a:lnTo>
                  <a:pt x="1607283" y="341069"/>
                </a:lnTo>
                <a:lnTo>
                  <a:pt x="1655414" y="357952"/>
                </a:lnTo>
                <a:lnTo>
                  <a:pt x="1703357" y="375304"/>
                </a:lnTo>
                <a:lnTo>
                  <a:pt x="1751102" y="393125"/>
                </a:lnTo>
                <a:lnTo>
                  <a:pt x="1798642" y="411410"/>
                </a:lnTo>
                <a:lnTo>
                  <a:pt x="1845967" y="430158"/>
                </a:lnTo>
                <a:lnTo>
                  <a:pt x="1893068" y="449366"/>
                </a:lnTo>
                <a:lnTo>
                  <a:pt x="1939938" y="469032"/>
                </a:lnTo>
                <a:lnTo>
                  <a:pt x="1986568" y="489154"/>
                </a:lnTo>
                <a:lnTo>
                  <a:pt x="2032948" y="509727"/>
                </a:lnTo>
                <a:lnTo>
                  <a:pt x="2079071" y="530752"/>
                </a:lnTo>
                <a:lnTo>
                  <a:pt x="2124928" y="552223"/>
                </a:lnTo>
                <a:lnTo>
                  <a:pt x="2170509" y="574140"/>
                </a:lnTo>
                <a:lnTo>
                  <a:pt x="2215808" y="596500"/>
                </a:lnTo>
                <a:lnTo>
                  <a:pt x="2260813" y="619300"/>
                </a:lnTo>
                <a:lnTo>
                  <a:pt x="2305519" y="642538"/>
                </a:lnTo>
                <a:lnTo>
                  <a:pt x="2349914" y="666211"/>
                </a:lnTo>
                <a:lnTo>
                  <a:pt x="2393992" y="690317"/>
                </a:lnTo>
                <a:lnTo>
                  <a:pt x="2437743" y="714853"/>
                </a:lnTo>
                <a:lnTo>
                  <a:pt x="2481159" y="739817"/>
                </a:lnTo>
                <a:lnTo>
                  <a:pt x="2524231" y="765206"/>
                </a:lnTo>
                <a:lnTo>
                  <a:pt x="2566950" y="791018"/>
                </a:lnTo>
                <a:lnTo>
                  <a:pt x="2609309" y="817250"/>
                </a:lnTo>
                <a:lnTo>
                  <a:pt x="2648318" y="842009"/>
                </a:lnTo>
                <a:lnTo>
                  <a:pt x="2683598" y="8420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051304" y="4413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048000" y="4643628"/>
            <a:ext cx="497205" cy="709930"/>
          </a:xfrm>
          <a:custGeom>
            <a:avLst/>
            <a:gdLst/>
            <a:ahLst/>
            <a:cxnLst/>
            <a:rect l="l" t="t" r="r" b="b"/>
            <a:pathLst>
              <a:path w="497204" h="709929">
                <a:moveTo>
                  <a:pt x="496686" y="709422"/>
                </a:moveTo>
                <a:lnTo>
                  <a:pt x="484569" y="630092"/>
                </a:lnTo>
                <a:lnTo>
                  <a:pt x="474424" y="582099"/>
                </a:lnTo>
                <a:lnTo>
                  <a:pt x="462310" y="534528"/>
                </a:lnTo>
                <a:lnTo>
                  <a:pt x="448239" y="487509"/>
                </a:lnTo>
                <a:lnTo>
                  <a:pt x="432226" y="441169"/>
                </a:lnTo>
                <a:lnTo>
                  <a:pt x="414282" y="395638"/>
                </a:lnTo>
                <a:lnTo>
                  <a:pt x="394420" y="351042"/>
                </a:lnTo>
                <a:lnTo>
                  <a:pt x="372654" y="307512"/>
                </a:lnTo>
                <a:lnTo>
                  <a:pt x="348995" y="265175"/>
                </a:lnTo>
                <a:lnTo>
                  <a:pt x="323301" y="224274"/>
                </a:lnTo>
                <a:lnTo>
                  <a:pt x="293878" y="183126"/>
                </a:lnTo>
                <a:lnTo>
                  <a:pt x="260931" y="143064"/>
                </a:lnTo>
                <a:lnTo>
                  <a:pt x="224666" y="105417"/>
                </a:lnTo>
                <a:lnTo>
                  <a:pt x="185289" y="71517"/>
                </a:lnTo>
                <a:lnTo>
                  <a:pt x="143004" y="42694"/>
                </a:lnTo>
                <a:lnTo>
                  <a:pt x="98018" y="20280"/>
                </a:lnTo>
                <a:lnTo>
                  <a:pt x="50535" y="5605"/>
                </a:lnTo>
                <a:lnTo>
                  <a:pt x="762" y="0"/>
                </a:lnTo>
                <a:lnTo>
                  <a:pt x="0" y="19050"/>
                </a:lnTo>
                <a:lnTo>
                  <a:pt x="47417" y="24563"/>
                </a:lnTo>
                <a:lnTo>
                  <a:pt x="92741" y="38880"/>
                </a:lnTo>
                <a:lnTo>
                  <a:pt x="135746" y="60686"/>
                </a:lnTo>
                <a:lnTo>
                  <a:pt x="176200" y="88663"/>
                </a:lnTo>
                <a:lnTo>
                  <a:pt x="213877" y="121497"/>
                </a:lnTo>
                <a:lnTo>
                  <a:pt x="248547" y="157872"/>
                </a:lnTo>
                <a:lnTo>
                  <a:pt x="279982" y="196471"/>
                </a:lnTo>
                <a:lnTo>
                  <a:pt x="307953" y="235980"/>
                </a:lnTo>
                <a:lnTo>
                  <a:pt x="332231" y="275082"/>
                </a:lnTo>
                <a:lnTo>
                  <a:pt x="357542" y="319863"/>
                </a:lnTo>
                <a:lnTo>
                  <a:pt x="380665" y="366436"/>
                </a:lnTo>
                <a:lnTo>
                  <a:pt x="401575" y="414548"/>
                </a:lnTo>
                <a:lnTo>
                  <a:pt x="420247" y="463946"/>
                </a:lnTo>
                <a:lnTo>
                  <a:pt x="436655" y="514377"/>
                </a:lnTo>
                <a:lnTo>
                  <a:pt x="450775" y="565587"/>
                </a:lnTo>
                <a:lnTo>
                  <a:pt x="462580" y="617325"/>
                </a:lnTo>
                <a:lnTo>
                  <a:pt x="472046" y="669336"/>
                </a:lnTo>
                <a:lnTo>
                  <a:pt x="477517" y="709422"/>
                </a:lnTo>
                <a:lnTo>
                  <a:pt x="496686" y="7094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19505" y="5061203"/>
            <a:ext cx="579120" cy="2918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862" y="4373879"/>
            <a:ext cx="1209675" cy="979169"/>
          </a:xfrm>
          <a:custGeom>
            <a:avLst/>
            <a:gdLst/>
            <a:ahLst/>
            <a:cxnLst/>
            <a:rect l="l" t="t" r="r" b="b"/>
            <a:pathLst>
              <a:path w="1209675" h="979170">
                <a:moveTo>
                  <a:pt x="1209054" y="979170"/>
                </a:moveTo>
                <a:lnTo>
                  <a:pt x="1190152" y="913716"/>
                </a:lnTo>
                <a:lnTo>
                  <a:pt x="1173291" y="870552"/>
                </a:lnTo>
                <a:lnTo>
                  <a:pt x="1153549" y="828149"/>
                </a:lnTo>
                <a:lnTo>
                  <a:pt x="1131106" y="786529"/>
                </a:lnTo>
                <a:lnTo>
                  <a:pt x="1106143" y="745720"/>
                </a:lnTo>
                <a:lnTo>
                  <a:pt x="1078838" y="705745"/>
                </a:lnTo>
                <a:lnTo>
                  <a:pt x="1049374" y="666629"/>
                </a:lnTo>
                <a:lnTo>
                  <a:pt x="1017929" y="628398"/>
                </a:lnTo>
                <a:lnTo>
                  <a:pt x="984683" y="591076"/>
                </a:lnTo>
                <a:lnTo>
                  <a:pt x="949818" y="554688"/>
                </a:lnTo>
                <a:lnTo>
                  <a:pt x="913514" y="519260"/>
                </a:lnTo>
                <a:lnTo>
                  <a:pt x="875950" y="484815"/>
                </a:lnTo>
                <a:lnTo>
                  <a:pt x="837306" y="451379"/>
                </a:lnTo>
                <a:lnTo>
                  <a:pt x="797763" y="418978"/>
                </a:lnTo>
                <a:lnTo>
                  <a:pt x="757501" y="387635"/>
                </a:lnTo>
                <a:lnTo>
                  <a:pt x="716701" y="357375"/>
                </a:lnTo>
                <a:lnTo>
                  <a:pt x="675542" y="328225"/>
                </a:lnTo>
                <a:lnTo>
                  <a:pt x="634204" y="300208"/>
                </a:lnTo>
                <a:lnTo>
                  <a:pt x="592868" y="273349"/>
                </a:lnTo>
                <a:lnTo>
                  <a:pt x="551714" y="247674"/>
                </a:lnTo>
                <a:lnTo>
                  <a:pt x="510922" y="223207"/>
                </a:lnTo>
                <a:lnTo>
                  <a:pt x="470672" y="199974"/>
                </a:lnTo>
                <a:lnTo>
                  <a:pt x="431144" y="177998"/>
                </a:lnTo>
                <a:lnTo>
                  <a:pt x="392519" y="157306"/>
                </a:lnTo>
                <a:lnTo>
                  <a:pt x="354977" y="137922"/>
                </a:lnTo>
                <a:lnTo>
                  <a:pt x="311243" y="116064"/>
                </a:lnTo>
                <a:lnTo>
                  <a:pt x="267115" y="94720"/>
                </a:lnTo>
                <a:lnTo>
                  <a:pt x="222608" y="73887"/>
                </a:lnTo>
                <a:lnTo>
                  <a:pt x="177734" y="53566"/>
                </a:lnTo>
                <a:lnTo>
                  <a:pt x="132506" y="33757"/>
                </a:lnTo>
                <a:lnTo>
                  <a:pt x="86938" y="14460"/>
                </a:lnTo>
                <a:lnTo>
                  <a:pt x="51610" y="0"/>
                </a:lnTo>
                <a:lnTo>
                  <a:pt x="0" y="0"/>
                </a:lnTo>
                <a:lnTo>
                  <a:pt x="25674" y="10082"/>
                </a:lnTo>
                <a:lnTo>
                  <a:pt x="72515" y="29139"/>
                </a:lnTo>
                <a:lnTo>
                  <a:pt x="119011" y="48729"/>
                </a:lnTo>
                <a:lnTo>
                  <a:pt x="165150" y="68853"/>
                </a:lnTo>
                <a:lnTo>
                  <a:pt x="210916" y="89511"/>
                </a:lnTo>
                <a:lnTo>
                  <a:pt x="256295" y="110702"/>
                </a:lnTo>
                <a:lnTo>
                  <a:pt x="301272" y="132427"/>
                </a:lnTo>
                <a:lnTo>
                  <a:pt x="345833" y="154686"/>
                </a:lnTo>
                <a:lnTo>
                  <a:pt x="382677" y="173631"/>
                </a:lnTo>
                <a:lnTo>
                  <a:pt x="420629" y="193886"/>
                </a:lnTo>
                <a:lnTo>
                  <a:pt x="459509" y="215426"/>
                </a:lnTo>
                <a:lnTo>
                  <a:pt x="499138" y="238224"/>
                </a:lnTo>
                <a:lnTo>
                  <a:pt x="539335" y="262253"/>
                </a:lnTo>
                <a:lnTo>
                  <a:pt x="579920" y="287487"/>
                </a:lnTo>
                <a:lnTo>
                  <a:pt x="620712" y="313900"/>
                </a:lnTo>
                <a:lnTo>
                  <a:pt x="661531" y="341465"/>
                </a:lnTo>
                <a:lnTo>
                  <a:pt x="702198" y="370157"/>
                </a:lnTo>
                <a:lnTo>
                  <a:pt x="742531" y="399948"/>
                </a:lnTo>
                <a:lnTo>
                  <a:pt x="782352" y="430813"/>
                </a:lnTo>
                <a:lnTo>
                  <a:pt x="821479" y="462725"/>
                </a:lnTo>
                <a:lnTo>
                  <a:pt x="859732" y="495658"/>
                </a:lnTo>
                <a:lnTo>
                  <a:pt x="896931" y="529585"/>
                </a:lnTo>
                <a:lnTo>
                  <a:pt x="932896" y="564480"/>
                </a:lnTo>
                <a:lnTo>
                  <a:pt x="967446" y="600317"/>
                </a:lnTo>
                <a:lnTo>
                  <a:pt x="1000402" y="637069"/>
                </a:lnTo>
                <a:lnTo>
                  <a:pt x="1031583" y="674711"/>
                </a:lnTo>
                <a:lnTo>
                  <a:pt x="1060809" y="713215"/>
                </a:lnTo>
                <a:lnTo>
                  <a:pt x="1087900" y="752556"/>
                </a:lnTo>
                <a:lnTo>
                  <a:pt x="1112676" y="792706"/>
                </a:lnTo>
                <a:lnTo>
                  <a:pt x="1134955" y="833641"/>
                </a:lnTo>
                <a:lnTo>
                  <a:pt x="1154559" y="875333"/>
                </a:lnTo>
                <a:lnTo>
                  <a:pt x="1171307" y="917756"/>
                </a:lnTo>
                <a:lnTo>
                  <a:pt x="1185018" y="960883"/>
                </a:lnTo>
                <a:lnTo>
                  <a:pt x="1189399" y="979170"/>
                </a:lnTo>
                <a:lnTo>
                  <a:pt x="1209054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836455" y="4373879"/>
            <a:ext cx="222250" cy="280035"/>
          </a:xfrm>
          <a:custGeom>
            <a:avLst/>
            <a:gdLst/>
            <a:ahLst/>
            <a:cxnLst/>
            <a:rect l="l" t="t" r="r" b="b"/>
            <a:pathLst>
              <a:path w="222250" h="280035">
                <a:moveTo>
                  <a:pt x="198541" y="248994"/>
                </a:moveTo>
                <a:lnTo>
                  <a:pt x="196354" y="229643"/>
                </a:lnTo>
                <a:lnTo>
                  <a:pt x="23827" y="0"/>
                </a:lnTo>
                <a:lnTo>
                  <a:pt x="0" y="0"/>
                </a:lnTo>
                <a:lnTo>
                  <a:pt x="181690" y="241840"/>
                </a:lnTo>
                <a:lnTo>
                  <a:pt x="198541" y="248994"/>
                </a:lnTo>
                <a:close/>
              </a:path>
              <a:path w="222250" h="280035">
                <a:moveTo>
                  <a:pt x="217896" y="278034"/>
                </a:moveTo>
                <a:lnTo>
                  <a:pt x="217896" y="258318"/>
                </a:lnTo>
                <a:lnTo>
                  <a:pt x="202656" y="269748"/>
                </a:lnTo>
                <a:lnTo>
                  <a:pt x="181690" y="241840"/>
                </a:lnTo>
                <a:lnTo>
                  <a:pt x="132552" y="220980"/>
                </a:lnTo>
                <a:lnTo>
                  <a:pt x="127218" y="219456"/>
                </a:lnTo>
                <a:lnTo>
                  <a:pt x="121884" y="221742"/>
                </a:lnTo>
                <a:lnTo>
                  <a:pt x="119598" y="226314"/>
                </a:lnTo>
                <a:lnTo>
                  <a:pt x="118074" y="230886"/>
                </a:lnTo>
                <a:lnTo>
                  <a:pt x="120360" y="236982"/>
                </a:lnTo>
                <a:lnTo>
                  <a:pt x="124932" y="238506"/>
                </a:lnTo>
                <a:lnTo>
                  <a:pt x="217896" y="278034"/>
                </a:lnTo>
                <a:close/>
              </a:path>
              <a:path w="222250" h="280035">
                <a:moveTo>
                  <a:pt x="213324" y="261747"/>
                </a:moveTo>
                <a:lnTo>
                  <a:pt x="213324" y="255270"/>
                </a:lnTo>
                <a:lnTo>
                  <a:pt x="200370" y="265175"/>
                </a:lnTo>
                <a:lnTo>
                  <a:pt x="198541" y="248994"/>
                </a:lnTo>
                <a:lnTo>
                  <a:pt x="181690" y="241840"/>
                </a:lnTo>
                <a:lnTo>
                  <a:pt x="202656" y="269748"/>
                </a:lnTo>
                <a:lnTo>
                  <a:pt x="213324" y="261747"/>
                </a:lnTo>
                <a:close/>
              </a:path>
              <a:path w="222250" h="280035">
                <a:moveTo>
                  <a:pt x="221706" y="279654"/>
                </a:moveTo>
                <a:lnTo>
                  <a:pt x="209514" y="175260"/>
                </a:lnTo>
                <a:lnTo>
                  <a:pt x="208752" y="170687"/>
                </a:lnTo>
                <a:lnTo>
                  <a:pt x="204180" y="166878"/>
                </a:lnTo>
                <a:lnTo>
                  <a:pt x="198846" y="167640"/>
                </a:lnTo>
                <a:lnTo>
                  <a:pt x="193512" y="167640"/>
                </a:lnTo>
                <a:lnTo>
                  <a:pt x="189702" y="172212"/>
                </a:lnTo>
                <a:lnTo>
                  <a:pt x="190464" y="177546"/>
                </a:lnTo>
                <a:lnTo>
                  <a:pt x="196354" y="229643"/>
                </a:lnTo>
                <a:lnTo>
                  <a:pt x="217896" y="258318"/>
                </a:lnTo>
                <a:lnTo>
                  <a:pt x="217896" y="278034"/>
                </a:lnTo>
                <a:lnTo>
                  <a:pt x="221706" y="279654"/>
                </a:lnTo>
                <a:close/>
              </a:path>
              <a:path w="222250" h="280035">
                <a:moveTo>
                  <a:pt x="217896" y="258318"/>
                </a:moveTo>
                <a:lnTo>
                  <a:pt x="196354" y="229643"/>
                </a:lnTo>
                <a:lnTo>
                  <a:pt x="198541" y="248994"/>
                </a:lnTo>
                <a:lnTo>
                  <a:pt x="213324" y="255270"/>
                </a:lnTo>
                <a:lnTo>
                  <a:pt x="213324" y="261747"/>
                </a:lnTo>
                <a:lnTo>
                  <a:pt x="217896" y="258318"/>
                </a:lnTo>
                <a:close/>
              </a:path>
              <a:path w="222250" h="280035">
                <a:moveTo>
                  <a:pt x="213324" y="255270"/>
                </a:moveTo>
                <a:lnTo>
                  <a:pt x="198541" y="248994"/>
                </a:lnTo>
                <a:lnTo>
                  <a:pt x="200370" y="265175"/>
                </a:lnTo>
                <a:lnTo>
                  <a:pt x="213324" y="2552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248518" y="4373879"/>
            <a:ext cx="1036319" cy="979169"/>
          </a:xfrm>
          <a:custGeom>
            <a:avLst/>
            <a:gdLst/>
            <a:ahLst/>
            <a:cxnLst/>
            <a:rect l="l" t="t" r="r" b="b"/>
            <a:pathLst>
              <a:path w="1036320" h="979170">
                <a:moveTo>
                  <a:pt x="1036072" y="979170"/>
                </a:moveTo>
                <a:lnTo>
                  <a:pt x="1016062" y="946635"/>
                </a:lnTo>
                <a:lnTo>
                  <a:pt x="989815" y="906006"/>
                </a:lnTo>
                <a:lnTo>
                  <a:pt x="962635" y="865850"/>
                </a:lnTo>
                <a:lnTo>
                  <a:pt x="934561" y="826175"/>
                </a:lnTo>
                <a:lnTo>
                  <a:pt x="905630" y="786989"/>
                </a:lnTo>
                <a:lnTo>
                  <a:pt x="875883" y="748299"/>
                </a:lnTo>
                <a:lnTo>
                  <a:pt x="845357" y="710112"/>
                </a:lnTo>
                <a:lnTo>
                  <a:pt x="814091" y="672437"/>
                </a:lnTo>
                <a:lnTo>
                  <a:pt x="782124" y="635281"/>
                </a:lnTo>
                <a:lnTo>
                  <a:pt x="749496" y="598652"/>
                </a:lnTo>
                <a:lnTo>
                  <a:pt x="716243" y="562557"/>
                </a:lnTo>
                <a:lnTo>
                  <a:pt x="682407" y="527005"/>
                </a:lnTo>
                <a:lnTo>
                  <a:pt x="648024" y="492002"/>
                </a:lnTo>
                <a:lnTo>
                  <a:pt x="613134" y="457556"/>
                </a:lnTo>
                <a:lnTo>
                  <a:pt x="577775" y="423675"/>
                </a:lnTo>
                <a:lnTo>
                  <a:pt x="541987" y="390367"/>
                </a:lnTo>
                <a:lnTo>
                  <a:pt x="505807" y="357640"/>
                </a:lnTo>
                <a:lnTo>
                  <a:pt x="469276" y="325500"/>
                </a:lnTo>
                <a:lnTo>
                  <a:pt x="432430" y="293955"/>
                </a:lnTo>
                <a:lnTo>
                  <a:pt x="395310" y="263015"/>
                </a:lnTo>
                <a:lnTo>
                  <a:pt x="357954" y="232684"/>
                </a:lnTo>
                <a:lnTo>
                  <a:pt x="320401" y="202973"/>
                </a:lnTo>
                <a:lnTo>
                  <a:pt x="282689" y="173887"/>
                </a:lnTo>
                <a:lnTo>
                  <a:pt x="244857" y="145436"/>
                </a:lnTo>
                <a:lnTo>
                  <a:pt x="206944" y="117626"/>
                </a:lnTo>
                <a:lnTo>
                  <a:pt x="168989" y="90465"/>
                </a:lnTo>
                <a:lnTo>
                  <a:pt x="131030" y="63961"/>
                </a:lnTo>
                <a:lnTo>
                  <a:pt x="93106" y="38121"/>
                </a:lnTo>
                <a:lnTo>
                  <a:pt x="55257" y="12954"/>
                </a:lnTo>
                <a:lnTo>
                  <a:pt x="35279" y="0"/>
                </a:lnTo>
                <a:lnTo>
                  <a:pt x="0" y="0"/>
                </a:lnTo>
                <a:lnTo>
                  <a:pt x="2978" y="1890"/>
                </a:lnTo>
                <a:lnTo>
                  <a:pt x="44589" y="28956"/>
                </a:lnTo>
                <a:lnTo>
                  <a:pt x="82791" y="54221"/>
                </a:lnTo>
                <a:lnTo>
                  <a:pt x="121094" y="80213"/>
                </a:lnTo>
                <a:lnTo>
                  <a:pt x="159455" y="106923"/>
                </a:lnTo>
                <a:lnTo>
                  <a:pt x="197831" y="134341"/>
                </a:lnTo>
                <a:lnTo>
                  <a:pt x="236181" y="162457"/>
                </a:lnTo>
                <a:lnTo>
                  <a:pt x="274463" y="191263"/>
                </a:lnTo>
                <a:lnTo>
                  <a:pt x="312635" y="220748"/>
                </a:lnTo>
                <a:lnTo>
                  <a:pt x="350653" y="250903"/>
                </a:lnTo>
                <a:lnTo>
                  <a:pt x="388478" y="281718"/>
                </a:lnTo>
                <a:lnTo>
                  <a:pt x="426066" y="313185"/>
                </a:lnTo>
                <a:lnTo>
                  <a:pt x="463375" y="345293"/>
                </a:lnTo>
                <a:lnTo>
                  <a:pt x="500363" y="378032"/>
                </a:lnTo>
                <a:lnTo>
                  <a:pt x="536989" y="411394"/>
                </a:lnTo>
                <a:lnTo>
                  <a:pt x="573210" y="445369"/>
                </a:lnTo>
                <a:lnTo>
                  <a:pt x="608984" y="479947"/>
                </a:lnTo>
                <a:lnTo>
                  <a:pt x="644269" y="515119"/>
                </a:lnTo>
                <a:lnTo>
                  <a:pt x="679023" y="550874"/>
                </a:lnTo>
                <a:lnTo>
                  <a:pt x="713203" y="587205"/>
                </a:lnTo>
                <a:lnTo>
                  <a:pt x="746769" y="624101"/>
                </a:lnTo>
                <a:lnTo>
                  <a:pt x="779678" y="661552"/>
                </a:lnTo>
                <a:lnTo>
                  <a:pt x="811887" y="699549"/>
                </a:lnTo>
                <a:lnTo>
                  <a:pt x="843355" y="738083"/>
                </a:lnTo>
                <a:lnTo>
                  <a:pt x="874040" y="777144"/>
                </a:lnTo>
                <a:lnTo>
                  <a:pt x="903899" y="816723"/>
                </a:lnTo>
                <a:lnTo>
                  <a:pt x="932891" y="856809"/>
                </a:lnTo>
                <a:lnTo>
                  <a:pt x="960973" y="897394"/>
                </a:lnTo>
                <a:lnTo>
                  <a:pt x="988104" y="938468"/>
                </a:lnTo>
                <a:lnTo>
                  <a:pt x="1013705" y="979170"/>
                </a:lnTo>
                <a:lnTo>
                  <a:pt x="1036072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486911" y="5353050"/>
            <a:ext cx="110489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243582" y="4441952"/>
            <a:ext cx="1583055" cy="1457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028065">
              <a:lnSpc>
                <a:spcPct val="10000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0325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4470146" y="5508752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19505" y="5353050"/>
            <a:ext cx="579120" cy="9791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83033" y="5141081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spc="-5" b="1">
                <a:latin typeface="Times New Roman"/>
                <a:cs typeface="Times New Roman"/>
              </a:rPr>
              <a:t>S</a:t>
            </a:r>
            <a:r>
              <a:rPr dirty="0" sz="3200" b="1">
                <a:latin typeface="Times New Roman"/>
                <a:cs typeface="Times New Roman"/>
              </a:rPr>
              <a:t>HIFT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475988" y="5353050"/>
            <a:ext cx="110489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262224" y="5353050"/>
            <a:ext cx="272415" cy="820419"/>
          </a:xfrm>
          <a:custGeom>
            <a:avLst/>
            <a:gdLst/>
            <a:ahLst/>
            <a:cxnLst/>
            <a:rect l="l" t="t" r="r" b="b"/>
            <a:pathLst>
              <a:path w="272414" h="820420">
                <a:moveTo>
                  <a:pt x="272181" y="819150"/>
                </a:moveTo>
                <a:lnTo>
                  <a:pt x="271029" y="770983"/>
                </a:lnTo>
                <a:lnTo>
                  <a:pt x="268207" y="723144"/>
                </a:lnTo>
                <a:lnTo>
                  <a:pt x="263754" y="675641"/>
                </a:lnTo>
                <a:lnTo>
                  <a:pt x="257710" y="628482"/>
                </a:lnTo>
                <a:lnTo>
                  <a:pt x="250112" y="581672"/>
                </a:lnTo>
                <a:lnTo>
                  <a:pt x="241000" y="535222"/>
                </a:lnTo>
                <a:lnTo>
                  <a:pt x="230413" y="489137"/>
                </a:lnTo>
                <a:lnTo>
                  <a:pt x="218388" y="443427"/>
                </a:lnTo>
                <a:lnTo>
                  <a:pt x="204965" y="398097"/>
                </a:lnTo>
                <a:lnTo>
                  <a:pt x="190183" y="353157"/>
                </a:lnTo>
                <a:lnTo>
                  <a:pt x="174080" y="308614"/>
                </a:lnTo>
                <a:lnTo>
                  <a:pt x="156694" y="264474"/>
                </a:lnTo>
                <a:lnTo>
                  <a:pt x="138066" y="220747"/>
                </a:lnTo>
                <a:lnTo>
                  <a:pt x="118233" y="177440"/>
                </a:lnTo>
                <a:lnTo>
                  <a:pt x="97234" y="134559"/>
                </a:lnTo>
                <a:lnTo>
                  <a:pt x="75109" y="92114"/>
                </a:lnTo>
                <a:lnTo>
                  <a:pt x="51895" y="50112"/>
                </a:lnTo>
                <a:lnTo>
                  <a:pt x="27631" y="8559"/>
                </a:lnTo>
                <a:lnTo>
                  <a:pt x="22366" y="0"/>
                </a:lnTo>
                <a:lnTo>
                  <a:pt x="0" y="0"/>
                </a:lnTo>
                <a:lnTo>
                  <a:pt x="25636" y="42873"/>
                </a:lnTo>
                <a:lnTo>
                  <a:pt x="49659" y="85357"/>
                </a:lnTo>
                <a:lnTo>
                  <a:pt x="72563" y="128291"/>
                </a:lnTo>
                <a:lnTo>
                  <a:pt x="94304" y="171666"/>
                </a:lnTo>
                <a:lnTo>
                  <a:pt x="114842" y="215473"/>
                </a:lnTo>
                <a:lnTo>
                  <a:pt x="134133" y="259702"/>
                </a:lnTo>
                <a:lnTo>
                  <a:pt x="152137" y="304343"/>
                </a:lnTo>
                <a:lnTo>
                  <a:pt x="168810" y="349388"/>
                </a:lnTo>
                <a:lnTo>
                  <a:pt x="184111" y="394827"/>
                </a:lnTo>
                <a:lnTo>
                  <a:pt x="197998" y="440649"/>
                </a:lnTo>
                <a:lnTo>
                  <a:pt x="210429" y="486846"/>
                </a:lnTo>
                <a:lnTo>
                  <a:pt x="221361" y="533408"/>
                </a:lnTo>
                <a:lnTo>
                  <a:pt x="230752" y="580326"/>
                </a:lnTo>
                <a:lnTo>
                  <a:pt x="238561" y="627589"/>
                </a:lnTo>
                <a:lnTo>
                  <a:pt x="244746" y="675189"/>
                </a:lnTo>
                <a:lnTo>
                  <a:pt x="249264" y="723116"/>
                </a:lnTo>
                <a:lnTo>
                  <a:pt x="252073" y="771360"/>
                </a:lnTo>
                <a:lnTo>
                  <a:pt x="253131" y="819912"/>
                </a:lnTo>
                <a:lnTo>
                  <a:pt x="272181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19505" y="6332220"/>
            <a:ext cx="579119" cy="1325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571803"/>
            <a:ext cx="257048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821939" y="2088134"/>
            <a:ext cx="2817495" cy="1343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  <a:spcBef>
                <a:spcPts val="535"/>
              </a:spcBef>
            </a:pP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67200" y="2928366"/>
            <a:ext cx="3354070" cy="355600"/>
          </a:xfrm>
          <a:custGeom>
            <a:avLst/>
            <a:gdLst/>
            <a:ahLst/>
            <a:cxnLst/>
            <a:rect l="l" t="t" r="r" b="b"/>
            <a:pathLst>
              <a:path w="3354070" h="355600">
                <a:moveTo>
                  <a:pt x="3327794" y="46041"/>
                </a:moveTo>
                <a:lnTo>
                  <a:pt x="3317063" y="40930"/>
                </a:lnTo>
                <a:lnTo>
                  <a:pt x="0" y="342138"/>
                </a:lnTo>
                <a:lnTo>
                  <a:pt x="762" y="355092"/>
                </a:lnTo>
                <a:lnTo>
                  <a:pt x="3317745" y="53204"/>
                </a:lnTo>
                <a:lnTo>
                  <a:pt x="3327794" y="46041"/>
                </a:lnTo>
                <a:close/>
              </a:path>
              <a:path w="3354070" h="355600">
                <a:moveTo>
                  <a:pt x="3353561" y="43433"/>
                </a:moveTo>
                <a:lnTo>
                  <a:pt x="3263646" y="1523"/>
                </a:lnTo>
                <a:lnTo>
                  <a:pt x="3260598" y="0"/>
                </a:lnTo>
                <a:lnTo>
                  <a:pt x="3256788" y="1523"/>
                </a:lnTo>
                <a:lnTo>
                  <a:pt x="3255264" y="4571"/>
                </a:lnTo>
                <a:lnTo>
                  <a:pt x="3253740" y="8381"/>
                </a:lnTo>
                <a:lnTo>
                  <a:pt x="3254502" y="12191"/>
                </a:lnTo>
                <a:lnTo>
                  <a:pt x="3258311" y="12953"/>
                </a:lnTo>
                <a:lnTo>
                  <a:pt x="3317063" y="40930"/>
                </a:lnTo>
                <a:lnTo>
                  <a:pt x="3339846" y="38861"/>
                </a:lnTo>
                <a:lnTo>
                  <a:pt x="3341370" y="51053"/>
                </a:lnTo>
                <a:lnTo>
                  <a:pt x="3341370" y="52175"/>
                </a:lnTo>
                <a:lnTo>
                  <a:pt x="3353561" y="43433"/>
                </a:lnTo>
                <a:close/>
              </a:path>
              <a:path w="3354070" h="355600">
                <a:moveTo>
                  <a:pt x="3341370" y="52175"/>
                </a:moveTo>
                <a:lnTo>
                  <a:pt x="3341370" y="51053"/>
                </a:lnTo>
                <a:lnTo>
                  <a:pt x="3317745" y="53204"/>
                </a:lnTo>
                <a:lnTo>
                  <a:pt x="3265170" y="90677"/>
                </a:lnTo>
                <a:lnTo>
                  <a:pt x="3262122" y="92963"/>
                </a:lnTo>
                <a:lnTo>
                  <a:pt x="3261359" y="96773"/>
                </a:lnTo>
                <a:lnTo>
                  <a:pt x="3265931" y="102869"/>
                </a:lnTo>
                <a:lnTo>
                  <a:pt x="3269742" y="103631"/>
                </a:lnTo>
                <a:lnTo>
                  <a:pt x="3272790" y="101345"/>
                </a:lnTo>
                <a:lnTo>
                  <a:pt x="3341370" y="52175"/>
                </a:lnTo>
                <a:close/>
              </a:path>
              <a:path w="3354070" h="355600">
                <a:moveTo>
                  <a:pt x="3341370" y="51053"/>
                </a:moveTo>
                <a:lnTo>
                  <a:pt x="3339846" y="38861"/>
                </a:lnTo>
                <a:lnTo>
                  <a:pt x="3317063" y="40930"/>
                </a:lnTo>
                <a:lnTo>
                  <a:pt x="3327794" y="46041"/>
                </a:lnTo>
                <a:lnTo>
                  <a:pt x="3336798" y="39623"/>
                </a:lnTo>
                <a:lnTo>
                  <a:pt x="3338322" y="51053"/>
                </a:lnTo>
                <a:lnTo>
                  <a:pt x="3338322" y="51331"/>
                </a:lnTo>
                <a:lnTo>
                  <a:pt x="3341370" y="51053"/>
                </a:lnTo>
                <a:close/>
              </a:path>
              <a:path w="3354070" h="355600">
                <a:moveTo>
                  <a:pt x="3338322" y="51331"/>
                </a:moveTo>
                <a:lnTo>
                  <a:pt x="3338322" y="51053"/>
                </a:lnTo>
                <a:lnTo>
                  <a:pt x="3327794" y="46041"/>
                </a:lnTo>
                <a:lnTo>
                  <a:pt x="3317745" y="53204"/>
                </a:lnTo>
                <a:lnTo>
                  <a:pt x="3338322" y="51331"/>
                </a:lnTo>
                <a:close/>
              </a:path>
              <a:path w="3354070" h="355600">
                <a:moveTo>
                  <a:pt x="3338322" y="51053"/>
                </a:moveTo>
                <a:lnTo>
                  <a:pt x="3336798" y="39623"/>
                </a:lnTo>
                <a:lnTo>
                  <a:pt x="3327794" y="46041"/>
                </a:lnTo>
                <a:lnTo>
                  <a:pt x="3338322" y="510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736840" y="2303313"/>
            <a:ext cx="1708785" cy="1488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34925" marR="5080" indent="-22860">
              <a:lnSpc>
                <a:spcPct val="114300"/>
              </a:lnSpc>
              <a:spcBef>
                <a:spcPts val="95"/>
              </a:spcBef>
              <a:tabLst>
                <a:tab pos="1001394" algn="l"/>
                <a:tab pos="1023619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00200" y="4034028"/>
            <a:ext cx="1769745" cy="340360"/>
          </a:xfrm>
          <a:custGeom>
            <a:avLst/>
            <a:gdLst/>
            <a:ahLst/>
            <a:cxnLst/>
            <a:rect l="l" t="t" r="r" b="b"/>
            <a:pathLst>
              <a:path w="1769745" h="340360">
                <a:moveTo>
                  <a:pt x="1769272" y="339851"/>
                </a:moveTo>
                <a:lnTo>
                  <a:pt x="1712498" y="317254"/>
                </a:lnTo>
                <a:lnTo>
                  <a:pt x="1665989" y="299493"/>
                </a:lnTo>
                <a:lnTo>
                  <a:pt x="1619194" y="282243"/>
                </a:lnTo>
                <a:lnTo>
                  <a:pt x="1572124" y="265506"/>
                </a:lnTo>
                <a:lnTo>
                  <a:pt x="1524794" y="249280"/>
                </a:lnTo>
                <a:lnTo>
                  <a:pt x="1477217" y="233566"/>
                </a:lnTo>
                <a:lnTo>
                  <a:pt x="1429406" y="218364"/>
                </a:lnTo>
                <a:lnTo>
                  <a:pt x="1381374" y="203674"/>
                </a:lnTo>
                <a:lnTo>
                  <a:pt x="1333135" y="189495"/>
                </a:lnTo>
                <a:lnTo>
                  <a:pt x="1284701" y="175828"/>
                </a:lnTo>
                <a:lnTo>
                  <a:pt x="1236087" y="162672"/>
                </a:lnTo>
                <a:lnTo>
                  <a:pt x="1187305" y="150029"/>
                </a:lnTo>
                <a:lnTo>
                  <a:pt x="1138369" y="137896"/>
                </a:lnTo>
                <a:lnTo>
                  <a:pt x="1089291" y="126276"/>
                </a:lnTo>
                <a:lnTo>
                  <a:pt x="1040086" y="115167"/>
                </a:lnTo>
                <a:lnTo>
                  <a:pt x="990767" y="104569"/>
                </a:lnTo>
                <a:lnTo>
                  <a:pt x="941346" y="94483"/>
                </a:lnTo>
                <a:lnTo>
                  <a:pt x="891837" y="84909"/>
                </a:lnTo>
                <a:lnTo>
                  <a:pt x="842253" y="75846"/>
                </a:lnTo>
                <a:lnTo>
                  <a:pt x="792608" y="67294"/>
                </a:lnTo>
                <a:lnTo>
                  <a:pt x="742915" y="59254"/>
                </a:lnTo>
                <a:lnTo>
                  <a:pt x="693187" y="51725"/>
                </a:lnTo>
                <a:lnTo>
                  <a:pt x="643437" y="44707"/>
                </a:lnTo>
                <a:lnTo>
                  <a:pt x="593679" y="38201"/>
                </a:lnTo>
                <a:lnTo>
                  <a:pt x="543926" y="32206"/>
                </a:lnTo>
                <a:lnTo>
                  <a:pt x="494191" y="26722"/>
                </a:lnTo>
                <a:lnTo>
                  <a:pt x="444487" y="21750"/>
                </a:lnTo>
                <a:lnTo>
                  <a:pt x="394828" y="17289"/>
                </a:lnTo>
                <a:lnTo>
                  <a:pt x="345228" y="13339"/>
                </a:lnTo>
                <a:lnTo>
                  <a:pt x="295698" y="9900"/>
                </a:lnTo>
                <a:lnTo>
                  <a:pt x="246253" y="6972"/>
                </a:lnTo>
                <a:lnTo>
                  <a:pt x="196906" y="4555"/>
                </a:lnTo>
                <a:lnTo>
                  <a:pt x="147670" y="2650"/>
                </a:lnTo>
                <a:lnTo>
                  <a:pt x="98559" y="1255"/>
                </a:lnTo>
                <a:lnTo>
                  <a:pt x="49585" y="372"/>
                </a:lnTo>
                <a:lnTo>
                  <a:pt x="762" y="0"/>
                </a:lnTo>
                <a:lnTo>
                  <a:pt x="0" y="19050"/>
                </a:lnTo>
                <a:lnTo>
                  <a:pt x="49740" y="19435"/>
                </a:lnTo>
                <a:lnTo>
                  <a:pt x="99645" y="20354"/>
                </a:lnTo>
                <a:lnTo>
                  <a:pt x="149698" y="21806"/>
                </a:lnTo>
                <a:lnTo>
                  <a:pt x="199885" y="23792"/>
                </a:lnTo>
                <a:lnTo>
                  <a:pt x="250193" y="26311"/>
                </a:lnTo>
                <a:lnTo>
                  <a:pt x="300606" y="29363"/>
                </a:lnTo>
                <a:lnTo>
                  <a:pt x="351110" y="32949"/>
                </a:lnTo>
                <a:lnTo>
                  <a:pt x="401690" y="37068"/>
                </a:lnTo>
                <a:lnTo>
                  <a:pt x="452332" y="41721"/>
                </a:lnTo>
                <a:lnTo>
                  <a:pt x="503022" y="46907"/>
                </a:lnTo>
                <a:lnTo>
                  <a:pt x="553745" y="52626"/>
                </a:lnTo>
                <a:lnTo>
                  <a:pt x="604487" y="58879"/>
                </a:lnTo>
                <a:lnTo>
                  <a:pt x="655232" y="65665"/>
                </a:lnTo>
                <a:lnTo>
                  <a:pt x="705967" y="72985"/>
                </a:lnTo>
                <a:lnTo>
                  <a:pt x="756677" y="80838"/>
                </a:lnTo>
                <a:lnTo>
                  <a:pt x="807348" y="89225"/>
                </a:lnTo>
                <a:lnTo>
                  <a:pt x="857965" y="98145"/>
                </a:lnTo>
                <a:lnTo>
                  <a:pt x="908513" y="107598"/>
                </a:lnTo>
                <a:lnTo>
                  <a:pt x="958979" y="117585"/>
                </a:lnTo>
                <a:lnTo>
                  <a:pt x="1009347" y="128106"/>
                </a:lnTo>
                <a:lnTo>
                  <a:pt x="1059603" y="139160"/>
                </a:lnTo>
                <a:lnTo>
                  <a:pt x="1109733" y="150747"/>
                </a:lnTo>
                <a:lnTo>
                  <a:pt x="1159723" y="162868"/>
                </a:lnTo>
                <a:lnTo>
                  <a:pt x="1209557" y="175523"/>
                </a:lnTo>
                <a:lnTo>
                  <a:pt x="1259221" y="188710"/>
                </a:lnTo>
                <a:lnTo>
                  <a:pt x="1308701" y="202432"/>
                </a:lnTo>
                <a:lnTo>
                  <a:pt x="1357982" y="216687"/>
                </a:lnTo>
                <a:lnTo>
                  <a:pt x="1407049" y="231475"/>
                </a:lnTo>
                <a:lnTo>
                  <a:pt x="1455890" y="246797"/>
                </a:lnTo>
                <a:lnTo>
                  <a:pt x="1504487" y="262653"/>
                </a:lnTo>
                <a:lnTo>
                  <a:pt x="1552829" y="279042"/>
                </a:lnTo>
                <a:lnTo>
                  <a:pt x="1600899" y="295965"/>
                </a:lnTo>
                <a:lnTo>
                  <a:pt x="1648683" y="313421"/>
                </a:lnTo>
                <a:lnTo>
                  <a:pt x="1696167" y="331411"/>
                </a:lnTo>
                <a:lnTo>
                  <a:pt x="1717662" y="339851"/>
                </a:lnTo>
                <a:lnTo>
                  <a:pt x="176927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92580" y="4037838"/>
            <a:ext cx="267970" cy="336550"/>
          </a:xfrm>
          <a:custGeom>
            <a:avLst/>
            <a:gdLst/>
            <a:ahLst/>
            <a:cxnLst/>
            <a:rect l="l" t="t" r="r" b="b"/>
            <a:pathLst>
              <a:path w="267969" h="336550">
                <a:moveTo>
                  <a:pt x="267702" y="336041"/>
                </a:moveTo>
                <a:lnTo>
                  <a:pt x="15239" y="0"/>
                </a:lnTo>
                <a:lnTo>
                  <a:pt x="0" y="11429"/>
                </a:lnTo>
                <a:lnTo>
                  <a:pt x="243875" y="336041"/>
                </a:lnTo>
                <a:lnTo>
                  <a:pt x="267702" y="3360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795781" y="3283711"/>
            <a:ext cx="6184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 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600200" y="3576828"/>
            <a:ext cx="3073400" cy="797560"/>
          </a:xfrm>
          <a:custGeom>
            <a:avLst/>
            <a:gdLst/>
            <a:ahLst/>
            <a:cxnLst/>
            <a:rect l="l" t="t" r="r" b="b"/>
            <a:pathLst>
              <a:path w="3073400" h="797560">
                <a:moveTo>
                  <a:pt x="3072857" y="797051"/>
                </a:moveTo>
                <a:lnTo>
                  <a:pt x="3019522" y="764613"/>
                </a:lnTo>
                <a:lnTo>
                  <a:pt x="2977979" y="740243"/>
                </a:lnTo>
                <a:lnTo>
                  <a:pt x="2936770" y="716757"/>
                </a:lnTo>
                <a:lnTo>
                  <a:pt x="2895993" y="694169"/>
                </a:lnTo>
                <a:lnTo>
                  <a:pt x="2855747" y="672490"/>
                </a:lnTo>
                <a:lnTo>
                  <a:pt x="2816131" y="651734"/>
                </a:lnTo>
                <a:lnTo>
                  <a:pt x="2777244" y="631912"/>
                </a:lnTo>
                <a:lnTo>
                  <a:pt x="2739184" y="613037"/>
                </a:lnTo>
                <a:lnTo>
                  <a:pt x="2702052" y="595122"/>
                </a:lnTo>
                <a:lnTo>
                  <a:pt x="2657191" y="573800"/>
                </a:lnTo>
                <a:lnTo>
                  <a:pt x="2612033" y="552867"/>
                </a:lnTo>
                <a:lnTo>
                  <a:pt x="2566583" y="532322"/>
                </a:lnTo>
                <a:lnTo>
                  <a:pt x="2520851" y="512165"/>
                </a:lnTo>
                <a:lnTo>
                  <a:pt x="2474843" y="492396"/>
                </a:lnTo>
                <a:lnTo>
                  <a:pt x="2428569" y="473016"/>
                </a:lnTo>
                <a:lnTo>
                  <a:pt x="2382036" y="454024"/>
                </a:lnTo>
                <a:lnTo>
                  <a:pt x="2335252" y="435420"/>
                </a:lnTo>
                <a:lnTo>
                  <a:pt x="2288226" y="417205"/>
                </a:lnTo>
                <a:lnTo>
                  <a:pt x="2240964" y="399378"/>
                </a:lnTo>
                <a:lnTo>
                  <a:pt x="2193476" y="381940"/>
                </a:lnTo>
                <a:lnTo>
                  <a:pt x="2145768" y="364890"/>
                </a:lnTo>
                <a:lnTo>
                  <a:pt x="2097850" y="348229"/>
                </a:lnTo>
                <a:lnTo>
                  <a:pt x="2049729" y="331956"/>
                </a:lnTo>
                <a:lnTo>
                  <a:pt x="2001413" y="316073"/>
                </a:lnTo>
                <a:lnTo>
                  <a:pt x="1952910" y="300578"/>
                </a:lnTo>
                <a:lnTo>
                  <a:pt x="1904229" y="285471"/>
                </a:lnTo>
                <a:lnTo>
                  <a:pt x="1855376" y="270754"/>
                </a:lnTo>
                <a:lnTo>
                  <a:pt x="1806361" y="256426"/>
                </a:lnTo>
                <a:lnTo>
                  <a:pt x="1757190" y="242486"/>
                </a:lnTo>
                <a:lnTo>
                  <a:pt x="1707873" y="228936"/>
                </a:lnTo>
                <a:lnTo>
                  <a:pt x="1658417" y="215774"/>
                </a:lnTo>
                <a:lnTo>
                  <a:pt x="1608830" y="203002"/>
                </a:lnTo>
                <a:lnTo>
                  <a:pt x="1559120" y="190618"/>
                </a:lnTo>
                <a:lnTo>
                  <a:pt x="1509295" y="178624"/>
                </a:lnTo>
                <a:lnTo>
                  <a:pt x="1459363" y="167020"/>
                </a:lnTo>
                <a:lnTo>
                  <a:pt x="1409332" y="155804"/>
                </a:lnTo>
                <a:lnTo>
                  <a:pt x="1359210" y="144978"/>
                </a:lnTo>
                <a:lnTo>
                  <a:pt x="1309006" y="134541"/>
                </a:lnTo>
                <a:lnTo>
                  <a:pt x="1258726" y="124493"/>
                </a:lnTo>
                <a:lnTo>
                  <a:pt x="1208379" y="114835"/>
                </a:lnTo>
                <a:lnTo>
                  <a:pt x="1157974" y="105567"/>
                </a:lnTo>
                <a:lnTo>
                  <a:pt x="1107517" y="96688"/>
                </a:lnTo>
                <a:lnTo>
                  <a:pt x="1057018" y="88198"/>
                </a:lnTo>
                <a:lnTo>
                  <a:pt x="1006483" y="80098"/>
                </a:lnTo>
                <a:lnTo>
                  <a:pt x="955922" y="72388"/>
                </a:lnTo>
                <a:lnTo>
                  <a:pt x="905341" y="65068"/>
                </a:lnTo>
                <a:lnTo>
                  <a:pt x="854750" y="58137"/>
                </a:lnTo>
                <a:lnTo>
                  <a:pt x="804155" y="51597"/>
                </a:lnTo>
                <a:lnTo>
                  <a:pt x="753566" y="45446"/>
                </a:lnTo>
                <a:lnTo>
                  <a:pt x="701914" y="39571"/>
                </a:lnTo>
                <a:lnTo>
                  <a:pt x="651527" y="34224"/>
                </a:lnTo>
                <a:lnTo>
                  <a:pt x="601151" y="29264"/>
                </a:lnTo>
                <a:lnTo>
                  <a:pt x="550794" y="24690"/>
                </a:lnTo>
                <a:lnTo>
                  <a:pt x="500461" y="20502"/>
                </a:lnTo>
                <a:lnTo>
                  <a:pt x="450161" y="16702"/>
                </a:lnTo>
                <a:lnTo>
                  <a:pt x="399899" y="13289"/>
                </a:lnTo>
                <a:lnTo>
                  <a:pt x="349682" y="10264"/>
                </a:lnTo>
                <a:lnTo>
                  <a:pt x="299517" y="7627"/>
                </a:lnTo>
                <a:lnTo>
                  <a:pt x="249411" y="5380"/>
                </a:lnTo>
                <a:lnTo>
                  <a:pt x="199371" y="3522"/>
                </a:lnTo>
                <a:lnTo>
                  <a:pt x="149403" y="2054"/>
                </a:lnTo>
                <a:lnTo>
                  <a:pt x="99514" y="978"/>
                </a:lnTo>
                <a:lnTo>
                  <a:pt x="49710" y="293"/>
                </a:lnTo>
                <a:lnTo>
                  <a:pt x="762" y="0"/>
                </a:lnTo>
                <a:lnTo>
                  <a:pt x="0" y="19050"/>
                </a:lnTo>
                <a:lnTo>
                  <a:pt x="50316" y="19372"/>
                </a:lnTo>
                <a:lnTo>
                  <a:pt x="99996" y="20075"/>
                </a:lnTo>
                <a:lnTo>
                  <a:pt x="149793" y="21163"/>
                </a:lnTo>
                <a:lnTo>
                  <a:pt x="199699" y="22639"/>
                </a:lnTo>
                <a:lnTo>
                  <a:pt x="249706" y="24501"/>
                </a:lnTo>
                <a:lnTo>
                  <a:pt x="299805" y="26752"/>
                </a:lnTo>
                <a:lnTo>
                  <a:pt x="349990" y="29391"/>
                </a:lnTo>
                <a:lnTo>
                  <a:pt x="400252" y="32419"/>
                </a:lnTo>
                <a:lnTo>
                  <a:pt x="450582" y="35837"/>
                </a:lnTo>
                <a:lnTo>
                  <a:pt x="500974" y="39645"/>
                </a:lnTo>
                <a:lnTo>
                  <a:pt x="551418" y="43844"/>
                </a:lnTo>
                <a:lnTo>
                  <a:pt x="601908" y="48433"/>
                </a:lnTo>
                <a:lnTo>
                  <a:pt x="652434" y="53414"/>
                </a:lnTo>
                <a:lnTo>
                  <a:pt x="702989" y="58786"/>
                </a:lnTo>
                <a:lnTo>
                  <a:pt x="752306" y="64398"/>
                </a:lnTo>
                <a:lnTo>
                  <a:pt x="802696" y="70519"/>
                </a:lnTo>
                <a:lnTo>
                  <a:pt x="853077" y="77028"/>
                </a:lnTo>
                <a:lnTo>
                  <a:pt x="903443" y="83924"/>
                </a:lnTo>
                <a:lnTo>
                  <a:pt x="953787" y="91208"/>
                </a:lnTo>
                <a:lnTo>
                  <a:pt x="1004102" y="98879"/>
                </a:lnTo>
                <a:lnTo>
                  <a:pt x="1054381" y="106938"/>
                </a:lnTo>
                <a:lnTo>
                  <a:pt x="1104617" y="115385"/>
                </a:lnTo>
                <a:lnTo>
                  <a:pt x="1154805" y="124219"/>
                </a:lnTo>
                <a:lnTo>
                  <a:pt x="1204936" y="133441"/>
                </a:lnTo>
                <a:lnTo>
                  <a:pt x="1255005" y="143051"/>
                </a:lnTo>
                <a:lnTo>
                  <a:pt x="1305004" y="153049"/>
                </a:lnTo>
                <a:lnTo>
                  <a:pt x="1354927" y="163435"/>
                </a:lnTo>
                <a:lnTo>
                  <a:pt x="1404767" y="174208"/>
                </a:lnTo>
                <a:lnTo>
                  <a:pt x="1454517" y="185370"/>
                </a:lnTo>
                <a:lnTo>
                  <a:pt x="1504171" y="196920"/>
                </a:lnTo>
                <a:lnTo>
                  <a:pt x="1553722" y="208857"/>
                </a:lnTo>
                <a:lnTo>
                  <a:pt x="1603163" y="221183"/>
                </a:lnTo>
                <a:lnTo>
                  <a:pt x="1652487" y="233897"/>
                </a:lnTo>
                <a:lnTo>
                  <a:pt x="1701687" y="246999"/>
                </a:lnTo>
                <a:lnTo>
                  <a:pt x="1750758" y="260489"/>
                </a:lnTo>
                <a:lnTo>
                  <a:pt x="1799691" y="274368"/>
                </a:lnTo>
                <a:lnTo>
                  <a:pt x="1848481" y="288635"/>
                </a:lnTo>
                <a:lnTo>
                  <a:pt x="1897120" y="303290"/>
                </a:lnTo>
                <a:lnTo>
                  <a:pt x="1945603" y="318334"/>
                </a:lnTo>
                <a:lnTo>
                  <a:pt x="1993921" y="333766"/>
                </a:lnTo>
                <a:lnTo>
                  <a:pt x="2042068" y="349586"/>
                </a:lnTo>
                <a:lnTo>
                  <a:pt x="2090038" y="365795"/>
                </a:lnTo>
                <a:lnTo>
                  <a:pt x="2137824" y="382393"/>
                </a:lnTo>
                <a:lnTo>
                  <a:pt x="2185419" y="399379"/>
                </a:lnTo>
                <a:lnTo>
                  <a:pt x="2232816" y="416754"/>
                </a:lnTo>
                <a:lnTo>
                  <a:pt x="2280009" y="434517"/>
                </a:lnTo>
                <a:lnTo>
                  <a:pt x="2326991" y="452669"/>
                </a:lnTo>
                <a:lnTo>
                  <a:pt x="2373755" y="471210"/>
                </a:lnTo>
                <a:lnTo>
                  <a:pt x="2420294" y="490140"/>
                </a:lnTo>
                <a:lnTo>
                  <a:pt x="2466601" y="509459"/>
                </a:lnTo>
                <a:lnTo>
                  <a:pt x="2512671" y="529166"/>
                </a:lnTo>
                <a:lnTo>
                  <a:pt x="2558495" y="549262"/>
                </a:lnTo>
                <a:lnTo>
                  <a:pt x="2604068" y="569748"/>
                </a:lnTo>
                <a:lnTo>
                  <a:pt x="2649382" y="590622"/>
                </a:lnTo>
                <a:lnTo>
                  <a:pt x="2694432" y="611886"/>
                </a:lnTo>
                <a:lnTo>
                  <a:pt x="2730929" y="629619"/>
                </a:lnTo>
                <a:lnTo>
                  <a:pt x="2768377" y="648302"/>
                </a:lnTo>
                <a:lnTo>
                  <a:pt x="2806676" y="667921"/>
                </a:lnTo>
                <a:lnTo>
                  <a:pt x="2845727" y="688463"/>
                </a:lnTo>
                <a:lnTo>
                  <a:pt x="2885431" y="709916"/>
                </a:lnTo>
                <a:lnTo>
                  <a:pt x="2925689" y="732267"/>
                </a:lnTo>
                <a:lnTo>
                  <a:pt x="2966400" y="755504"/>
                </a:lnTo>
                <a:lnTo>
                  <a:pt x="3007466" y="779614"/>
                </a:lnTo>
                <a:lnTo>
                  <a:pt x="3036321" y="797051"/>
                </a:lnTo>
                <a:lnTo>
                  <a:pt x="3072857" y="7970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051304" y="4413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243582" y="44419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048000" y="4643628"/>
            <a:ext cx="497205" cy="709930"/>
          </a:xfrm>
          <a:custGeom>
            <a:avLst/>
            <a:gdLst/>
            <a:ahLst/>
            <a:cxnLst/>
            <a:rect l="l" t="t" r="r" b="b"/>
            <a:pathLst>
              <a:path w="497204" h="709929">
                <a:moveTo>
                  <a:pt x="496686" y="709422"/>
                </a:moveTo>
                <a:lnTo>
                  <a:pt x="484569" y="630092"/>
                </a:lnTo>
                <a:lnTo>
                  <a:pt x="474424" y="582099"/>
                </a:lnTo>
                <a:lnTo>
                  <a:pt x="462310" y="534528"/>
                </a:lnTo>
                <a:lnTo>
                  <a:pt x="448239" y="487509"/>
                </a:lnTo>
                <a:lnTo>
                  <a:pt x="432226" y="441169"/>
                </a:lnTo>
                <a:lnTo>
                  <a:pt x="414282" y="395638"/>
                </a:lnTo>
                <a:lnTo>
                  <a:pt x="394420" y="351042"/>
                </a:lnTo>
                <a:lnTo>
                  <a:pt x="372654" y="307512"/>
                </a:lnTo>
                <a:lnTo>
                  <a:pt x="348995" y="265175"/>
                </a:lnTo>
                <a:lnTo>
                  <a:pt x="323301" y="224274"/>
                </a:lnTo>
                <a:lnTo>
                  <a:pt x="293878" y="183126"/>
                </a:lnTo>
                <a:lnTo>
                  <a:pt x="260931" y="143064"/>
                </a:lnTo>
                <a:lnTo>
                  <a:pt x="224666" y="105417"/>
                </a:lnTo>
                <a:lnTo>
                  <a:pt x="185289" y="71517"/>
                </a:lnTo>
                <a:lnTo>
                  <a:pt x="143004" y="42694"/>
                </a:lnTo>
                <a:lnTo>
                  <a:pt x="98018" y="20280"/>
                </a:lnTo>
                <a:lnTo>
                  <a:pt x="50535" y="5605"/>
                </a:lnTo>
                <a:lnTo>
                  <a:pt x="762" y="0"/>
                </a:lnTo>
                <a:lnTo>
                  <a:pt x="0" y="19050"/>
                </a:lnTo>
                <a:lnTo>
                  <a:pt x="47417" y="24563"/>
                </a:lnTo>
                <a:lnTo>
                  <a:pt x="92741" y="38880"/>
                </a:lnTo>
                <a:lnTo>
                  <a:pt x="135746" y="60686"/>
                </a:lnTo>
                <a:lnTo>
                  <a:pt x="176200" y="88663"/>
                </a:lnTo>
                <a:lnTo>
                  <a:pt x="213877" y="121497"/>
                </a:lnTo>
                <a:lnTo>
                  <a:pt x="248547" y="157872"/>
                </a:lnTo>
                <a:lnTo>
                  <a:pt x="279982" y="196471"/>
                </a:lnTo>
                <a:lnTo>
                  <a:pt x="307953" y="235980"/>
                </a:lnTo>
                <a:lnTo>
                  <a:pt x="332231" y="275082"/>
                </a:lnTo>
                <a:lnTo>
                  <a:pt x="357542" y="319863"/>
                </a:lnTo>
                <a:lnTo>
                  <a:pt x="380665" y="366436"/>
                </a:lnTo>
                <a:lnTo>
                  <a:pt x="401575" y="414548"/>
                </a:lnTo>
                <a:lnTo>
                  <a:pt x="420247" y="463946"/>
                </a:lnTo>
                <a:lnTo>
                  <a:pt x="436655" y="514377"/>
                </a:lnTo>
                <a:lnTo>
                  <a:pt x="450775" y="565587"/>
                </a:lnTo>
                <a:lnTo>
                  <a:pt x="462580" y="617325"/>
                </a:lnTo>
                <a:lnTo>
                  <a:pt x="472046" y="669336"/>
                </a:lnTo>
                <a:lnTo>
                  <a:pt x="477517" y="709422"/>
                </a:lnTo>
                <a:lnTo>
                  <a:pt x="496686" y="7094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21030" y="4561332"/>
            <a:ext cx="579120" cy="7917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862" y="4373879"/>
            <a:ext cx="1209675" cy="979169"/>
          </a:xfrm>
          <a:custGeom>
            <a:avLst/>
            <a:gdLst/>
            <a:ahLst/>
            <a:cxnLst/>
            <a:rect l="l" t="t" r="r" b="b"/>
            <a:pathLst>
              <a:path w="1209675" h="979170">
                <a:moveTo>
                  <a:pt x="1209054" y="979170"/>
                </a:moveTo>
                <a:lnTo>
                  <a:pt x="1190152" y="913716"/>
                </a:lnTo>
                <a:lnTo>
                  <a:pt x="1173291" y="870552"/>
                </a:lnTo>
                <a:lnTo>
                  <a:pt x="1153549" y="828149"/>
                </a:lnTo>
                <a:lnTo>
                  <a:pt x="1131106" y="786529"/>
                </a:lnTo>
                <a:lnTo>
                  <a:pt x="1106143" y="745720"/>
                </a:lnTo>
                <a:lnTo>
                  <a:pt x="1078838" y="705745"/>
                </a:lnTo>
                <a:lnTo>
                  <a:pt x="1049374" y="666629"/>
                </a:lnTo>
                <a:lnTo>
                  <a:pt x="1017929" y="628398"/>
                </a:lnTo>
                <a:lnTo>
                  <a:pt x="984683" y="591076"/>
                </a:lnTo>
                <a:lnTo>
                  <a:pt x="949818" y="554688"/>
                </a:lnTo>
                <a:lnTo>
                  <a:pt x="913514" y="519260"/>
                </a:lnTo>
                <a:lnTo>
                  <a:pt x="875950" y="484815"/>
                </a:lnTo>
                <a:lnTo>
                  <a:pt x="837306" y="451379"/>
                </a:lnTo>
                <a:lnTo>
                  <a:pt x="797763" y="418978"/>
                </a:lnTo>
                <a:lnTo>
                  <a:pt x="757501" y="387635"/>
                </a:lnTo>
                <a:lnTo>
                  <a:pt x="716701" y="357375"/>
                </a:lnTo>
                <a:lnTo>
                  <a:pt x="675542" y="328225"/>
                </a:lnTo>
                <a:lnTo>
                  <a:pt x="634204" y="300208"/>
                </a:lnTo>
                <a:lnTo>
                  <a:pt x="592868" y="273349"/>
                </a:lnTo>
                <a:lnTo>
                  <a:pt x="551714" y="247674"/>
                </a:lnTo>
                <a:lnTo>
                  <a:pt x="510922" y="223207"/>
                </a:lnTo>
                <a:lnTo>
                  <a:pt x="470672" y="199974"/>
                </a:lnTo>
                <a:lnTo>
                  <a:pt x="431144" y="177998"/>
                </a:lnTo>
                <a:lnTo>
                  <a:pt x="392519" y="157306"/>
                </a:lnTo>
                <a:lnTo>
                  <a:pt x="354977" y="137922"/>
                </a:lnTo>
                <a:lnTo>
                  <a:pt x="311243" y="116064"/>
                </a:lnTo>
                <a:lnTo>
                  <a:pt x="267115" y="94720"/>
                </a:lnTo>
                <a:lnTo>
                  <a:pt x="222608" y="73887"/>
                </a:lnTo>
                <a:lnTo>
                  <a:pt x="177734" y="53566"/>
                </a:lnTo>
                <a:lnTo>
                  <a:pt x="132506" y="33757"/>
                </a:lnTo>
                <a:lnTo>
                  <a:pt x="86938" y="14460"/>
                </a:lnTo>
                <a:lnTo>
                  <a:pt x="51610" y="0"/>
                </a:lnTo>
                <a:lnTo>
                  <a:pt x="0" y="0"/>
                </a:lnTo>
                <a:lnTo>
                  <a:pt x="25674" y="10082"/>
                </a:lnTo>
                <a:lnTo>
                  <a:pt x="72515" y="29139"/>
                </a:lnTo>
                <a:lnTo>
                  <a:pt x="119011" y="48729"/>
                </a:lnTo>
                <a:lnTo>
                  <a:pt x="165150" y="68853"/>
                </a:lnTo>
                <a:lnTo>
                  <a:pt x="210916" y="89511"/>
                </a:lnTo>
                <a:lnTo>
                  <a:pt x="256295" y="110702"/>
                </a:lnTo>
                <a:lnTo>
                  <a:pt x="301272" y="132427"/>
                </a:lnTo>
                <a:lnTo>
                  <a:pt x="345833" y="154686"/>
                </a:lnTo>
                <a:lnTo>
                  <a:pt x="382677" y="173631"/>
                </a:lnTo>
                <a:lnTo>
                  <a:pt x="420629" y="193886"/>
                </a:lnTo>
                <a:lnTo>
                  <a:pt x="459509" y="215426"/>
                </a:lnTo>
                <a:lnTo>
                  <a:pt x="499138" y="238224"/>
                </a:lnTo>
                <a:lnTo>
                  <a:pt x="539335" y="262253"/>
                </a:lnTo>
                <a:lnTo>
                  <a:pt x="579920" y="287487"/>
                </a:lnTo>
                <a:lnTo>
                  <a:pt x="620712" y="313900"/>
                </a:lnTo>
                <a:lnTo>
                  <a:pt x="661531" y="341465"/>
                </a:lnTo>
                <a:lnTo>
                  <a:pt x="702198" y="370157"/>
                </a:lnTo>
                <a:lnTo>
                  <a:pt x="742531" y="399948"/>
                </a:lnTo>
                <a:lnTo>
                  <a:pt x="782352" y="430813"/>
                </a:lnTo>
                <a:lnTo>
                  <a:pt x="821479" y="462725"/>
                </a:lnTo>
                <a:lnTo>
                  <a:pt x="859732" y="495658"/>
                </a:lnTo>
                <a:lnTo>
                  <a:pt x="896931" y="529585"/>
                </a:lnTo>
                <a:lnTo>
                  <a:pt x="932896" y="564480"/>
                </a:lnTo>
                <a:lnTo>
                  <a:pt x="967446" y="600317"/>
                </a:lnTo>
                <a:lnTo>
                  <a:pt x="1000402" y="637069"/>
                </a:lnTo>
                <a:lnTo>
                  <a:pt x="1031583" y="674711"/>
                </a:lnTo>
                <a:lnTo>
                  <a:pt x="1060809" y="713215"/>
                </a:lnTo>
                <a:lnTo>
                  <a:pt x="1087900" y="752556"/>
                </a:lnTo>
                <a:lnTo>
                  <a:pt x="1112676" y="792706"/>
                </a:lnTo>
                <a:lnTo>
                  <a:pt x="1134955" y="833641"/>
                </a:lnTo>
                <a:lnTo>
                  <a:pt x="1154559" y="875333"/>
                </a:lnTo>
                <a:lnTo>
                  <a:pt x="1171307" y="917756"/>
                </a:lnTo>
                <a:lnTo>
                  <a:pt x="1185018" y="960883"/>
                </a:lnTo>
                <a:lnTo>
                  <a:pt x="1189399" y="979170"/>
                </a:lnTo>
                <a:lnTo>
                  <a:pt x="1209054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836455" y="4373879"/>
            <a:ext cx="222250" cy="280035"/>
          </a:xfrm>
          <a:custGeom>
            <a:avLst/>
            <a:gdLst/>
            <a:ahLst/>
            <a:cxnLst/>
            <a:rect l="l" t="t" r="r" b="b"/>
            <a:pathLst>
              <a:path w="222250" h="280035">
                <a:moveTo>
                  <a:pt x="198541" y="248994"/>
                </a:moveTo>
                <a:lnTo>
                  <a:pt x="196354" y="229643"/>
                </a:lnTo>
                <a:lnTo>
                  <a:pt x="23827" y="0"/>
                </a:lnTo>
                <a:lnTo>
                  <a:pt x="0" y="0"/>
                </a:lnTo>
                <a:lnTo>
                  <a:pt x="181690" y="241840"/>
                </a:lnTo>
                <a:lnTo>
                  <a:pt x="198541" y="248994"/>
                </a:lnTo>
                <a:close/>
              </a:path>
              <a:path w="222250" h="280035">
                <a:moveTo>
                  <a:pt x="217896" y="278034"/>
                </a:moveTo>
                <a:lnTo>
                  <a:pt x="217896" y="258318"/>
                </a:lnTo>
                <a:lnTo>
                  <a:pt x="202656" y="269748"/>
                </a:lnTo>
                <a:lnTo>
                  <a:pt x="181690" y="241840"/>
                </a:lnTo>
                <a:lnTo>
                  <a:pt x="132552" y="220980"/>
                </a:lnTo>
                <a:lnTo>
                  <a:pt x="127218" y="219456"/>
                </a:lnTo>
                <a:lnTo>
                  <a:pt x="121884" y="221742"/>
                </a:lnTo>
                <a:lnTo>
                  <a:pt x="119598" y="226314"/>
                </a:lnTo>
                <a:lnTo>
                  <a:pt x="118074" y="230886"/>
                </a:lnTo>
                <a:lnTo>
                  <a:pt x="120360" y="236982"/>
                </a:lnTo>
                <a:lnTo>
                  <a:pt x="124932" y="238506"/>
                </a:lnTo>
                <a:lnTo>
                  <a:pt x="217896" y="278034"/>
                </a:lnTo>
                <a:close/>
              </a:path>
              <a:path w="222250" h="280035">
                <a:moveTo>
                  <a:pt x="213324" y="261747"/>
                </a:moveTo>
                <a:lnTo>
                  <a:pt x="213324" y="255270"/>
                </a:lnTo>
                <a:lnTo>
                  <a:pt x="200370" y="265175"/>
                </a:lnTo>
                <a:lnTo>
                  <a:pt x="198541" y="248994"/>
                </a:lnTo>
                <a:lnTo>
                  <a:pt x="181690" y="241840"/>
                </a:lnTo>
                <a:lnTo>
                  <a:pt x="202656" y="269748"/>
                </a:lnTo>
                <a:lnTo>
                  <a:pt x="213324" y="261747"/>
                </a:lnTo>
                <a:close/>
              </a:path>
              <a:path w="222250" h="280035">
                <a:moveTo>
                  <a:pt x="221706" y="279654"/>
                </a:moveTo>
                <a:lnTo>
                  <a:pt x="209514" y="175260"/>
                </a:lnTo>
                <a:lnTo>
                  <a:pt x="208752" y="170687"/>
                </a:lnTo>
                <a:lnTo>
                  <a:pt x="204180" y="166878"/>
                </a:lnTo>
                <a:lnTo>
                  <a:pt x="198846" y="167640"/>
                </a:lnTo>
                <a:lnTo>
                  <a:pt x="193512" y="167640"/>
                </a:lnTo>
                <a:lnTo>
                  <a:pt x="189702" y="172212"/>
                </a:lnTo>
                <a:lnTo>
                  <a:pt x="190464" y="177546"/>
                </a:lnTo>
                <a:lnTo>
                  <a:pt x="196354" y="229643"/>
                </a:lnTo>
                <a:lnTo>
                  <a:pt x="217896" y="258318"/>
                </a:lnTo>
                <a:lnTo>
                  <a:pt x="217896" y="278034"/>
                </a:lnTo>
                <a:lnTo>
                  <a:pt x="221706" y="279654"/>
                </a:lnTo>
                <a:close/>
              </a:path>
              <a:path w="222250" h="280035">
                <a:moveTo>
                  <a:pt x="217896" y="258318"/>
                </a:moveTo>
                <a:lnTo>
                  <a:pt x="196354" y="229643"/>
                </a:lnTo>
                <a:lnTo>
                  <a:pt x="198541" y="248994"/>
                </a:lnTo>
                <a:lnTo>
                  <a:pt x="213324" y="255270"/>
                </a:lnTo>
                <a:lnTo>
                  <a:pt x="213324" y="261747"/>
                </a:lnTo>
                <a:lnTo>
                  <a:pt x="217896" y="258318"/>
                </a:lnTo>
                <a:close/>
              </a:path>
              <a:path w="222250" h="280035">
                <a:moveTo>
                  <a:pt x="213324" y="255270"/>
                </a:moveTo>
                <a:lnTo>
                  <a:pt x="198541" y="248994"/>
                </a:lnTo>
                <a:lnTo>
                  <a:pt x="200370" y="265175"/>
                </a:lnTo>
                <a:lnTo>
                  <a:pt x="213324" y="2552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636521" y="4373879"/>
            <a:ext cx="884555" cy="979169"/>
          </a:xfrm>
          <a:custGeom>
            <a:avLst/>
            <a:gdLst/>
            <a:ahLst/>
            <a:cxnLst/>
            <a:rect l="l" t="t" r="r" b="b"/>
            <a:pathLst>
              <a:path w="884554" h="979170">
                <a:moveTo>
                  <a:pt x="884332" y="979170"/>
                </a:moveTo>
                <a:lnTo>
                  <a:pt x="869724" y="914169"/>
                </a:lnTo>
                <a:lnTo>
                  <a:pt x="856542" y="870648"/>
                </a:lnTo>
                <a:lnTo>
                  <a:pt x="841025" y="827673"/>
                </a:lnTo>
                <a:lnTo>
                  <a:pt x="823270" y="785258"/>
                </a:lnTo>
                <a:lnTo>
                  <a:pt x="803378" y="743414"/>
                </a:lnTo>
                <a:lnTo>
                  <a:pt x="781448" y="702154"/>
                </a:lnTo>
                <a:lnTo>
                  <a:pt x="757577" y="661491"/>
                </a:lnTo>
                <a:lnTo>
                  <a:pt x="731865" y="621437"/>
                </a:lnTo>
                <a:lnTo>
                  <a:pt x="704410" y="582005"/>
                </a:lnTo>
                <a:lnTo>
                  <a:pt x="675312" y="543207"/>
                </a:lnTo>
                <a:lnTo>
                  <a:pt x="644670" y="505055"/>
                </a:lnTo>
                <a:lnTo>
                  <a:pt x="612582" y="467563"/>
                </a:lnTo>
                <a:lnTo>
                  <a:pt x="579146" y="430743"/>
                </a:lnTo>
                <a:lnTo>
                  <a:pt x="544463" y="394607"/>
                </a:lnTo>
                <a:lnTo>
                  <a:pt x="508630" y="359168"/>
                </a:lnTo>
                <a:lnTo>
                  <a:pt x="471747" y="324438"/>
                </a:lnTo>
                <a:lnTo>
                  <a:pt x="433913" y="290430"/>
                </a:lnTo>
                <a:lnTo>
                  <a:pt x="395225" y="257156"/>
                </a:lnTo>
                <a:lnTo>
                  <a:pt x="355784" y="224629"/>
                </a:lnTo>
                <a:lnTo>
                  <a:pt x="315688" y="192861"/>
                </a:lnTo>
                <a:lnTo>
                  <a:pt x="275036" y="161866"/>
                </a:lnTo>
                <a:lnTo>
                  <a:pt x="233926" y="131654"/>
                </a:lnTo>
                <a:lnTo>
                  <a:pt x="192458" y="102240"/>
                </a:lnTo>
                <a:lnTo>
                  <a:pt x="150731" y="73635"/>
                </a:lnTo>
                <a:lnTo>
                  <a:pt x="108842" y="45852"/>
                </a:lnTo>
                <a:lnTo>
                  <a:pt x="66892" y="18904"/>
                </a:lnTo>
                <a:lnTo>
                  <a:pt x="36536" y="0"/>
                </a:lnTo>
                <a:lnTo>
                  <a:pt x="0" y="0"/>
                </a:lnTo>
                <a:lnTo>
                  <a:pt x="12466" y="7533"/>
                </a:lnTo>
                <a:lnTo>
                  <a:pt x="53943" y="33351"/>
                </a:lnTo>
                <a:lnTo>
                  <a:pt x="95476" y="60005"/>
                </a:lnTo>
                <a:lnTo>
                  <a:pt x="136967" y="87481"/>
                </a:lnTo>
                <a:lnTo>
                  <a:pt x="178316" y="115767"/>
                </a:lnTo>
                <a:lnTo>
                  <a:pt x="219424" y="144851"/>
                </a:lnTo>
                <a:lnTo>
                  <a:pt x="260190" y="174719"/>
                </a:lnTo>
                <a:lnTo>
                  <a:pt x="300517" y="205360"/>
                </a:lnTo>
                <a:lnTo>
                  <a:pt x="340304" y="236760"/>
                </a:lnTo>
                <a:lnTo>
                  <a:pt x="379452" y="268907"/>
                </a:lnTo>
                <a:lnTo>
                  <a:pt x="417863" y="301789"/>
                </a:lnTo>
                <a:lnTo>
                  <a:pt x="455435" y="335392"/>
                </a:lnTo>
                <a:lnTo>
                  <a:pt x="492071" y="369705"/>
                </a:lnTo>
                <a:lnTo>
                  <a:pt x="527671" y="404714"/>
                </a:lnTo>
                <a:lnTo>
                  <a:pt x="562135" y="440407"/>
                </a:lnTo>
                <a:lnTo>
                  <a:pt x="595365" y="476772"/>
                </a:lnTo>
                <a:lnTo>
                  <a:pt x="627260" y="513795"/>
                </a:lnTo>
                <a:lnTo>
                  <a:pt x="657721" y="551465"/>
                </a:lnTo>
                <a:lnTo>
                  <a:pt x="686650" y="589768"/>
                </a:lnTo>
                <a:lnTo>
                  <a:pt x="713947" y="628691"/>
                </a:lnTo>
                <a:lnTo>
                  <a:pt x="739512" y="668224"/>
                </a:lnTo>
                <a:lnTo>
                  <a:pt x="763246" y="708352"/>
                </a:lnTo>
                <a:lnTo>
                  <a:pt x="785050" y="749063"/>
                </a:lnTo>
                <a:lnTo>
                  <a:pt x="804824" y="790344"/>
                </a:lnTo>
                <a:lnTo>
                  <a:pt x="822470" y="832184"/>
                </a:lnTo>
                <a:lnTo>
                  <a:pt x="837887" y="874569"/>
                </a:lnTo>
                <a:lnTo>
                  <a:pt x="850977" y="917486"/>
                </a:lnTo>
                <a:lnTo>
                  <a:pt x="861639" y="960924"/>
                </a:lnTo>
                <a:lnTo>
                  <a:pt x="865017" y="979170"/>
                </a:lnTo>
                <a:lnTo>
                  <a:pt x="884332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486911" y="5353050"/>
            <a:ext cx="110489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0325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21030" y="5353050"/>
            <a:ext cx="579120" cy="9791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684557" y="4642702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475988" y="5353050"/>
            <a:ext cx="110489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466588" y="5353050"/>
            <a:ext cx="110489" cy="1341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0231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470146" y="5508752"/>
            <a:ext cx="13379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2955" algn="l"/>
              </a:tabLst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	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21030" y="6332220"/>
            <a:ext cx="579120" cy="1310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571803"/>
            <a:ext cx="257048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821939" y="2088134"/>
            <a:ext cx="2817495" cy="1343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marL="355600">
              <a:lnSpc>
                <a:spcPct val="100000"/>
              </a:lnSpc>
              <a:spcBef>
                <a:spcPts val="535"/>
              </a:spcBef>
            </a:pP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67200" y="2928366"/>
            <a:ext cx="3354070" cy="355600"/>
          </a:xfrm>
          <a:custGeom>
            <a:avLst/>
            <a:gdLst/>
            <a:ahLst/>
            <a:cxnLst/>
            <a:rect l="l" t="t" r="r" b="b"/>
            <a:pathLst>
              <a:path w="3354070" h="355600">
                <a:moveTo>
                  <a:pt x="3327794" y="46041"/>
                </a:moveTo>
                <a:lnTo>
                  <a:pt x="3317063" y="40930"/>
                </a:lnTo>
                <a:lnTo>
                  <a:pt x="0" y="342138"/>
                </a:lnTo>
                <a:lnTo>
                  <a:pt x="762" y="355092"/>
                </a:lnTo>
                <a:lnTo>
                  <a:pt x="3317745" y="53204"/>
                </a:lnTo>
                <a:lnTo>
                  <a:pt x="3327794" y="46041"/>
                </a:lnTo>
                <a:close/>
              </a:path>
              <a:path w="3354070" h="355600">
                <a:moveTo>
                  <a:pt x="3353561" y="43433"/>
                </a:moveTo>
                <a:lnTo>
                  <a:pt x="3263646" y="1523"/>
                </a:lnTo>
                <a:lnTo>
                  <a:pt x="3260598" y="0"/>
                </a:lnTo>
                <a:lnTo>
                  <a:pt x="3256788" y="1523"/>
                </a:lnTo>
                <a:lnTo>
                  <a:pt x="3255264" y="4571"/>
                </a:lnTo>
                <a:lnTo>
                  <a:pt x="3253740" y="8381"/>
                </a:lnTo>
                <a:lnTo>
                  <a:pt x="3254502" y="12191"/>
                </a:lnTo>
                <a:lnTo>
                  <a:pt x="3258311" y="12953"/>
                </a:lnTo>
                <a:lnTo>
                  <a:pt x="3317063" y="40930"/>
                </a:lnTo>
                <a:lnTo>
                  <a:pt x="3339846" y="38861"/>
                </a:lnTo>
                <a:lnTo>
                  <a:pt x="3341370" y="51053"/>
                </a:lnTo>
                <a:lnTo>
                  <a:pt x="3341370" y="52175"/>
                </a:lnTo>
                <a:lnTo>
                  <a:pt x="3353561" y="43433"/>
                </a:lnTo>
                <a:close/>
              </a:path>
              <a:path w="3354070" h="355600">
                <a:moveTo>
                  <a:pt x="3341370" y="52175"/>
                </a:moveTo>
                <a:lnTo>
                  <a:pt x="3341370" y="51053"/>
                </a:lnTo>
                <a:lnTo>
                  <a:pt x="3317745" y="53204"/>
                </a:lnTo>
                <a:lnTo>
                  <a:pt x="3265170" y="90677"/>
                </a:lnTo>
                <a:lnTo>
                  <a:pt x="3262122" y="92963"/>
                </a:lnTo>
                <a:lnTo>
                  <a:pt x="3261359" y="96773"/>
                </a:lnTo>
                <a:lnTo>
                  <a:pt x="3265931" y="102869"/>
                </a:lnTo>
                <a:lnTo>
                  <a:pt x="3269742" y="103631"/>
                </a:lnTo>
                <a:lnTo>
                  <a:pt x="3272790" y="101345"/>
                </a:lnTo>
                <a:lnTo>
                  <a:pt x="3341370" y="52175"/>
                </a:lnTo>
                <a:close/>
              </a:path>
              <a:path w="3354070" h="355600">
                <a:moveTo>
                  <a:pt x="3341370" y="51053"/>
                </a:moveTo>
                <a:lnTo>
                  <a:pt x="3339846" y="38861"/>
                </a:lnTo>
                <a:lnTo>
                  <a:pt x="3317063" y="40930"/>
                </a:lnTo>
                <a:lnTo>
                  <a:pt x="3327794" y="46041"/>
                </a:lnTo>
                <a:lnTo>
                  <a:pt x="3336798" y="39623"/>
                </a:lnTo>
                <a:lnTo>
                  <a:pt x="3338322" y="51053"/>
                </a:lnTo>
                <a:lnTo>
                  <a:pt x="3338322" y="51331"/>
                </a:lnTo>
                <a:lnTo>
                  <a:pt x="3341370" y="51053"/>
                </a:lnTo>
                <a:close/>
              </a:path>
              <a:path w="3354070" h="355600">
                <a:moveTo>
                  <a:pt x="3338322" y="51331"/>
                </a:moveTo>
                <a:lnTo>
                  <a:pt x="3338322" y="51053"/>
                </a:lnTo>
                <a:lnTo>
                  <a:pt x="3327794" y="46041"/>
                </a:lnTo>
                <a:lnTo>
                  <a:pt x="3317745" y="53204"/>
                </a:lnTo>
                <a:lnTo>
                  <a:pt x="3338322" y="51331"/>
                </a:lnTo>
                <a:close/>
              </a:path>
              <a:path w="3354070" h="355600">
                <a:moveTo>
                  <a:pt x="3338322" y="51053"/>
                </a:moveTo>
                <a:lnTo>
                  <a:pt x="3336798" y="39623"/>
                </a:lnTo>
                <a:lnTo>
                  <a:pt x="3327794" y="46041"/>
                </a:lnTo>
                <a:lnTo>
                  <a:pt x="3338322" y="510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736840" y="2303313"/>
            <a:ext cx="1708785" cy="1488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34925" marR="5080" indent="-22860">
              <a:lnSpc>
                <a:spcPct val="114300"/>
              </a:lnSpc>
              <a:spcBef>
                <a:spcPts val="95"/>
              </a:spcBef>
              <a:tabLst>
                <a:tab pos="1001394" algn="l"/>
                <a:tab pos="1023619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00200" y="4034028"/>
            <a:ext cx="1769745" cy="340360"/>
          </a:xfrm>
          <a:custGeom>
            <a:avLst/>
            <a:gdLst/>
            <a:ahLst/>
            <a:cxnLst/>
            <a:rect l="l" t="t" r="r" b="b"/>
            <a:pathLst>
              <a:path w="1769745" h="340360">
                <a:moveTo>
                  <a:pt x="1769272" y="339851"/>
                </a:moveTo>
                <a:lnTo>
                  <a:pt x="1712498" y="317254"/>
                </a:lnTo>
                <a:lnTo>
                  <a:pt x="1665989" y="299493"/>
                </a:lnTo>
                <a:lnTo>
                  <a:pt x="1619194" y="282243"/>
                </a:lnTo>
                <a:lnTo>
                  <a:pt x="1572124" y="265506"/>
                </a:lnTo>
                <a:lnTo>
                  <a:pt x="1524794" y="249280"/>
                </a:lnTo>
                <a:lnTo>
                  <a:pt x="1477217" y="233566"/>
                </a:lnTo>
                <a:lnTo>
                  <a:pt x="1429406" y="218364"/>
                </a:lnTo>
                <a:lnTo>
                  <a:pt x="1381374" y="203674"/>
                </a:lnTo>
                <a:lnTo>
                  <a:pt x="1333135" y="189495"/>
                </a:lnTo>
                <a:lnTo>
                  <a:pt x="1284701" y="175828"/>
                </a:lnTo>
                <a:lnTo>
                  <a:pt x="1236087" y="162672"/>
                </a:lnTo>
                <a:lnTo>
                  <a:pt x="1187305" y="150029"/>
                </a:lnTo>
                <a:lnTo>
                  <a:pt x="1138369" y="137896"/>
                </a:lnTo>
                <a:lnTo>
                  <a:pt x="1089291" y="126276"/>
                </a:lnTo>
                <a:lnTo>
                  <a:pt x="1040086" y="115167"/>
                </a:lnTo>
                <a:lnTo>
                  <a:pt x="990767" y="104569"/>
                </a:lnTo>
                <a:lnTo>
                  <a:pt x="941346" y="94483"/>
                </a:lnTo>
                <a:lnTo>
                  <a:pt x="891837" y="84909"/>
                </a:lnTo>
                <a:lnTo>
                  <a:pt x="842253" y="75846"/>
                </a:lnTo>
                <a:lnTo>
                  <a:pt x="792608" y="67294"/>
                </a:lnTo>
                <a:lnTo>
                  <a:pt x="742915" y="59254"/>
                </a:lnTo>
                <a:lnTo>
                  <a:pt x="693187" y="51725"/>
                </a:lnTo>
                <a:lnTo>
                  <a:pt x="643437" y="44707"/>
                </a:lnTo>
                <a:lnTo>
                  <a:pt x="593679" y="38201"/>
                </a:lnTo>
                <a:lnTo>
                  <a:pt x="543926" y="32206"/>
                </a:lnTo>
                <a:lnTo>
                  <a:pt x="494191" y="26722"/>
                </a:lnTo>
                <a:lnTo>
                  <a:pt x="444487" y="21750"/>
                </a:lnTo>
                <a:lnTo>
                  <a:pt x="394828" y="17289"/>
                </a:lnTo>
                <a:lnTo>
                  <a:pt x="345228" y="13339"/>
                </a:lnTo>
                <a:lnTo>
                  <a:pt x="295698" y="9900"/>
                </a:lnTo>
                <a:lnTo>
                  <a:pt x="246253" y="6972"/>
                </a:lnTo>
                <a:lnTo>
                  <a:pt x="196906" y="4555"/>
                </a:lnTo>
                <a:lnTo>
                  <a:pt x="147670" y="2650"/>
                </a:lnTo>
                <a:lnTo>
                  <a:pt x="98559" y="1255"/>
                </a:lnTo>
                <a:lnTo>
                  <a:pt x="49585" y="372"/>
                </a:lnTo>
                <a:lnTo>
                  <a:pt x="762" y="0"/>
                </a:lnTo>
                <a:lnTo>
                  <a:pt x="0" y="19050"/>
                </a:lnTo>
                <a:lnTo>
                  <a:pt x="49740" y="19435"/>
                </a:lnTo>
                <a:lnTo>
                  <a:pt x="99645" y="20354"/>
                </a:lnTo>
                <a:lnTo>
                  <a:pt x="149698" y="21806"/>
                </a:lnTo>
                <a:lnTo>
                  <a:pt x="199885" y="23792"/>
                </a:lnTo>
                <a:lnTo>
                  <a:pt x="250193" y="26311"/>
                </a:lnTo>
                <a:lnTo>
                  <a:pt x="300606" y="29363"/>
                </a:lnTo>
                <a:lnTo>
                  <a:pt x="351110" y="32949"/>
                </a:lnTo>
                <a:lnTo>
                  <a:pt x="401690" y="37068"/>
                </a:lnTo>
                <a:lnTo>
                  <a:pt x="452332" y="41721"/>
                </a:lnTo>
                <a:lnTo>
                  <a:pt x="503022" y="46907"/>
                </a:lnTo>
                <a:lnTo>
                  <a:pt x="553745" y="52626"/>
                </a:lnTo>
                <a:lnTo>
                  <a:pt x="604487" y="58879"/>
                </a:lnTo>
                <a:lnTo>
                  <a:pt x="655232" y="65665"/>
                </a:lnTo>
                <a:lnTo>
                  <a:pt x="705967" y="72985"/>
                </a:lnTo>
                <a:lnTo>
                  <a:pt x="756677" y="80838"/>
                </a:lnTo>
                <a:lnTo>
                  <a:pt x="807348" y="89225"/>
                </a:lnTo>
                <a:lnTo>
                  <a:pt x="857965" y="98145"/>
                </a:lnTo>
                <a:lnTo>
                  <a:pt x="908513" y="107598"/>
                </a:lnTo>
                <a:lnTo>
                  <a:pt x="958979" y="117585"/>
                </a:lnTo>
                <a:lnTo>
                  <a:pt x="1009347" y="128106"/>
                </a:lnTo>
                <a:lnTo>
                  <a:pt x="1059603" y="139160"/>
                </a:lnTo>
                <a:lnTo>
                  <a:pt x="1109733" y="150747"/>
                </a:lnTo>
                <a:lnTo>
                  <a:pt x="1159723" y="162868"/>
                </a:lnTo>
                <a:lnTo>
                  <a:pt x="1209557" y="175523"/>
                </a:lnTo>
                <a:lnTo>
                  <a:pt x="1259221" y="188710"/>
                </a:lnTo>
                <a:lnTo>
                  <a:pt x="1308701" y="202432"/>
                </a:lnTo>
                <a:lnTo>
                  <a:pt x="1357982" y="216687"/>
                </a:lnTo>
                <a:lnTo>
                  <a:pt x="1407049" y="231475"/>
                </a:lnTo>
                <a:lnTo>
                  <a:pt x="1455890" y="246797"/>
                </a:lnTo>
                <a:lnTo>
                  <a:pt x="1504487" y="262653"/>
                </a:lnTo>
                <a:lnTo>
                  <a:pt x="1552829" y="279042"/>
                </a:lnTo>
                <a:lnTo>
                  <a:pt x="1600899" y="295965"/>
                </a:lnTo>
                <a:lnTo>
                  <a:pt x="1648683" y="313421"/>
                </a:lnTo>
                <a:lnTo>
                  <a:pt x="1696167" y="331411"/>
                </a:lnTo>
                <a:lnTo>
                  <a:pt x="1717662" y="339851"/>
                </a:lnTo>
                <a:lnTo>
                  <a:pt x="176927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92580" y="4037838"/>
            <a:ext cx="267970" cy="336550"/>
          </a:xfrm>
          <a:custGeom>
            <a:avLst/>
            <a:gdLst/>
            <a:ahLst/>
            <a:cxnLst/>
            <a:rect l="l" t="t" r="r" b="b"/>
            <a:pathLst>
              <a:path w="267969" h="336550">
                <a:moveTo>
                  <a:pt x="267702" y="336041"/>
                </a:moveTo>
                <a:lnTo>
                  <a:pt x="15239" y="0"/>
                </a:lnTo>
                <a:lnTo>
                  <a:pt x="0" y="11429"/>
                </a:lnTo>
                <a:lnTo>
                  <a:pt x="243875" y="336041"/>
                </a:lnTo>
                <a:lnTo>
                  <a:pt x="267702" y="3360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795781" y="3283711"/>
            <a:ext cx="6184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 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600200" y="3576828"/>
            <a:ext cx="3073400" cy="797560"/>
          </a:xfrm>
          <a:custGeom>
            <a:avLst/>
            <a:gdLst/>
            <a:ahLst/>
            <a:cxnLst/>
            <a:rect l="l" t="t" r="r" b="b"/>
            <a:pathLst>
              <a:path w="3073400" h="797560">
                <a:moveTo>
                  <a:pt x="3072857" y="797051"/>
                </a:moveTo>
                <a:lnTo>
                  <a:pt x="3019522" y="764613"/>
                </a:lnTo>
                <a:lnTo>
                  <a:pt x="2977979" y="740243"/>
                </a:lnTo>
                <a:lnTo>
                  <a:pt x="2936770" y="716757"/>
                </a:lnTo>
                <a:lnTo>
                  <a:pt x="2895993" y="694169"/>
                </a:lnTo>
                <a:lnTo>
                  <a:pt x="2855747" y="672490"/>
                </a:lnTo>
                <a:lnTo>
                  <a:pt x="2816131" y="651734"/>
                </a:lnTo>
                <a:lnTo>
                  <a:pt x="2777244" y="631912"/>
                </a:lnTo>
                <a:lnTo>
                  <a:pt x="2739184" y="613037"/>
                </a:lnTo>
                <a:lnTo>
                  <a:pt x="2702052" y="595122"/>
                </a:lnTo>
                <a:lnTo>
                  <a:pt x="2657191" y="573800"/>
                </a:lnTo>
                <a:lnTo>
                  <a:pt x="2612033" y="552867"/>
                </a:lnTo>
                <a:lnTo>
                  <a:pt x="2566583" y="532322"/>
                </a:lnTo>
                <a:lnTo>
                  <a:pt x="2520851" y="512165"/>
                </a:lnTo>
                <a:lnTo>
                  <a:pt x="2474843" y="492396"/>
                </a:lnTo>
                <a:lnTo>
                  <a:pt x="2428569" y="473016"/>
                </a:lnTo>
                <a:lnTo>
                  <a:pt x="2382036" y="454024"/>
                </a:lnTo>
                <a:lnTo>
                  <a:pt x="2335252" y="435420"/>
                </a:lnTo>
                <a:lnTo>
                  <a:pt x="2288226" y="417205"/>
                </a:lnTo>
                <a:lnTo>
                  <a:pt x="2240964" y="399378"/>
                </a:lnTo>
                <a:lnTo>
                  <a:pt x="2193476" y="381940"/>
                </a:lnTo>
                <a:lnTo>
                  <a:pt x="2145768" y="364890"/>
                </a:lnTo>
                <a:lnTo>
                  <a:pt x="2097850" y="348229"/>
                </a:lnTo>
                <a:lnTo>
                  <a:pt x="2049729" y="331956"/>
                </a:lnTo>
                <a:lnTo>
                  <a:pt x="2001413" y="316073"/>
                </a:lnTo>
                <a:lnTo>
                  <a:pt x="1952910" y="300578"/>
                </a:lnTo>
                <a:lnTo>
                  <a:pt x="1904229" y="285471"/>
                </a:lnTo>
                <a:lnTo>
                  <a:pt x="1855376" y="270754"/>
                </a:lnTo>
                <a:lnTo>
                  <a:pt x="1806361" y="256426"/>
                </a:lnTo>
                <a:lnTo>
                  <a:pt x="1757190" y="242486"/>
                </a:lnTo>
                <a:lnTo>
                  <a:pt x="1707873" y="228936"/>
                </a:lnTo>
                <a:lnTo>
                  <a:pt x="1658417" y="215774"/>
                </a:lnTo>
                <a:lnTo>
                  <a:pt x="1608830" y="203002"/>
                </a:lnTo>
                <a:lnTo>
                  <a:pt x="1559120" y="190618"/>
                </a:lnTo>
                <a:lnTo>
                  <a:pt x="1509295" y="178624"/>
                </a:lnTo>
                <a:lnTo>
                  <a:pt x="1459363" y="167020"/>
                </a:lnTo>
                <a:lnTo>
                  <a:pt x="1409332" y="155804"/>
                </a:lnTo>
                <a:lnTo>
                  <a:pt x="1359210" y="144978"/>
                </a:lnTo>
                <a:lnTo>
                  <a:pt x="1309006" y="134541"/>
                </a:lnTo>
                <a:lnTo>
                  <a:pt x="1258726" y="124493"/>
                </a:lnTo>
                <a:lnTo>
                  <a:pt x="1208379" y="114835"/>
                </a:lnTo>
                <a:lnTo>
                  <a:pt x="1157974" y="105567"/>
                </a:lnTo>
                <a:lnTo>
                  <a:pt x="1107517" y="96688"/>
                </a:lnTo>
                <a:lnTo>
                  <a:pt x="1057018" y="88198"/>
                </a:lnTo>
                <a:lnTo>
                  <a:pt x="1006483" y="80098"/>
                </a:lnTo>
                <a:lnTo>
                  <a:pt x="955922" y="72388"/>
                </a:lnTo>
                <a:lnTo>
                  <a:pt x="905341" y="65068"/>
                </a:lnTo>
                <a:lnTo>
                  <a:pt x="854750" y="58137"/>
                </a:lnTo>
                <a:lnTo>
                  <a:pt x="804155" y="51597"/>
                </a:lnTo>
                <a:lnTo>
                  <a:pt x="753566" y="45446"/>
                </a:lnTo>
                <a:lnTo>
                  <a:pt x="701914" y="39571"/>
                </a:lnTo>
                <a:lnTo>
                  <a:pt x="651527" y="34224"/>
                </a:lnTo>
                <a:lnTo>
                  <a:pt x="601151" y="29264"/>
                </a:lnTo>
                <a:lnTo>
                  <a:pt x="550794" y="24690"/>
                </a:lnTo>
                <a:lnTo>
                  <a:pt x="500461" y="20502"/>
                </a:lnTo>
                <a:lnTo>
                  <a:pt x="450161" y="16702"/>
                </a:lnTo>
                <a:lnTo>
                  <a:pt x="399899" y="13289"/>
                </a:lnTo>
                <a:lnTo>
                  <a:pt x="349682" y="10264"/>
                </a:lnTo>
                <a:lnTo>
                  <a:pt x="299517" y="7627"/>
                </a:lnTo>
                <a:lnTo>
                  <a:pt x="249411" y="5380"/>
                </a:lnTo>
                <a:lnTo>
                  <a:pt x="199371" y="3522"/>
                </a:lnTo>
                <a:lnTo>
                  <a:pt x="149403" y="2054"/>
                </a:lnTo>
                <a:lnTo>
                  <a:pt x="99514" y="978"/>
                </a:lnTo>
                <a:lnTo>
                  <a:pt x="49710" y="293"/>
                </a:lnTo>
                <a:lnTo>
                  <a:pt x="762" y="0"/>
                </a:lnTo>
                <a:lnTo>
                  <a:pt x="0" y="19050"/>
                </a:lnTo>
                <a:lnTo>
                  <a:pt x="50316" y="19372"/>
                </a:lnTo>
                <a:lnTo>
                  <a:pt x="99996" y="20075"/>
                </a:lnTo>
                <a:lnTo>
                  <a:pt x="149793" y="21163"/>
                </a:lnTo>
                <a:lnTo>
                  <a:pt x="199699" y="22639"/>
                </a:lnTo>
                <a:lnTo>
                  <a:pt x="249706" y="24501"/>
                </a:lnTo>
                <a:lnTo>
                  <a:pt x="299805" y="26752"/>
                </a:lnTo>
                <a:lnTo>
                  <a:pt x="349990" y="29391"/>
                </a:lnTo>
                <a:lnTo>
                  <a:pt x="400252" y="32419"/>
                </a:lnTo>
                <a:lnTo>
                  <a:pt x="450582" y="35837"/>
                </a:lnTo>
                <a:lnTo>
                  <a:pt x="500974" y="39645"/>
                </a:lnTo>
                <a:lnTo>
                  <a:pt x="551418" y="43844"/>
                </a:lnTo>
                <a:lnTo>
                  <a:pt x="601908" y="48433"/>
                </a:lnTo>
                <a:lnTo>
                  <a:pt x="652434" y="53414"/>
                </a:lnTo>
                <a:lnTo>
                  <a:pt x="702989" y="58786"/>
                </a:lnTo>
                <a:lnTo>
                  <a:pt x="752306" y="64398"/>
                </a:lnTo>
                <a:lnTo>
                  <a:pt x="802696" y="70519"/>
                </a:lnTo>
                <a:lnTo>
                  <a:pt x="853077" y="77028"/>
                </a:lnTo>
                <a:lnTo>
                  <a:pt x="903443" y="83924"/>
                </a:lnTo>
                <a:lnTo>
                  <a:pt x="953787" y="91208"/>
                </a:lnTo>
                <a:lnTo>
                  <a:pt x="1004102" y="98879"/>
                </a:lnTo>
                <a:lnTo>
                  <a:pt x="1054381" y="106938"/>
                </a:lnTo>
                <a:lnTo>
                  <a:pt x="1104617" y="115385"/>
                </a:lnTo>
                <a:lnTo>
                  <a:pt x="1154805" y="124219"/>
                </a:lnTo>
                <a:lnTo>
                  <a:pt x="1204936" y="133441"/>
                </a:lnTo>
                <a:lnTo>
                  <a:pt x="1255005" y="143051"/>
                </a:lnTo>
                <a:lnTo>
                  <a:pt x="1305004" y="153049"/>
                </a:lnTo>
                <a:lnTo>
                  <a:pt x="1354927" y="163435"/>
                </a:lnTo>
                <a:lnTo>
                  <a:pt x="1404767" y="174208"/>
                </a:lnTo>
                <a:lnTo>
                  <a:pt x="1454517" y="185370"/>
                </a:lnTo>
                <a:lnTo>
                  <a:pt x="1504171" y="196920"/>
                </a:lnTo>
                <a:lnTo>
                  <a:pt x="1553722" y="208857"/>
                </a:lnTo>
                <a:lnTo>
                  <a:pt x="1603163" y="221183"/>
                </a:lnTo>
                <a:lnTo>
                  <a:pt x="1652487" y="233897"/>
                </a:lnTo>
                <a:lnTo>
                  <a:pt x="1701687" y="246999"/>
                </a:lnTo>
                <a:lnTo>
                  <a:pt x="1750758" y="260489"/>
                </a:lnTo>
                <a:lnTo>
                  <a:pt x="1799691" y="274368"/>
                </a:lnTo>
                <a:lnTo>
                  <a:pt x="1848481" y="288635"/>
                </a:lnTo>
                <a:lnTo>
                  <a:pt x="1897120" y="303290"/>
                </a:lnTo>
                <a:lnTo>
                  <a:pt x="1945603" y="318334"/>
                </a:lnTo>
                <a:lnTo>
                  <a:pt x="1993921" y="333766"/>
                </a:lnTo>
                <a:lnTo>
                  <a:pt x="2042068" y="349586"/>
                </a:lnTo>
                <a:lnTo>
                  <a:pt x="2090038" y="365795"/>
                </a:lnTo>
                <a:lnTo>
                  <a:pt x="2137824" y="382393"/>
                </a:lnTo>
                <a:lnTo>
                  <a:pt x="2185419" y="399379"/>
                </a:lnTo>
                <a:lnTo>
                  <a:pt x="2232816" y="416754"/>
                </a:lnTo>
                <a:lnTo>
                  <a:pt x="2280009" y="434517"/>
                </a:lnTo>
                <a:lnTo>
                  <a:pt x="2326991" y="452669"/>
                </a:lnTo>
                <a:lnTo>
                  <a:pt x="2373755" y="471210"/>
                </a:lnTo>
                <a:lnTo>
                  <a:pt x="2420294" y="490140"/>
                </a:lnTo>
                <a:lnTo>
                  <a:pt x="2466601" y="509459"/>
                </a:lnTo>
                <a:lnTo>
                  <a:pt x="2512671" y="529166"/>
                </a:lnTo>
                <a:lnTo>
                  <a:pt x="2558495" y="549262"/>
                </a:lnTo>
                <a:lnTo>
                  <a:pt x="2604068" y="569748"/>
                </a:lnTo>
                <a:lnTo>
                  <a:pt x="2649382" y="590622"/>
                </a:lnTo>
                <a:lnTo>
                  <a:pt x="2694432" y="611886"/>
                </a:lnTo>
                <a:lnTo>
                  <a:pt x="2730929" y="629619"/>
                </a:lnTo>
                <a:lnTo>
                  <a:pt x="2768377" y="648302"/>
                </a:lnTo>
                <a:lnTo>
                  <a:pt x="2806676" y="667921"/>
                </a:lnTo>
                <a:lnTo>
                  <a:pt x="2845727" y="688463"/>
                </a:lnTo>
                <a:lnTo>
                  <a:pt x="2885431" y="709916"/>
                </a:lnTo>
                <a:lnTo>
                  <a:pt x="2925689" y="732267"/>
                </a:lnTo>
                <a:lnTo>
                  <a:pt x="2966400" y="755504"/>
                </a:lnTo>
                <a:lnTo>
                  <a:pt x="3007466" y="779614"/>
                </a:lnTo>
                <a:lnTo>
                  <a:pt x="3036321" y="797051"/>
                </a:lnTo>
                <a:lnTo>
                  <a:pt x="3072857" y="7970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051304" y="44135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243582" y="44419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048000" y="4643628"/>
            <a:ext cx="497205" cy="709930"/>
          </a:xfrm>
          <a:custGeom>
            <a:avLst/>
            <a:gdLst/>
            <a:ahLst/>
            <a:cxnLst/>
            <a:rect l="l" t="t" r="r" b="b"/>
            <a:pathLst>
              <a:path w="497204" h="709929">
                <a:moveTo>
                  <a:pt x="496686" y="709422"/>
                </a:moveTo>
                <a:lnTo>
                  <a:pt x="484569" y="630092"/>
                </a:lnTo>
                <a:lnTo>
                  <a:pt x="474424" y="582099"/>
                </a:lnTo>
                <a:lnTo>
                  <a:pt x="462310" y="534528"/>
                </a:lnTo>
                <a:lnTo>
                  <a:pt x="448239" y="487509"/>
                </a:lnTo>
                <a:lnTo>
                  <a:pt x="432226" y="441169"/>
                </a:lnTo>
                <a:lnTo>
                  <a:pt x="414282" y="395638"/>
                </a:lnTo>
                <a:lnTo>
                  <a:pt x="394420" y="351042"/>
                </a:lnTo>
                <a:lnTo>
                  <a:pt x="372654" y="307512"/>
                </a:lnTo>
                <a:lnTo>
                  <a:pt x="348995" y="265175"/>
                </a:lnTo>
                <a:lnTo>
                  <a:pt x="323301" y="224274"/>
                </a:lnTo>
                <a:lnTo>
                  <a:pt x="293878" y="183126"/>
                </a:lnTo>
                <a:lnTo>
                  <a:pt x="260931" y="143064"/>
                </a:lnTo>
                <a:lnTo>
                  <a:pt x="224666" y="105417"/>
                </a:lnTo>
                <a:lnTo>
                  <a:pt x="185289" y="71517"/>
                </a:lnTo>
                <a:lnTo>
                  <a:pt x="143004" y="42694"/>
                </a:lnTo>
                <a:lnTo>
                  <a:pt x="98018" y="20280"/>
                </a:lnTo>
                <a:lnTo>
                  <a:pt x="50535" y="5605"/>
                </a:lnTo>
                <a:lnTo>
                  <a:pt x="762" y="0"/>
                </a:lnTo>
                <a:lnTo>
                  <a:pt x="0" y="19050"/>
                </a:lnTo>
                <a:lnTo>
                  <a:pt x="47417" y="24563"/>
                </a:lnTo>
                <a:lnTo>
                  <a:pt x="92741" y="38880"/>
                </a:lnTo>
                <a:lnTo>
                  <a:pt x="135746" y="60686"/>
                </a:lnTo>
                <a:lnTo>
                  <a:pt x="176200" y="88663"/>
                </a:lnTo>
                <a:lnTo>
                  <a:pt x="213877" y="121497"/>
                </a:lnTo>
                <a:lnTo>
                  <a:pt x="248547" y="157872"/>
                </a:lnTo>
                <a:lnTo>
                  <a:pt x="279982" y="196471"/>
                </a:lnTo>
                <a:lnTo>
                  <a:pt x="307953" y="235980"/>
                </a:lnTo>
                <a:lnTo>
                  <a:pt x="332231" y="275082"/>
                </a:lnTo>
                <a:lnTo>
                  <a:pt x="357542" y="319863"/>
                </a:lnTo>
                <a:lnTo>
                  <a:pt x="380665" y="366436"/>
                </a:lnTo>
                <a:lnTo>
                  <a:pt x="401575" y="414548"/>
                </a:lnTo>
                <a:lnTo>
                  <a:pt x="420247" y="463946"/>
                </a:lnTo>
                <a:lnTo>
                  <a:pt x="436655" y="514377"/>
                </a:lnTo>
                <a:lnTo>
                  <a:pt x="450775" y="565587"/>
                </a:lnTo>
                <a:lnTo>
                  <a:pt x="462580" y="617325"/>
                </a:lnTo>
                <a:lnTo>
                  <a:pt x="472046" y="669336"/>
                </a:lnTo>
                <a:lnTo>
                  <a:pt x="477517" y="709422"/>
                </a:lnTo>
                <a:lnTo>
                  <a:pt x="496686" y="7094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24077" y="4943855"/>
            <a:ext cx="579882" cy="4091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862" y="4373879"/>
            <a:ext cx="1209675" cy="979169"/>
          </a:xfrm>
          <a:custGeom>
            <a:avLst/>
            <a:gdLst/>
            <a:ahLst/>
            <a:cxnLst/>
            <a:rect l="l" t="t" r="r" b="b"/>
            <a:pathLst>
              <a:path w="1209675" h="979170">
                <a:moveTo>
                  <a:pt x="1209054" y="979170"/>
                </a:moveTo>
                <a:lnTo>
                  <a:pt x="1190152" y="913716"/>
                </a:lnTo>
                <a:lnTo>
                  <a:pt x="1173291" y="870552"/>
                </a:lnTo>
                <a:lnTo>
                  <a:pt x="1153549" y="828149"/>
                </a:lnTo>
                <a:lnTo>
                  <a:pt x="1131106" y="786529"/>
                </a:lnTo>
                <a:lnTo>
                  <a:pt x="1106143" y="745720"/>
                </a:lnTo>
                <a:lnTo>
                  <a:pt x="1078838" y="705745"/>
                </a:lnTo>
                <a:lnTo>
                  <a:pt x="1049374" y="666629"/>
                </a:lnTo>
                <a:lnTo>
                  <a:pt x="1017929" y="628398"/>
                </a:lnTo>
                <a:lnTo>
                  <a:pt x="984683" y="591076"/>
                </a:lnTo>
                <a:lnTo>
                  <a:pt x="949818" y="554688"/>
                </a:lnTo>
                <a:lnTo>
                  <a:pt x="913514" y="519260"/>
                </a:lnTo>
                <a:lnTo>
                  <a:pt x="875950" y="484815"/>
                </a:lnTo>
                <a:lnTo>
                  <a:pt x="837306" y="451379"/>
                </a:lnTo>
                <a:lnTo>
                  <a:pt x="797763" y="418978"/>
                </a:lnTo>
                <a:lnTo>
                  <a:pt x="757501" y="387635"/>
                </a:lnTo>
                <a:lnTo>
                  <a:pt x="716701" y="357375"/>
                </a:lnTo>
                <a:lnTo>
                  <a:pt x="675542" y="328225"/>
                </a:lnTo>
                <a:lnTo>
                  <a:pt x="634204" y="300208"/>
                </a:lnTo>
                <a:lnTo>
                  <a:pt x="592868" y="273349"/>
                </a:lnTo>
                <a:lnTo>
                  <a:pt x="551714" y="247674"/>
                </a:lnTo>
                <a:lnTo>
                  <a:pt x="510922" y="223207"/>
                </a:lnTo>
                <a:lnTo>
                  <a:pt x="470672" y="199974"/>
                </a:lnTo>
                <a:lnTo>
                  <a:pt x="431144" y="177998"/>
                </a:lnTo>
                <a:lnTo>
                  <a:pt x="392519" y="157306"/>
                </a:lnTo>
                <a:lnTo>
                  <a:pt x="354977" y="137922"/>
                </a:lnTo>
                <a:lnTo>
                  <a:pt x="311243" y="116064"/>
                </a:lnTo>
                <a:lnTo>
                  <a:pt x="267115" y="94720"/>
                </a:lnTo>
                <a:lnTo>
                  <a:pt x="222608" y="73887"/>
                </a:lnTo>
                <a:lnTo>
                  <a:pt x="177734" y="53566"/>
                </a:lnTo>
                <a:lnTo>
                  <a:pt x="132506" y="33757"/>
                </a:lnTo>
                <a:lnTo>
                  <a:pt x="86938" y="14460"/>
                </a:lnTo>
                <a:lnTo>
                  <a:pt x="51610" y="0"/>
                </a:lnTo>
                <a:lnTo>
                  <a:pt x="0" y="0"/>
                </a:lnTo>
                <a:lnTo>
                  <a:pt x="25674" y="10082"/>
                </a:lnTo>
                <a:lnTo>
                  <a:pt x="72515" y="29139"/>
                </a:lnTo>
                <a:lnTo>
                  <a:pt x="119011" y="48729"/>
                </a:lnTo>
                <a:lnTo>
                  <a:pt x="165150" y="68853"/>
                </a:lnTo>
                <a:lnTo>
                  <a:pt x="210916" y="89511"/>
                </a:lnTo>
                <a:lnTo>
                  <a:pt x="256295" y="110702"/>
                </a:lnTo>
                <a:lnTo>
                  <a:pt x="301272" y="132427"/>
                </a:lnTo>
                <a:lnTo>
                  <a:pt x="345833" y="154686"/>
                </a:lnTo>
                <a:lnTo>
                  <a:pt x="382677" y="173631"/>
                </a:lnTo>
                <a:lnTo>
                  <a:pt x="420629" y="193886"/>
                </a:lnTo>
                <a:lnTo>
                  <a:pt x="459509" y="215426"/>
                </a:lnTo>
                <a:lnTo>
                  <a:pt x="499138" y="238224"/>
                </a:lnTo>
                <a:lnTo>
                  <a:pt x="539335" y="262253"/>
                </a:lnTo>
                <a:lnTo>
                  <a:pt x="579920" y="287487"/>
                </a:lnTo>
                <a:lnTo>
                  <a:pt x="620712" y="313900"/>
                </a:lnTo>
                <a:lnTo>
                  <a:pt x="661531" y="341465"/>
                </a:lnTo>
                <a:lnTo>
                  <a:pt x="702198" y="370157"/>
                </a:lnTo>
                <a:lnTo>
                  <a:pt x="742531" y="399948"/>
                </a:lnTo>
                <a:lnTo>
                  <a:pt x="782352" y="430813"/>
                </a:lnTo>
                <a:lnTo>
                  <a:pt x="821479" y="462725"/>
                </a:lnTo>
                <a:lnTo>
                  <a:pt x="859732" y="495658"/>
                </a:lnTo>
                <a:lnTo>
                  <a:pt x="896931" y="529585"/>
                </a:lnTo>
                <a:lnTo>
                  <a:pt x="932896" y="564480"/>
                </a:lnTo>
                <a:lnTo>
                  <a:pt x="967446" y="600317"/>
                </a:lnTo>
                <a:lnTo>
                  <a:pt x="1000402" y="637069"/>
                </a:lnTo>
                <a:lnTo>
                  <a:pt x="1031583" y="674711"/>
                </a:lnTo>
                <a:lnTo>
                  <a:pt x="1060809" y="713215"/>
                </a:lnTo>
                <a:lnTo>
                  <a:pt x="1087900" y="752556"/>
                </a:lnTo>
                <a:lnTo>
                  <a:pt x="1112676" y="792706"/>
                </a:lnTo>
                <a:lnTo>
                  <a:pt x="1134955" y="833641"/>
                </a:lnTo>
                <a:lnTo>
                  <a:pt x="1154559" y="875333"/>
                </a:lnTo>
                <a:lnTo>
                  <a:pt x="1171307" y="917756"/>
                </a:lnTo>
                <a:lnTo>
                  <a:pt x="1185018" y="960883"/>
                </a:lnTo>
                <a:lnTo>
                  <a:pt x="1189399" y="979170"/>
                </a:lnTo>
                <a:lnTo>
                  <a:pt x="1209054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836455" y="4373879"/>
            <a:ext cx="222250" cy="280035"/>
          </a:xfrm>
          <a:custGeom>
            <a:avLst/>
            <a:gdLst/>
            <a:ahLst/>
            <a:cxnLst/>
            <a:rect l="l" t="t" r="r" b="b"/>
            <a:pathLst>
              <a:path w="222250" h="280035">
                <a:moveTo>
                  <a:pt x="198541" y="248994"/>
                </a:moveTo>
                <a:lnTo>
                  <a:pt x="196354" y="229643"/>
                </a:lnTo>
                <a:lnTo>
                  <a:pt x="23827" y="0"/>
                </a:lnTo>
                <a:lnTo>
                  <a:pt x="0" y="0"/>
                </a:lnTo>
                <a:lnTo>
                  <a:pt x="181690" y="241840"/>
                </a:lnTo>
                <a:lnTo>
                  <a:pt x="198541" y="248994"/>
                </a:lnTo>
                <a:close/>
              </a:path>
              <a:path w="222250" h="280035">
                <a:moveTo>
                  <a:pt x="217896" y="278034"/>
                </a:moveTo>
                <a:lnTo>
                  <a:pt x="217896" y="258318"/>
                </a:lnTo>
                <a:lnTo>
                  <a:pt x="202656" y="269748"/>
                </a:lnTo>
                <a:lnTo>
                  <a:pt x="181690" y="241840"/>
                </a:lnTo>
                <a:lnTo>
                  <a:pt x="132552" y="220980"/>
                </a:lnTo>
                <a:lnTo>
                  <a:pt x="127218" y="219456"/>
                </a:lnTo>
                <a:lnTo>
                  <a:pt x="121884" y="221742"/>
                </a:lnTo>
                <a:lnTo>
                  <a:pt x="119598" y="226314"/>
                </a:lnTo>
                <a:lnTo>
                  <a:pt x="118074" y="230886"/>
                </a:lnTo>
                <a:lnTo>
                  <a:pt x="120360" y="236982"/>
                </a:lnTo>
                <a:lnTo>
                  <a:pt x="124932" y="238506"/>
                </a:lnTo>
                <a:lnTo>
                  <a:pt x="217896" y="278034"/>
                </a:lnTo>
                <a:close/>
              </a:path>
              <a:path w="222250" h="280035">
                <a:moveTo>
                  <a:pt x="213324" y="261747"/>
                </a:moveTo>
                <a:lnTo>
                  <a:pt x="213324" y="255270"/>
                </a:lnTo>
                <a:lnTo>
                  <a:pt x="200370" y="265175"/>
                </a:lnTo>
                <a:lnTo>
                  <a:pt x="198541" y="248994"/>
                </a:lnTo>
                <a:lnTo>
                  <a:pt x="181690" y="241840"/>
                </a:lnTo>
                <a:lnTo>
                  <a:pt x="202656" y="269748"/>
                </a:lnTo>
                <a:lnTo>
                  <a:pt x="213324" y="261747"/>
                </a:lnTo>
                <a:close/>
              </a:path>
              <a:path w="222250" h="280035">
                <a:moveTo>
                  <a:pt x="221706" y="279654"/>
                </a:moveTo>
                <a:lnTo>
                  <a:pt x="209514" y="175260"/>
                </a:lnTo>
                <a:lnTo>
                  <a:pt x="208752" y="170687"/>
                </a:lnTo>
                <a:lnTo>
                  <a:pt x="204180" y="166878"/>
                </a:lnTo>
                <a:lnTo>
                  <a:pt x="198846" y="167640"/>
                </a:lnTo>
                <a:lnTo>
                  <a:pt x="193512" y="167640"/>
                </a:lnTo>
                <a:lnTo>
                  <a:pt x="189702" y="172212"/>
                </a:lnTo>
                <a:lnTo>
                  <a:pt x="190464" y="177546"/>
                </a:lnTo>
                <a:lnTo>
                  <a:pt x="196354" y="229643"/>
                </a:lnTo>
                <a:lnTo>
                  <a:pt x="217896" y="258318"/>
                </a:lnTo>
                <a:lnTo>
                  <a:pt x="217896" y="278034"/>
                </a:lnTo>
                <a:lnTo>
                  <a:pt x="221706" y="279654"/>
                </a:lnTo>
                <a:close/>
              </a:path>
              <a:path w="222250" h="280035">
                <a:moveTo>
                  <a:pt x="217896" y="258318"/>
                </a:moveTo>
                <a:lnTo>
                  <a:pt x="196354" y="229643"/>
                </a:lnTo>
                <a:lnTo>
                  <a:pt x="198541" y="248994"/>
                </a:lnTo>
                <a:lnTo>
                  <a:pt x="213324" y="255270"/>
                </a:lnTo>
                <a:lnTo>
                  <a:pt x="213324" y="261747"/>
                </a:lnTo>
                <a:lnTo>
                  <a:pt x="217896" y="258318"/>
                </a:lnTo>
                <a:close/>
              </a:path>
              <a:path w="222250" h="280035">
                <a:moveTo>
                  <a:pt x="213324" y="255270"/>
                </a:moveTo>
                <a:lnTo>
                  <a:pt x="198541" y="248994"/>
                </a:lnTo>
                <a:lnTo>
                  <a:pt x="200370" y="265175"/>
                </a:lnTo>
                <a:lnTo>
                  <a:pt x="213324" y="2552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636521" y="4373879"/>
            <a:ext cx="884555" cy="979169"/>
          </a:xfrm>
          <a:custGeom>
            <a:avLst/>
            <a:gdLst/>
            <a:ahLst/>
            <a:cxnLst/>
            <a:rect l="l" t="t" r="r" b="b"/>
            <a:pathLst>
              <a:path w="884554" h="979170">
                <a:moveTo>
                  <a:pt x="884332" y="979170"/>
                </a:moveTo>
                <a:lnTo>
                  <a:pt x="869724" y="914169"/>
                </a:lnTo>
                <a:lnTo>
                  <a:pt x="856542" y="870648"/>
                </a:lnTo>
                <a:lnTo>
                  <a:pt x="841025" y="827673"/>
                </a:lnTo>
                <a:lnTo>
                  <a:pt x="823270" y="785258"/>
                </a:lnTo>
                <a:lnTo>
                  <a:pt x="803378" y="743414"/>
                </a:lnTo>
                <a:lnTo>
                  <a:pt x="781448" y="702154"/>
                </a:lnTo>
                <a:lnTo>
                  <a:pt x="757577" y="661491"/>
                </a:lnTo>
                <a:lnTo>
                  <a:pt x="731865" y="621437"/>
                </a:lnTo>
                <a:lnTo>
                  <a:pt x="704410" y="582005"/>
                </a:lnTo>
                <a:lnTo>
                  <a:pt x="675312" y="543207"/>
                </a:lnTo>
                <a:lnTo>
                  <a:pt x="644670" y="505055"/>
                </a:lnTo>
                <a:lnTo>
                  <a:pt x="612582" y="467563"/>
                </a:lnTo>
                <a:lnTo>
                  <a:pt x="579146" y="430743"/>
                </a:lnTo>
                <a:lnTo>
                  <a:pt x="544463" y="394607"/>
                </a:lnTo>
                <a:lnTo>
                  <a:pt x="508630" y="359168"/>
                </a:lnTo>
                <a:lnTo>
                  <a:pt x="471747" y="324438"/>
                </a:lnTo>
                <a:lnTo>
                  <a:pt x="433913" y="290430"/>
                </a:lnTo>
                <a:lnTo>
                  <a:pt x="395225" y="257156"/>
                </a:lnTo>
                <a:lnTo>
                  <a:pt x="355784" y="224629"/>
                </a:lnTo>
                <a:lnTo>
                  <a:pt x="315688" y="192861"/>
                </a:lnTo>
                <a:lnTo>
                  <a:pt x="275036" y="161866"/>
                </a:lnTo>
                <a:lnTo>
                  <a:pt x="233926" y="131654"/>
                </a:lnTo>
                <a:lnTo>
                  <a:pt x="192458" y="102240"/>
                </a:lnTo>
                <a:lnTo>
                  <a:pt x="150731" y="73635"/>
                </a:lnTo>
                <a:lnTo>
                  <a:pt x="108842" y="45852"/>
                </a:lnTo>
                <a:lnTo>
                  <a:pt x="66892" y="18904"/>
                </a:lnTo>
                <a:lnTo>
                  <a:pt x="36536" y="0"/>
                </a:lnTo>
                <a:lnTo>
                  <a:pt x="0" y="0"/>
                </a:lnTo>
                <a:lnTo>
                  <a:pt x="12466" y="7533"/>
                </a:lnTo>
                <a:lnTo>
                  <a:pt x="53943" y="33351"/>
                </a:lnTo>
                <a:lnTo>
                  <a:pt x="95476" y="60005"/>
                </a:lnTo>
                <a:lnTo>
                  <a:pt x="136967" y="87481"/>
                </a:lnTo>
                <a:lnTo>
                  <a:pt x="178316" y="115767"/>
                </a:lnTo>
                <a:lnTo>
                  <a:pt x="219424" y="144851"/>
                </a:lnTo>
                <a:lnTo>
                  <a:pt x="260190" y="174719"/>
                </a:lnTo>
                <a:lnTo>
                  <a:pt x="300517" y="205360"/>
                </a:lnTo>
                <a:lnTo>
                  <a:pt x="340304" y="236760"/>
                </a:lnTo>
                <a:lnTo>
                  <a:pt x="379452" y="268907"/>
                </a:lnTo>
                <a:lnTo>
                  <a:pt x="417863" y="301789"/>
                </a:lnTo>
                <a:lnTo>
                  <a:pt x="455435" y="335392"/>
                </a:lnTo>
                <a:lnTo>
                  <a:pt x="492071" y="369705"/>
                </a:lnTo>
                <a:lnTo>
                  <a:pt x="527671" y="404714"/>
                </a:lnTo>
                <a:lnTo>
                  <a:pt x="562135" y="440407"/>
                </a:lnTo>
                <a:lnTo>
                  <a:pt x="595365" y="476772"/>
                </a:lnTo>
                <a:lnTo>
                  <a:pt x="627260" y="513795"/>
                </a:lnTo>
                <a:lnTo>
                  <a:pt x="657721" y="551465"/>
                </a:lnTo>
                <a:lnTo>
                  <a:pt x="686650" y="589768"/>
                </a:lnTo>
                <a:lnTo>
                  <a:pt x="713947" y="628691"/>
                </a:lnTo>
                <a:lnTo>
                  <a:pt x="739512" y="668224"/>
                </a:lnTo>
                <a:lnTo>
                  <a:pt x="763246" y="708352"/>
                </a:lnTo>
                <a:lnTo>
                  <a:pt x="785050" y="749063"/>
                </a:lnTo>
                <a:lnTo>
                  <a:pt x="804824" y="790344"/>
                </a:lnTo>
                <a:lnTo>
                  <a:pt x="822470" y="832184"/>
                </a:lnTo>
                <a:lnTo>
                  <a:pt x="837887" y="874569"/>
                </a:lnTo>
                <a:lnTo>
                  <a:pt x="850977" y="917486"/>
                </a:lnTo>
                <a:lnTo>
                  <a:pt x="861639" y="960924"/>
                </a:lnTo>
                <a:lnTo>
                  <a:pt x="865017" y="979170"/>
                </a:lnTo>
                <a:lnTo>
                  <a:pt x="884332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486911" y="5353050"/>
            <a:ext cx="110489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0325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24077" y="5353050"/>
            <a:ext cx="579882" cy="9791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687605" y="5054225"/>
            <a:ext cx="475615" cy="13265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spc="-240" b="1">
                <a:latin typeface="Times New Roman"/>
                <a:cs typeface="Times New Roman"/>
              </a:rPr>
              <a:t>F</a:t>
            </a:r>
            <a:r>
              <a:rPr dirty="0" sz="3200" spc="-5" b="1">
                <a:latin typeface="Times New Roman"/>
                <a:cs typeface="Times New Roman"/>
              </a:rPr>
              <a:t>AI</a:t>
            </a:r>
            <a:r>
              <a:rPr dirty="0" sz="3200" b="1">
                <a:latin typeface="Times New Roman"/>
                <a:cs typeface="Times New Roman"/>
              </a:rPr>
              <a:t>L</a:t>
            </a:r>
            <a:r>
              <a:rPr dirty="0" sz="3200" spc="-5" b="1">
                <a:latin typeface="Times New Roman"/>
                <a:cs typeface="Times New Roman"/>
              </a:rPr>
              <a:t>S</a:t>
            </a:r>
            <a:r>
              <a:rPr dirty="0" sz="3200" b="1">
                <a:latin typeface="Times New Roman"/>
                <a:cs typeface="Times New Roman"/>
              </a:rPr>
              <a:t>!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475988" y="5353050"/>
            <a:ext cx="110489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466588" y="5353050"/>
            <a:ext cx="110489" cy="1341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0231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470146" y="5508752"/>
            <a:ext cx="13379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2955" algn="l"/>
              </a:tabLst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	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24077" y="6332220"/>
            <a:ext cx="579882" cy="12801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23638" y="3346703"/>
            <a:ext cx="284480" cy="48260"/>
          </a:xfrm>
          <a:custGeom>
            <a:avLst/>
            <a:gdLst/>
            <a:ahLst/>
            <a:cxnLst/>
            <a:rect l="l" t="t" r="r" b="b"/>
            <a:pathLst>
              <a:path w="284479" h="48260">
                <a:moveTo>
                  <a:pt x="284065" y="48006"/>
                </a:moveTo>
                <a:lnTo>
                  <a:pt x="2286" y="0"/>
                </a:lnTo>
                <a:lnTo>
                  <a:pt x="0" y="12954"/>
                </a:lnTo>
                <a:lnTo>
                  <a:pt x="206001" y="48006"/>
                </a:lnTo>
                <a:lnTo>
                  <a:pt x="284065" y="480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08481" y="38323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053846" y="33751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874256" y="1571803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21939" y="2088134"/>
            <a:ext cx="2366645" cy="174561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Both of</a:t>
            </a:r>
            <a:r>
              <a:rPr dirty="0" sz="3000" spc="-7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These  Actions</a:t>
            </a:r>
            <a:r>
              <a:rPr dirty="0" sz="3000" spc="-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Work</a:t>
            </a:r>
            <a:endParaRPr sz="3000">
              <a:latin typeface="Tahoma"/>
              <a:cs typeface="Tahoma"/>
            </a:endParaRPr>
          </a:p>
          <a:p>
            <a:pPr marL="927100" marR="528955">
              <a:lnSpc>
                <a:spcPct val="120000"/>
              </a:lnSpc>
              <a:spcBef>
                <a:spcPts val="5"/>
              </a:spcBef>
            </a:pPr>
            <a:r>
              <a:rPr dirty="0" sz="2200" spc="-45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du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e 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Shift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929639" y="3394709"/>
            <a:ext cx="3376929" cy="604520"/>
          </a:xfrm>
          <a:custGeom>
            <a:avLst/>
            <a:gdLst/>
            <a:ahLst/>
            <a:cxnLst/>
            <a:rect l="l" t="t" r="r" b="b"/>
            <a:pathLst>
              <a:path w="3376929" h="604520">
                <a:moveTo>
                  <a:pt x="3351827" y="563811"/>
                </a:moveTo>
                <a:lnTo>
                  <a:pt x="3342646" y="556177"/>
                </a:lnTo>
                <a:lnTo>
                  <a:pt x="78063" y="0"/>
                </a:lnTo>
                <a:lnTo>
                  <a:pt x="0" y="0"/>
                </a:lnTo>
                <a:lnTo>
                  <a:pt x="3339977" y="568309"/>
                </a:lnTo>
                <a:lnTo>
                  <a:pt x="3351827" y="563811"/>
                </a:lnTo>
                <a:close/>
              </a:path>
              <a:path w="3376929" h="604520">
                <a:moveTo>
                  <a:pt x="3365492" y="571999"/>
                </a:moveTo>
                <a:lnTo>
                  <a:pt x="3365492" y="560069"/>
                </a:lnTo>
                <a:lnTo>
                  <a:pt x="3363206" y="572262"/>
                </a:lnTo>
                <a:lnTo>
                  <a:pt x="3339977" y="568309"/>
                </a:lnTo>
                <a:lnTo>
                  <a:pt x="3279386" y="591312"/>
                </a:lnTo>
                <a:lnTo>
                  <a:pt x="3276338" y="592074"/>
                </a:lnTo>
                <a:lnTo>
                  <a:pt x="3274052" y="595884"/>
                </a:lnTo>
                <a:lnTo>
                  <a:pt x="3275576" y="598931"/>
                </a:lnTo>
                <a:lnTo>
                  <a:pt x="3277100" y="602741"/>
                </a:lnTo>
                <a:lnTo>
                  <a:pt x="3280148" y="604265"/>
                </a:lnTo>
                <a:lnTo>
                  <a:pt x="3283958" y="602741"/>
                </a:lnTo>
                <a:lnTo>
                  <a:pt x="3365492" y="571999"/>
                </a:lnTo>
                <a:close/>
              </a:path>
              <a:path w="3376929" h="604520">
                <a:moveTo>
                  <a:pt x="3376922" y="567689"/>
                </a:moveTo>
                <a:lnTo>
                  <a:pt x="3300722" y="504443"/>
                </a:lnTo>
                <a:lnTo>
                  <a:pt x="3297674" y="502157"/>
                </a:lnTo>
                <a:lnTo>
                  <a:pt x="3293864" y="502919"/>
                </a:lnTo>
                <a:lnTo>
                  <a:pt x="3291578" y="505205"/>
                </a:lnTo>
                <a:lnTo>
                  <a:pt x="3289292" y="508253"/>
                </a:lnTo>
                <a:lnTo>
                  <a:pt x="3290054" y="512063"/>
                </a:lnTo>
                <a:lnTo>
                  <a:pt x="3292340" y="514350"/>
                </a:lnTo>
                <a:lnTo>
                  <a:pt x="3342646" y="556177"/>
                </a:lnTo>
                <a:lnTo>
                  <a:pt x="3365492" y="560069"/>
                </a:lnTo>
                <a:lnTo>
                  <a:pt x="3365492" y="571999"/>
                </a:lnTo>
                <a:lnTo>
                  <a:pt x="3376922" y="567689"/>
                </a:lnTo>
                <a:close/>
              </a:path>
              <a:path w="3376929" h="604520">
                <a:moveTo>
                  <a:pt x="3361682" y="572002"/>
                </a:moveTo>
                <a:lnTo>
                  <a:pt x="3361682" y="560069"/>
                </a:lnTo>
                <a:lnTo>
                  <a:pt x="3360158" y="570738"/>
                </a:lnTo>
                <a:lnTo>
                  <a:pt x="3351827" y="563811"/>
                </a:lnTo>
                <a:lnTo>
                  <a:pt x="3339977" y="568309"/>
                </a:lnTo>
                <a:lnTo>
                  <a:pt x="3361682" y="572002"/>
                </a:lnTo>
                <a:close/>
              </a:path>
              <a:path w="3376929" h="604520">
                <a:moveTo>
                  <a:pt x="3365492" y="560069"/>
                </a:moveTo>
                <a:lnTo>
                  <a:pt x="3342646" y="556177"/>
                </a:lnTo>
                <a:lnTo>
                  <a:pt x="3351827" y="563811"/>
                </a:lnTo>
                <a:lnTo>
                  <a:pt x="3361682" y="560069"/>
                </a:lnTo>
                <a:lnTo>
                  <a:pt x="3361682" y="572002"/>
                </a:lnTo>
                <a:lnTo>
                  <a:pt x="3363206" y="572262"/>
                </a:lnTo>
                <a:lnTo>
                  <a:pt x="3365492" y="560069"/>
                </a:lnTo>
                <a:close/>
              </a:path>
              <a:path w="3376929" h="604520">
                <a:moveTo>
                  <a:pt x="3361682" y="560069"/>
                </a:moveTo>
                <a:lnTo>
                  <a:pt x="3351827" y="563811"/>
                </a:lnTo>
                <a:lnTo>
                  <a:pt x="3360158" y="570738"/>
                </a:lnTo>
                <a:lnTo>
                  <a:pt x="3361682" y="560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723638" y="3346703"/>
            <a:ext cx="284480" cy="48260"/>
          </a:xfrm>
          <a:custGeom>
            <a:avLst/>
            <a:gdLst/>
            <a:ahLst/>
            <a:cxnLst/>
            <a:rect l="l" t="t" r="r" b="b"/>
            <a:pathLst>
              <a:path w="284479" h="48260">
                <a:moveTo>
                  <a:pt x="284065" y="48006"/>
                </a:moveTo>
                <a:lnTo>
                  <a:pt x="2286" y="0"/>
                </a:lnTo>
                <a:lnTo>
                  <a:pt x="0" y="12954"/>
                </a:lnTo>
                <a:lnTo>
                  <a:pt x="206001" y="48006"/>
                </a:lnTo>
                <a:lnTo>
                  <a:pt x="284065" y="480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808481" y="2088134"/>
            <a:ext cx="4831080" cy="2135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2565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marL="2940050">
              <a:lnSpc>
                <a:spcPts val="2520"/>
              </a:lnSpc>
              <a:spcBef>
                <a:spcPts val="535"/>
              </a:spcBef>
            </a:pP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200">
              <a:latin typeface="Tahoma"/>
              <a:cs typeface="Tahoma"/>
            </a:endParaRPr>
          </a:p>
          <a:p>
            <a:pPr algn="ctr" marR="4230370">
              <a:lnSpc>
                <a:spcPts val="276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  <a:p>
            <a:pPr algn="ctr" marR="4230370">
              <a:lnSpc>
                <a:spcPct val="100000"/>
              </a:lnSpc>
              <a:spcBef>
                <a:spcPts val="72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874256" y="1571803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929639" y="3394709"/>
            <a:ext cx="3376929" cy="604520"/>
          </a:xfrm>
          <a:custGeom>
            <a:avLst/>
            <a:gdLst/>
            <a:ahLst/>
            <a:cxnLst/>
            <a:rect l="l" t="t" r="r" b="b"/>
            <a:pathLst>
              <a:path w="3376929" h="604520">
                <a:moveTo>
                  <a:pt x="3351827" y="563811"/>
                </a:moveTo>
                <a:lnTo>
                  <a:pt x="3342646" y="556177"/>
                </a:lnTo>
                <a:lnTo>
                  <a:pt x="78063" y="0"/>
                </a:lnTo>
                <a:lnTo>
                  <a:pt x="0" y="0"/>
                </a:lnTo>
                <a:lnTo>
                  <a:pt x="3339977" y="568309"/>
                </a:lnTo>
                <a:lnTo>
                  <a:pt x="3351827" y="563811"/>
                </a:lnTo>
                <a:close/>
              </a:path>
              <a:path w="3376929" h="604520">
                <a:moveTo>
                  <a:pt x="3365492" y="571999"/>
                </a:moveTo>
                <a:lnTo>
                  <a:pt x="3365492" y="560069"/>
                </a:lnTo>
                <a:lnTo>
                  <a:pt x="3363206" y="572262"/>
                </a:lnTo>
                <a:lnTo>
                  <a:pt x="3339977" y="568309"/>
                </a:lnTo>
                <a:lnTo>
                  <a:pt x="3279386" y="591312"/>
                </a:lnTo>
                <a:lnTo>
                  <a:pt x="3276338" y="592074"/>
                </a:lnTo>
                <a:lnTo>
                  <a:pt x="3274052" y="595884"/>
                </a:lnTo>
                <a:lnTo>
                  <a:pt x="3275576" y="598931"/>
                </a:lnTo>
                <a:lnTo>
                  <a:pt x="3277100" y="602741"/>
                </a:lnTo>
                <a:lnTo>
                  <a:pt x="3280148" y="604265"/>
                </a:lnTo>
                <a:lnTo>
                  <a:pt x="3283958" y="602741"/>
                </a:lnTo>
                <a:lnTo>
                  <a:pt x="3365492" y="571999"/>
                </a:lnTo>
                <a:close/>
              </a:path>
              <a:path w="3376929" h="604520">
                <a:moveTo>
                  <a:pt x="3376922" y="567689"/>
                </a:moveTo>
                <a:lnTo>
                  <a:pt x="3300722" y="504443"/>
                </a:lnTo>
                <a:lnTo>
                  <a:pt x="3297674" y="502157"/>
                </a:lnTo>
                <a:lnTo>
                  <a:pt x="3293864" y="502919"/>
                </a:lnTo>
                <a:lnTo>
                  <a:pt x="3291578" y="505205"/>
                </a:lnTo>
                <a:lnTo>
                  <a:pt x="3289292" y="508253"/>
                </a:lnTo>
                <a:lnTo>
                  <a:pt x="3290054" y="512063"/>
                </a:lnTo>
                <a:lnTo>
                  <a:pt x="3292340" y="514350"/>
                </a:lnTo>
                <a:lnTo>
                  <a:pt x="3342646" y="556177"/>
                </a:lnTo>
                <a:lnTo>
                  <a:pt x="3365492" y="560069"/>
                </a:lnTo>
                <a:lnTo>
                  <a:pt x="3365492" y="571999"/>
                </a:lnTo>
                <a:lnTo>
                  <a:pt x="3376922" y="567689"/>
                </a:lnTo>
                <a:close/>
              </a:path>
              <a:path w="3376929" h="604520">
                <a:moveTo>
                  <a:pt x="3361682" y="572002"/>
                </a:moveTo>
                <a:lnTo>
                  <a:pt x="3361682" y="560069"/>
                </a:lnTo>
                <a:lnTo>
                  <a:pt x="3360158" y="570738"/>
                </a:lnTo>
                <a:lnTo>
                  <a:pt x="3351827" y="563811"/>
                </a:lnTo>
                <a:lnTo>
                  <a:pt x="3339977" y="568309"/>
                </a:lnTo>
                <a:lnTo>
                  <a:pt x="3361682" y="572002"/>
                </a:lnTo>
                <a:close/>
              </a:path>
              <a:path w="3376929" h="604520">
                <a:moveTo>
                  <a:pt x="3365492" y="560069"/>
                </a:moveTo>
                <a:lnTo>
                  <a:pt x="3342646" y="556177"/>
                </a:lnTo>
                <a:lnTo>
                  <a:pt x="3351827" y="563811"/>
                </a:lnTo>
                <a:lnTo>
                  <a:pt x="3361682" y="560069"/>
                </a:lnTo>
                <a:lnTo>
                  <a:pt x="3361682" y="572002"/>
                </a:lnTo>
                <a:lnTo>
                  <a:pt x="3363206" y="572262"/>
                </a:lnTo>
                <a:lnTo>
                  <a:pt x="3365492" y="560069"/>
                </a:lnTo>
                <a:close/>
              </a:path>
              <a:path w="3376929" h="604520">
                <a:moveTo>
                  <a:pt x="3361682" y="560069"/>
                </a:moveTo>
                <a:lnTo>
                  <a:pt x="3351827" y="563811"/>
                </a:lnTo>
                <a:lnTo>
                  <a:pt x="3360158" y="570738"/>
                </a:lnTo>
                <a:lnTo>
                  <a:pt x="3361682" y="560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821939" y="2088134"/>
            <a:ext cx="2817495" cy="1343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marL="927100">
              <a:lnSpc>
                <a:spcPct val="100000"/>
              </a:lnSpc>
              <a:spcBef>
                <a:spcPts val="535"/>
              </a:spcBef>
            </a:pP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23638" y="3346703"/>
            <a:ext cx="284480" cy="48260"/>
          </a:xfrm>
          <a:custGeom>
            <a:avLst/>
            <a:gdLst/>
            <a:ahLst/>
            <a:cxnLst/>
            <a:rect l="l" t="t" r="r" b="b"/>
            <a:pathLst>
              <a:path w="284479" h="48260">
                <a:moveTo>
                  <a:pt x="284065" y="48006"/>
                </a:moveTo>
                <a:lnTo>
                  <a:pt x="2286" y="0"/>
                </a:lnTo>
                <a:lnTo>
                  <a:pt x="0" y="12954"/>
                </a:lnTo>
                <a:lnTo>
                  <a:pt x="206001" y="48006"/>
                </a:lnTo>
                <a:lnTo>
                  <a:pt x="284065" y="480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95781" y="3283711"/>
            <a:ext cx="6184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0922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00200" y="3576828"/>
            <a:ext cx="2298700" cy="797560"/>
          </a:xfrm>
          <a:custGeom>
            <a:avLst/>
            <a:gdLst/>
            <a:ahLst/>
            <a:cxnLst/>
            <a:rect l="l" t="t" r="r" b="b"/>
            <a:pathLst>
              <a:path w="2298700" h="797560">
                <a:moveTo>
                  <a:pt x="2298694" y="797051"/>
                </a:moveTo>
                <a:lnTo>
                  <a:pt x="2252472" y="759571"/>
                </a:lnTo>
                <a:lnTo>
                  <a:pt x="2214250" y="729855"/>
                </a:lnTo>
                <a:lnTo>
                  <a:pt x="2175872" y="701039"/>
                </a:lnTo>
                <a:lnTo>
                  <a:pt x="2137414" y="673142"/>
                </a:lnTo>
                <a:lnTo>
                  <a:pt x="2098956" y="646178"/>
                </a:lnTo>
                <a:lnTo>
                  <a:pt x="2060574" y="620166"/>
                </a:lnTo>
                <a:lnTo>
                  <a:pt x="2022348" y="595122"/>
                </a:lnTo>
                <a:lnTo>
                  <a:pt x="1980900" y="568903"/>
                </a:lnTo>
                <a:lnTo>
                  <a:pt x="1939019" y="543225"/>
                </a:lnTo>
                <a:lnTo>
                  <a:pt x="1896716" y="518091"/>
                </a:lnTo>
                <a:lnTo>
                  <a:pt x="1854004" y="493505"/>
                </a:lnTo>
                <a:lnTo>
                  <a:pt x="1810895" y="469470"/>
                </a:lnTo>
                <a:lnTo>
                  <a:pt x="1767402" y="445990"/>
                </a:lnTo>
                <a:lnTo>
                  <a:pt x="1723536" y="423068"/>
                </a:lnTo>
                <a:lnTo>
                  <a:pt x="1679310" y="400708"/>
                </a:lnTo>
                <a:lnTo>
                  <a:pt x="1634737" y="378914"/>
                </a:lnTo>
                <a:lnTo>
                  <a:pt x="1589828" y="357689"/>
                </a:lnTo>
                <a:lnTo>
                  <a:pt x="1544597" y="337037"/>
                </a:lnTo>
                <a:lnTo>
                  <a:pt x="1499056" y="316961"/>
                </a:lnTo>
                <a:lnTo>
                  <a:pt x="1453216" y="297464"/>
                </a:lnTo>
                <a:lnTo>
                  <a:pt x="1407091" y="278552"/>
                </a:lnTo>
                <a:lnTo>
                  <a:pt x="1360692" y="260226"/>
                </a:lnTo>
                <a:lnTo>
                  <a:pt x="1314033" y="242491"/>
                </a:lnTo>
                <a:lnTo>
                  <a:pt x="1267124" y="225350"/>
                </a:lnTo>
                <a:lnTo>
                  <a:pt x="1219980" y="208807"/>
                </a:lnTo>
                <a:lnTo>
                  <a:pt x="1172612" y="192866"/>
                </a:lnTo>
                <a:lnTo>
                  <a:pt x="1125032" y="177529"/>
                </a:lnTo>
                <a:lnTo>
                  <a:pt x="1077253" y="162801"/>
                </a:lnTo>
                <a:lnTo>
                  <a:pt x="1029288" y="148685"/>
                </a:lnTo>
                <a:lnTo>
                  <a:pt x="981148" y="135185"/>
                </a:lnTo>
                <a:lnTo>
                  <a:pt x="932846" y="122304"/>
                </a:lnTo>
                <a:lnTo>
                  <a:pt x="884394" y="110046"/>
                </a:lnTo>
                <a:lnTo>
                  <a:pt x="835805" y="98415"/>
                </a:lnTo>
                <a:lnTo>
                  <a:pt x="787091" y="87413"/>
                </a:lnTo>
                <a:lnTo>
                  <a:pt x="738264" y="77045"/>
                </a:lnTo>
                <a:lnTo>
                  <a:pt x="689337" y="67315"/>
                </a:lnTo>
                <a:lnTo>
                  <a:pt x="640323" y="58225"/>
                </a:lnTo>
                <a:lnTo>
                  <a:pt x="591232" y="49779"/>
                </a:lnTo>
                <a:lnTo>
                  <a:pt x="542079" y="41982"/>
                </a:lnTo>
                <a:lnTo>
                  <a:pt x="492875" y="34836"/>
                </a:lnTo>
                <a:lnTo>
                  <a:pt x="443633" y="28345"/>
                </a:lnTo>
                <a:lnTo>
                  <a:pt x="394364" y="22513"/>
                </a:lnTo>
                <a:lnTo>
                  <a:pt x="345082" y="17343"/>
                </a:lnTo>
                <a:lnTo>
                  <a:pt x="295798" y="12839"/>
                </a:lnTo>
                <a:lnTo>
                  <a:pt x="246526" y="9005"/>
                </a:lnTo>
                <a:lnTo>
                  <a:pt x="197277" y="5843"/>
                </a:lnTo>
                <a:lnTo>
                  <a:pt x="148063" y="3358"/>
                </a:lnTo>
                <a:lnTo>
                  <a:pt x="98898" y="1554"/>
                </a:lnTo>
                <a:lnTo>
                  <a:pt x="49752" y="433"/>
                </a:lnTo>
                <a:lnTo>
                  <a:pt x="762" y="0"/>
                </a:lnTo>
                <a:lnTo>
                  <a:pt x="0" y="19050"/>
                </a:lnTo>
                <a:lnTo>
                  <a:pt x="49793" y="19459"/>
                </a:lnTo>
                <a:lnTo>
                  <a:pt x="99614" y="20590"/>
                </a:lnTo>
                <a:lnTo>
                  <a:pt x="149570" y="22440"/>
                </a:lnTo>
                <a:lnTo>
                  <a:pt x="199605" y="25005"/>
                </a:lnTo>
                <a:lnTo>
                  <a:pt x="249705" y="28281"/>
                </a:lnTo>
                <a:lnTo>
                  <a:pt x="299854" y="32263"/>
                </a:lnTo>
                <a:lnTo>
                  <a:pt x="350038" y="36947"/>
                </a:lnTo>
                <a:lnTo>
                  <a:pt x="400241" y="42329"/>
                </a:lnTo>
                <a:lnTo>
                  <a:pt x="450449" y="48406"/>
                </a:lnTo>
                <a:lnTo>
                  <a:pt x="500647" y="55173"/>
                </a:lnTo>
                <a:lnTo>
                  <a:pt x="550820" y="62627"/>
                </a:lnTo>
                <a:lnTo>
                  <a:pt x="600953" y="70762"/>
                </a:lnTo>
                <a:lnTo>
                  <a:pt x="651031" y="79576"/>
                </a:lnTo>
                <a:lnTo>
                  <a:pt x="701039" y="89063"/>
                </a:lnTo>
                <a:lnTo>
                  <a:pt x="750963" y="99221"/>
                </a:lnTo>
                <a:lnTo>
                  <a:pt x="800787" y="110044"/>
                </a:lnTo>
                <a:lnTo>
                  <a:pt x="850497" y="121529"/>
                </a:lnTo>
                <a:lnTo>
                  <a:pt x="900077" y="133672"/>
                </a:lnTo>
                <a:lnTo>
                  <a:pt x="949513" y="146469"/>
                </a:lnTo>
                <a:lnTo>
                  <a:pt x="998790" y="159915"/>
                </a:lnTo>
                <a:lnTo>
                  <a:pt x="1047892" y="174007"/>
                </a:lnTo>
                <a:lnTo>
                  <a:pt x="1096806" y="188740"/>
                </a:lnTo>
                <a:lnTo>
                  <a:pt x="1145516" y="204111"/>
                </a:lnTo>
                <a:lnTo>
                  <a:pt x="1194007" y="220116"/>
                </a:lnTo>
                <a:lnTo>
                  <a:pt x="1242264" y="236750"/>
                </a:lnTo>
                <a:lnTo>
                  <a:pt x="1290273" y="254009"/>
                </a:lnTo>
                <a:lnTo>
                  <a:pt x="1338018" y="271889"/>
                </a:lnTo>
                <a:lnTo>
                  <a:pt x="1385485" y="290386"/>
                </a:lnTo>
                <a:lnTo>
                  <a:pt x="1432658" y="309497"/>
                </a:lnTo>
                <a:lnTo>
                  <a:pt x="1479524" y="329217"/>
                </a:lnTo>
                <a:lnTo>
                  <a:pt x="1526066" y="349542"/>
                </a:lnTo>
                <a:lnTo>
                  <a:pt x="1572270" y="370467"/>
                </a:lnTo>
                <a:lnTo>
                  <a:pt x="1618121" y="391990"/>
                </a:lnTo>
                <a:lnTo>
                  <a:pt x="1663604" y="414106"/>
                </a:lnTo>
                <a:lnTo>
                  <a:pt x="1708705" y="436810"/>
                </a:lnTo>
                <a:lnTo>
                  <a:pt x="1753408" y="460099"/>
                </a:lnTo>
                <a:lnTo>
                  <a:pt x="1797699" y="483969"/>
                </a:lnTo>
                <a:lnTo>
                  <a:pt x="1841562" y="508415"/>
                </a:lnTo>
                <a:lnTo>
                  <a:pt x="1884982" y="533434"/>
                </a:lnTo>
                <a:lnTo>
                  <a:pt x="1927946" y="559021"/>
                </a:lnTo>
                <a:lnTo>
                  <a:pt x="1970437" y="585173"/>
                </a:lnTo>
                <a:lnTo>
                  <a:pt x="2012441" y="611886"/>
                </a:lnTo>
                <a:lnTo>
                  <a:pt x="2050166" y="636526"/>
                </a:lnTo>
                <a:lnTo>
                  <a:pt x="2088059" y="662138"/>
                </a:lnTo>
                <a:lnTo>
                  <a:pt x="2126044" y="688703"/>
                </a:lnTo>
                <a:lnTo>
                  <a:pt x="2164042" y="716205"/>
                </a:lnTo>
                <a:lnTo>
                  <a:pt x="2201976" y="744625"/>
                </a:lnTo>
                <a:lnTo>
                  <a:pt x="2239767" y="773948"/>
                </a:lnTo>
                <a:lnTo>
                  <a:pt x="2268502" y="797051"/>
                </a:lnTo>
                <a:lnTo>
                  <a:pt x="2298694" y="7970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874256" y="1571803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929639" y="3394709"/>
            <a:ext cx="3376929" cy="604520"/>
          </a:xfrm>
          <a:custGeom>
            <a:avLst/>
            <a:gdLst/>
            <a:ahLst/>
            <a:cxnLst/>
            <a:rect l="l" t="t" r="r" b="b"/>
            <a:pathLst>
              <a:path w="3376929" h="604520">
                <a:moveTo>
                  <a:pt x="3351827" y="563811"/>
                </a:moveTo>
                <a:lnTo>
                  <a:pt x="3342646" y="556177"/>
                </a:lnTo>
                <a:lnTo>
                  <a:pt x="78063" y="0"/>
                </a:lnTo>
                <a:lnTo>
                  <a:pt x="0" y="0"/>
                </a:lnTo>
                <a:lnTo>
                  <a:pt x="3339977" y="568309"/>
                </a:lnTo>
                <a:lnTo>
                  <a:pt x="3351827" y="563811"/>
                </a:lnTo>
                <a:close/>
              </a:path>
              <a:path w="3376929" h="604520">
                <a:moveTo>
                  <a:pt x="3365492" y="571999"/>
                </a:moveTo>
                <a:lnTo>
                  <a:pt x="3365492" y="560069"/>
                </a:lnTo>
                <a:lnTo>
                  <a:pt x="3363206" y="572262"/>
                </a:lnTo>
                <a:lnTo>
                  <a:pt x="3339977" y="568309"/>
                </a:lnTo>
                <a:lnTo>
                  <a:pt x="3279386" y="591312"/>
                </a:lnTo>
                <a:lnTo>
                  <a:pt x="3276338" y="592074"/>
                </a:lnTo>
                <a:lnTo>
                  <a:pt x="3274052" y="595884"/>
                </a:lnTo>
                <a:lnTo>
                  <a:pt x="3275576" y="598931"/>
                </a:lnTo>
                <a:lnTo>
                  <a:pt x="3277100" y="602741"/>
                </a:lnTo>
                <a:lnTo>
                  <a:pt x="3280148" y="604265"/>
                </a:lnTo>
                <a:lnTo>
                  <a:pt x="3283958" y="602741"/>
                </a:lnTo>
                <a:lnTo>
                  <a:pt x="3365492" y="571999"/>
                </a:lnTo>
                <a:close/>
              </a:path>
              <a:path w="3376929" h="604520">
                <a:moveTo>
                  <a:pt x="3376922" y="567689"/>
                </a:moveTo>
                <a:lnTo>
                  <a:pt x="3300722" y="504443"/>
                </a:lnTo>
                <a:lnTo>
                  <a:pt x="3297674" y="502157"/>
                </a:lnTo>
                <a:lnTo>
                  <a:pt x="3293864" y="502919"/>
                </a:lnTo>
                <a:lnTo>
                  <a:pt x="3291578" y="505205"/>
                </a:lnTo>
                <a:lnTo>
                  <a:pt x="3289292" y="508253"/>
                </a:lnTo>
                <a:lnTo>
                  <a:pt x="3290054" y="512063"/>
                </a:lnTo>
                <a:lnTo>
                  <a:pt x="3292340" y="514350"/>
                </a:lnTo>
                <a:lnTo>
                  <a:pt x="3342646" y="556177"/>
                </a:lnTo>
                <a:lnTo>
                  <a:pt x="3365492" y="560069"/>
                </a:lnTo>
                <a:lnTo>
                  <a:pt x="3365492" y="571999"/>
                </a:lnTo>
                <a:lnTo>
                  <a:pt x="3376922" y="567689"/>
                </a:lnTo>
                <a:close/>
              </a:path>
              <a:path w="3376929" h="604520">
                <a:moveTo>
                  <a:pt x="3361682" y="572002"/>
                </a:moveTo>
                <a:lnTo>
                  <a:pt x="3361682" y="560069"/>
                </a:lnTo>
                <a:lnTo>
                  <a:pt x="3360158" y="570738"/>
                </a:lnTo>
                <a:lnTo>
                  <a:pt x="3351827" y="563811"/>
                </a:lnTo>
                <a:lnTo>
                  <a:pt x="3339977" y="568309"/>
                </a:lnTo>
                <a:lnTo>
                  <a:pt x="3361682" y="572002"/>
                </a:lnTo>
                <a:close/>
              </a:path>
              <a:path w="3376929" h="604520">
                <a:moveTo>
                  <a:pt x="3365492" y="560069"/>
                </a:moveTo>
                <a:lnTo>
                  <a:pt x="3342646" y="556177"/>
                </a:lnTo>
                <a:lnTo>
                  <a:pt x="3351827" y="563811"/>
                </a:lnTo>
                <a:lnTo>
                  <a:pt x="3361682" y="560069"/>
                </a:lnTo>
                <a:lnTo>
                  <a:pt x="3361682" y="572002"/>
                </a:lnTo>
                <a:lnTo>
                  <a:pt x="3363206" y="572262"/>
                </a:lnTo>
                <a:lnTo>
                  <a:pt x="3365492" y="560069"/>
                </a:lnTo>
                <a:close/>
              </a:path>
              <a:path w="3376929" h="604520">
                <a:moveTo>
                  <a:pt x="3361682" y="560069"/>
                </a:moveTo>
                <a:lnTo>
                  <a:pt x="3351827" y="563811"/>
                </a:lnTo>
                <a:lnTo>
                  <a:pt x="3360158" y="570738"/>
                </a:lnTo>
                <a:lnTo>
                  <a:pt x="3361682" y="560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868703" y="4373879"/>
            <a:ext cx="665480" cy="979169"/>
          </a:xfrm>
          <a:custGeom>
            <a:avLst/>
            <a:gdLst/>
            <a:ahLst/>
            <a:cxnLst/>
            <a:rect l="l" t="t" r="r" b="b"/>
            <a:pathLst>
              <a:path w="665479" h="979170">
                <a:moveTo>
                  <a:pt x="664953" y="979170"/>
                </a:moveTo>
                <a:lnTo>
                  <a:pt x="651775" y="903180"/>
                </a:lnTo>
                <a:lnTo>
                  <a:pt x="640679" y="856786"/>
                </a:lnTo>
                <a:lnTo>
                  <a:pt x="627558" y="810898"/>
                </a:lnTo>
                <a:lnTo>
                  <a:pt x="612488" y="765531"/>
                </a:lnTo>
                <a:lnTo>
                  <a:pt x="595549" y="720702"/>
                </a:lnTo>
                <a:lnTo>
                  <a:pt x="576817" y="676428"/>
                </a:lnTo>
                <a:lnTo>
                  <a:pt x="556371" y="632724"/>
                </a:lnTo>
                <a:lnTo>
                  <a:pt x="534289" y="589607"/>
                </a:lnTo>
                <a:lnTo>
                  <a:pt x="510647" y="547095"/>
                </a:lnTo>
                <a:lnTo>
                  <a:pt x="485526" y="505203"/>
                </a:lnTo>
                <a:lnTo>
                  <a:pt x="459001" y="463948"/>
                </a:lnTo>
                <a:lnTo>
                  <a:pt x="431151" y="423347"/>
                </a:lnTo>
                <a:lnTo>
                  <a:pt x="402054" y="383416"/>
                </a:lnTo>
                <a:lnTo>
                  <a:pt x="371789" y="344171"/>
                </a:lnTo>
                <a:lnTo>
                  <a:pt x="340431" y="305629"/>
                </a:lnTo>
                <a:lnTo>
                  <a:pt x="308061" y="267808"/>
                </a:lnTo>
                <a:lnTo>
                  <a:pt x="274754" y="230722"/>
                </a:lnTo>
                <a:lnTo>
                  <a:pt x="240590" y="194389"/>
                </a:lnTo>
                <a:lnTo>
                  <a:pt x="205647" y="158825"/>
                </a:lnTo>
                <a:lnTo>
                  <a:pt x="170001" y="124046"/>
                </a:lnTo>
                <a:lnTo>
                  <a:pt x="133731" y="90070"/>
                </a:lnTo>
                <a:lnTo>
                  <a:pt x="96915" y="56913"/>
                </a:lnTo>
                <a:lnTo>
                  <a:pt x="59631" y="24591"/>
                </a:lnTo>
                <a:lnTo>
                  <a:pt x="30191" y="0"/>
                </a:lnTo>
                <a:lnTo>
                  <a:pt x="0" y="0"/>
                </a:lnTo>
                <a:lnTo>
                  <a:pt x="8835" y="7103"/>
                </a:lnTo>
                <a:lnTo>
                  <a:pt x="46108" y="38178"/>
                </a:lnTo>
                <a:lnTo>
                  <a:pt x="83004" y="70103"/>
                </a:lnTo>
                <a:lnTo>
                  <a:pt x="119447" y="102861"/>
                </a:lnTo>
                <a:lnTo>
                  <a:pt x="155357" y="136435"/>
                </a:lnTo>
                <a:lnTo>
                  <a:pt x="190658" y="170808"/>
                </a:lnTo>
                <a:lnTo>
                  <a:pt x="225271" y="205962"/>
                </a:lnTo>
                <a:lnTo>
                  <a:pt x="259118" y="241880"/>
                </a:lnTo>
                <a:lnTo>
                  <a:pt x="292122" y="278546"/>
                </a:lnTo>
                <a:lnTo>
                  <a:pt x="324204" y="315941"/>
                </a:lnTo>
                <a:lnTo>
                  <a:pt x="355286" y="354049"/>
                </a:lnTo>
                <a:lnTo>
                  <a:pt x="385292" y="392852"/>
                </a:lnTo>
                <a:lnTo>
                  <a:pt x="414142" y="432333"/>
                </a:lnTo>
                <a:lnTo>
                  <a:pt x="441759" y="472475"/>
                </a:lnTo>
                <a:lnTo>
                  <a:pt x="468065" y="513261"/>
                </a:lnTo>
                <a:lnTo>
                  <a:pt x="492982" y="554674"/>
                </a:lnTo>
                <a:lnTo>
                  <a:pt x="516432" y="596696"/>
                </a:lnTo>
                <a:lnTo>
                  <a:pt x="538338" y="639310"/>
                </a:lnTo>
                <a:lnTo>
                  <a:pt x="558621" y="682499"/>
                </a:lnTo>
                <a:lnTo>
                  <a:pt x="577203" y="726246"/>
                </a:lnTo>
                <a:lnTo>
                  <a:pt x="594007" y="770533"/>
                </a:lnTo>
                <a:lnTo>
                  <a:pt x="608954" y="815343"/>
                </a:lnTo>
                <a:lnTo>
                  <a:pt x="621967" y="860660"/>
                </a:lnTo>
                <a:lnTo>
                  <a:pt x="632968" y="906465"/>
                </a:lnTo>
                <a:lnTo>
                  <a:pt x="641878" y="952742"/>
                </a:lnTo>
                <a:lnTo>
                  <a:pt x="645691" y="979170"/>
                </a:lnTo>
                <a:lnTo>
                  <a:pt x="664953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21030" y="4561332"/>
            <a:ext cx="579120" cy="7917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476750" y="5353050"/>
            <a:ext cx="110489" cy="13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0325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470146" y="5508752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21030" y="5353050"/>
            <a:ext cx="579120" cy="9791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684557" y="4642702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21030" y="6332220"/>
            <a:ext cx="579120" cy="1310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821939" y="2088134"/>
            <a:ext cx="2817495" cy="1343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marL="927100">
              <a:lnSpc>
                <a:spcPct val="100000"/>
              </a:lnSpc>
              <a:spcBef>
                <a:spcPts val="535"/>
              </a:spcBef>
            </a:pP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00200" y="3075432"/>
            <a:ext cx="1480185" cy="319405"/>
          </a:xfrm>
          <a:custGeom>
            <a:avLst/>
            <a:gdLst/>
            <a:ahLst/>
            <a:cxnLst/>
            <a:rect l="l" t="t" r="r" b="b"/>
            <a:pathLst>
              <a:path w="1480185" h="319404">
                <a:moveTo>
                  <a:pt x="106680" y="10668"/>
                </a:moveTo>
                <a:lnTo>
                  <a:pt x="104394" y="6096"/>
                </a:lnTo>
                <a:lnTo>
                  <a:pt x="101346" y="1524"/>
                </a:lnTo>
                <a:lnTo>
                  <a:pt x="96012" y="0"/>
                </a:lnTo>
                <a:lnTo>
                  <a:pt x="91440" y="2286"/>
                </a:lnTo>
                <a:lnTo>
                  <a:pt x="0" y="54102"/>
                </a:lnTo>
                <a:lnTo>
                  <a:pt x="19050" y="65402"/>
                </a:lnTo>
                <a:lnTo>
                  <a:pt x="19050" y="44958"/>
                </a:lnTo>
                <a:lnTo>
                  <a:pt x="54101" y="45282"/>
                </a:lnTo>
                <a:lnTo>
                  <a:pt x="100584" y="19050"/>
                </a:lnTo>
                <a:lnTo>
                  <a:pt x="105156" y="16002"/>
                </a:lnTo>
                <a:lnTo>
                  <a:pt x="106680" y="10668"/>
                </a:lnTo>
                <a:close/>
              </a:path>
              <a:path w="1480185" h="319404">
                <a:moveTo>
                  <a:pt x="54101" y="45282"/>
                </a:moveTo>
                <a:lnTo>
                  <a:pt x="19050" y="44958"/>
                </a:lnTo>
                <a:lnTo>
                  <a:pt x="19050" y="64008"/>
                </a:lnTo>
                <a:lnTo>
                  <a:pt x="23621" y="64050"/>
                </a:lnTo>
                <a:lnTo>
                  <a:pt x="23621" y="62484"/>
                </a:lnTo>
                <a:lnTo>
                  <a:pt x="24384" y="45720"/>
                </a:lnTo>
                <a:lnTo>
                  <a:pt x="38339" y="54177"/>
                </a:lnTo>
                <a:lnTo>
                  <a:pt x="54101" y="45282"/>
                </a:lnTo>
                <a:close/>
              </a:path>
              <a:path w="1480185" h="319404">
                <a:moveTo>
                  <a:pt x="105918" y="99822"/>
                </a:moveTo>
                <a:lnTo>
                  <a:pt x="104394" y="93726"/>
                </a:lnTo>
                <a:lnTo>
                  <a:pt x="99822" y="91440"/>
                </a:lnTo>
                <a:lnTo>
                  <a:pt x="55116" y="64345"/>
                </a:lnTo>
                <a:lnTo>
                  <a:pt x="19050" y="64008"/>
                </a:lnTo>
                <a:lnTo>
                  <a:pt x="19050" y="65402"/>
                </a:lnTo>
                <a:lnTo>
                  <a:pt x="89916" y="107442"/>
                </a:lnTo>
                <a:lnTo>
                  <a:pt x="94488" y="110490"/>
                </a:lnTo>
                <a:lnTo>
                  <a:pt x="100584" y="108966"/>
                </a:lnTo>
                <a:lnTo>
                  <a:pt x="102870" y="104394"/>
                </a:lnTo>
                <a:lnTo>
                  <a:pt x="105918" y="99822"/>
                </a:lnTo>
                <a:close/>
              </a:path>
              <a:path w="1480185" h="319404">
                <a:moveTo>
                  <a:pt x="38339" y="54177"/>
                </a:moveTo>
                <a:lnTo>
                  <a:pt x="24384" y="45720"/>
                </a:lnTo>
                <a:lnTo>
                  <a:pt x="23621" y="62484"/>
                </a:lnTo>
                <a:lnTo>
                  <a:pt x="38339" y="54177"/>
                </a:lnTo>
                <a:close/>
              </a:path>
              <a:path w="1480185" h="319404">
                <a:moveTo>
                  <a:pt x="55116" y="64345"/>
                </a:moveTo>
                <a:lnTo>
                  <a:pt x="38339" y="54177"/>
                </a:lnTo>
                <a:lnTo>
                  <a:pt x="23621" y="62484"/>
                </a:lnTo>
                <a:lnTo>
                  <a:pt x="23621" y="64050"/>
                </a:lnTo>
                <a:lnTo>
                  <a:pt x="55116" y="64345"/>
                </a:lnTo>
                <a:close/>
              </a:path>
              <a:path w="1480185" h="319404">
                <a:moveTo>
                  <a:pt x="1479792" y="319278"/>
                </a:moveTo>
                <a:lnTo>
                  <a:pt x="1437727" y="303857"/>
                </a:lnTo>
                <a:lnTo>
                  <a:pt x="1390274" y="287044"/>
                </a:lnTo>
                <a:lnTo>
                  <a:pt x="1342648" y="270752"/>
                </a:lnTo>
                <a:lnTo>
                  <a:pt x="1294856" y="254987"/>
                </a:lnTo>
                <a:lnTo>
                  <a:pt x="1246906" y="239753"/>
                </a:lnTo>
                <a:lnTo>
                  <a:pt x="1198806" y="225054"/>
                </a:lnTo>
                <a:lnTo>
                  <a:pt x="1150563" y="210895"/>
                </a:lnTo>
                <a:lnTo>
                  <a:pt x="1102185" y="197281"/>
                </a:lnTo>
                <a:lnTo>
                  <a:pt x="1053680" y="184216"/>
                </a:lnTo>
                <a:lnTo>
                  <a:pt x="1005054" y="171705"/>
                </a:lnTo>
                <a:lnTo>
                  <a:pt x="956316" y="159753"/>
                </a:lnTo>
                <a:lnTo>
                  <a:pt x="907473" y="148363"/>
                </a:lnTo>
                <a:lnTo>
                  <a:pt x="858533" y="137542"/>
                </a:lnTo>
                <a:lnTo>
                  <a:pt x="809503" y="127294"/>
                </a:lnTo>
                <a:lnTo>
                  <a:pt x="760392" y="117622"/>
                </a:lnTo>
                <a:lnTo>
                  <a:pt x="711206" y="108532"/>
                </a:lnTo>
                <a:lnTo>
                  <a:pt x="661953" y="100029"/>
                </a:lnTo>
                <a:lnTo>
                  <a:pt x="612641" y="92117"/>
                </a:lnTo>
                <a:lnTo>
                  <a:pt x="563277" y="84800"/>
                </a:lnTo>
                <a:lnTo>
                  <a:pt x="513870" y="78084"/>
                </a:lnTo>
                <a:lnTo>
                  <a:pt x="464426" y="71972"/>
                </a:lnTo>
                <a:lnTo>
                  <a:pt x="414954" y="66470"/>
                </a:lnTo>
                <a:lnTo>
                  <a:pt x="365460" y="61583"/>
                </a:lnTo>
                <a:lnTo>
                  <a:pt x="315952" y="57314"/>
                </a:lnTo>
                <a:lnTo>
                  <a:pt x="266439" y="53669"/>
                </a:lnTo>
                <a:lnTo>
                  <a:pt x="216927" y="50652"/>
                </a:lnTo>
                <a:lnTo>
                  <a:pt x="166445" y="48233"/>
                </a:lnTo>
                <a:lnTo>
                  <a:pt x="117274" y="46506"/>
                </a:lnTo>
                <a:lnTo>
                  <a:pt x="68479" y="45416"/>
                </a:lnTo>
                <a:lnTo>
                  <a:pt x="54101" y="45282"/>
                </a:lnTo>
                <a:lnTo>
                  <a:pt x="38339" y="54177"/>
                </a:lnTo>
                <a:lnTo>
                  <a:pt x="55116" y="64345"/>
                </a:lnTo>
                <a:lnTo>
                  <a:pt x="68479" y="64475"/>
                </a:lnTo>
                <a:lnTo>
                  <a:pt x="117940" y="65595"/>
                </a:lnTo>
                <a:lnTo>
                  <a:pt x="167425" y="67362"/>
                </a:lnTo>
                <a:lnTo>
                  <a:pt x="215645" y="69694"/>
                </a:lnTo>
                <a:lnTo>
                  <a:pt x="264865" y="72703"/>
                </a:lnTo>
                <a:lnTo>
                  <a:pt x="314097" y="76338"/>
                </a:lnTo>
                <a:lnTo>
                  <a:pt x="363334" y="80594"/>
                </a:lnTo>
                <a:lnTo>
                  <a:pt x="412568" y="85466"/>
                </a:lnTo>
                <a:lnTo>
                  <a:pt x="461790" y="90950"/>
                </a:lnTo>
                <a:lnTo>
                  <a:pt x="510992" y="97042"/>
                </a:lnTo>
                <a:lnTo>
                  <a:pt x="560167" y="103736"/>
                </a:lnTo>
                <a:lnTo>
                  <a:pt x="609305" y="111028"/>
                </a:lnTo>
                <a:lnTo>
                  <a:pt x="658400" y="118914"/>
                </a:lnTo>
                <a:lnTo>
                  <a:pt x="707444" y="127388"/>
                </a:lnTo>
                <a:lnTo>
                  <a:pt x="756427" y="136446"/>
                </a:lnTo>
                <a:lnTo>
                  <a:pt x="805343" y="146084"/>
                </a:lnTo>
                <a:lnTo>
                  <a:pt x="854182" y="156297"/>
                </a:lnTo>
                <a:lnTo>
                  <a:pt x="902938" y="167079"/>
                </a:lnTo>
                <a:lnTo>
                  <a:pt x="951602" y="178427"/>
                </a:lnTo>
                <a:lnTo>
                  <a:pt x="1000166" y="190336"/>
                </a:lnTo>
                <a:lnTo>
                  <a:pt x="1048622" y="202801"/>
                </a:lnTo>
                <a:lnTo>
                  <a:pt x="1096962" y="215818"/>
                </a:lnTo>
                <a:lnTo>
                  <a:pt x="1145177" y="229382"/>
                </a:lnTo>
                <a:lnTo>
                  <a:pt x="1193261" y="243488"/>
                </a:lnTo>
                <a:lnTo>
                  <a:pt x="1241205" y="258132"/>
                </a:lnTo>
                <a:lnTo>
                  <a:pt x="1289000" y="273309"/>
                </a:lnTo>
                <a:lnTo>
                  <a:pt x="1336639" y="289015"/>
                </a:lnTo>
                <a:lnTo>
                  <a:pt x="1384114" y="305244"/>
                </a:lnTo>
                <a:lnTo>
                  <a:pt x="1423750" y="319278"/>
                </a:lnTo>
                <a:lnTo>
                  <a:pt x="1479792" y="3192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23638" y="3346703"/>
            <a:ext cx="284480" cy="48260"/>
          </a:xfrm>
          <a:custGeom>
            <a:avLst/>
            <a:gdLst/>
            <a:ahLst/>
            <a:cxnLst/>
            <a:rect l="l" t="t" r="r" b="b"/>
            <a:pathLst>
              <a:path w="284479" h="48260">
                <a:moveTo>
                  <a:pt x="284065" y="48006"/>
                </a:moveTo>
                <a:lnTo>
                  <a:pt x="2286" y="0"/>
                </a:lnTo>
                <a:lnTo>
                  <a:pt x="0" y="12954"/>
                </a:lnTo>
                <a:lnTo>
                  <a:pt x="206001" y="48006"/>
                </a:lnTo>
                <a:lnTo>
                  <a:pt x="284065" y="480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795781" y="2826512"/>
            <a:ext cx="61849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24765">
              <a:lnSpc>
                <a:spcPct val="125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00200" y="3576828"/>
            <a:ext cx="2298700" cy="797560"/>
          </a:xfrm>
          <a:custGeom>
            <a:avLst/>
            <a:gdLst/>
            <a:ahLst/>
            <a:cxnLst/>
            <a:rect l="l" t="t" r="r" b="b"/>
            <a:pathLst>
              <a:path w="2298700" h="797560">
                <a:moveTo>
                  <a:pt x="2298694" y="797051"/>
                </a:moveTo>
                <a:lnTo>
                  <a:pt x="2252472" y="759571"/>
                </a:lnTo>
                <a:lnTo>
                  <a:pt x="2214250" y="729855"/>
                </a:lnTo>
                <a:lnTo>
                  <a:pt x="2175872" y="701039"/>
                </a:lnTo>
                <a:lnTo>
                  <a:pt x="2137414" y="673142"/>
                </a:lnTo>
                <a:lnTo>
                  <a:pt x="2098956" y="646178"/>
                </a:lnTo>
                <a:lnTo>
                  <a:pt x="2060574" y="620166"/>
                </a:lnTo>
                <a:lnTo>
                  <a:pt x="2022348" y="595122"/>
                </a:lnTo>
                <a:lnTo>
                  <a:pt x="1980900" y="568903"/>
                </a:lnTo>
                <a:lnTo>
                  <a:pt x="1939019" y="543225"/>
                </a:lnTo>
                <a:lnTo>
                  <a:pt x="1896716" y="518091"/>
                </a:lnTo>
                <a:lnTo>
                  <a:pt x="1854004" y="493505"/>
                </a:lnTo>
                <a:lnTo>
                  <a:pt x="1810895" y="469470"/>
                </a:lnTo>
                <a:lnTo>
                  <a:pt x="1767402" y="445990"/>
                </a:lnTo>
                <a:lnTo>
                  <a:pt x="1723536" y="423068"/>
                </a:lnTo>
                <a:lnTo>
                  <a:pt x="1679310" y="400708"/>
                </a:lnTo>
                <a:lnTo>
                  <a:pt x="1634737" y="378914"/>
                </a:lnTo>
                <a:lnTo>
                  <a:pt x="1589828" y="357689"/>
                </a:lnTo>
                <a:lnTo>
                  <a:pt x="1544597" y="337037"/>
                </a:lnTo>
                <a:lnTo>
                  <a:pt x="1499056" y="316961"/>
                </a:lnTo>
                <a:lnTo>
                  <a:pt x="1453216" y="297464"/>
                </a:lnTo>
                <a:lnTo>
                  <a:pt x="1407091" y="278552"/>
                </a:lnTo>
                <a:lnTo>
                  <a:pt x="1360692" y="260226"/>
                </a:lnTo>
                <a:lnTo>
                  <a:pt x="1314033" y="242491"/>
                </a:lnTo>
                <a:lnTo>
                  <a:pt x="1267124" y="225350"/>
                </a:lnTo>
                <a:lnTo>
                  <a:pt x="1219980" y="208807"/>
                </a:lnTo>
                <a:lnTo>
                  <a:pt x="1172612" y="192866"/>
                </a:lnTo>
                <a:lnTo>
                  <a:pt x="1125032" y="177529"/>
                </a:lnTo>
                <a:lnTo>
                  <a:pt x="1077253" y="162801"/>
                </a:lnTo>
                <a:lnTo>
                  <a:pt x="1029288" y="148685"/>
                </a:lnTo>
                <a:lnTo>
                  <a:pt x="981148" y="135185"/>
                </a:lnTo>
                <a:lnTo>
                  <a:pt x="932846" y="122304"/>
                </a:lnTo>
                <a:lnTo>
                  <a:pt x="884394" y="110046"/>
                </a:lnTo>
                <a:lnTo>
                  <a:pt x="835805" y="98415"/>
                </a:lnTo>
                <a:lnTo>
                  <a:pt x="787091" y="87413"/>
                </a:lnTo>
                <a:lnTo>
                  <a:pt x="738264" y="77045"/>
                </a:lnTo>
                <a:lnTo>
                  <a:pt x="689337" y="67315"/>
                </a:lnTo>
                <a:lnTo>
                  <a:pt x="640323" y="58225"/>
                </a:lnTo>
                <a:lnTo>
                  <a:pt x="591232" y="49779"/>
                </a:lnTo>
                <a:lnTo>
                  <a:pt x="542079" y="41982"/>
                </a:lnTo>
                <a:lnTo>
                  <a:pt x="492875" y="34836"/>
                </a:lnTo>
                <a:lnTo>
                  <a:pt x="443633" y="28345"/>
                </a:lnTo>
                <a:lnTo>
                  <a:pt x="394364" y="22513"/>
                </a:lnTo>
                <a:lnTo>
                  <a:pt x="345082" y="17343"/>
                </a:lnTo>
                <a:lnTo>
                  <a:pt x="295798" y="12839"/>
                </a:lnTo>
                <a:lnTo>
                  <a:pt x="246526" y="9005"/>
                </a:lnTo>
                <a:lnTo>
                  <a:pt x="197277" y="5843"/>
                </a:lnTo>
                <a:lnTo>
                  <a:pt x="148063" y="3358"/>
                </a:lnTo>
                <a:lnTo>
                  <a:pt x="98898" y="1554"/>
                </a:lnTo>
                <a:lnTo>
                  <a:pt x="49752" y="433"/>
                </a:lnTo>
                <a:lnTo>
                  <a:pt x="762" y="0"/>
                </a:lnTo>
                <a:lnTo>
                  <a:pt x="0" y="19050"/>
                </a:lnTo>
                <a:lnTo>
                  <a:pt x="49793" y="19459"/>
                </a:lnTo>
                <a:lnTo>
                  <a:pt x="99614" y="20590"/>
                </a:lnTo>
                <a:lnTo>
                  <a:pt x="149570" y="22440"/>
                </a:lnTo>
                <a:lnTo>
                  <a:pt x="199605" y="25005"/>
                </a:lnTo>
                <a:lnTo>
                  <a:pt x="249705" y="28281"/>
                </a:lnTo>
                <a:lnTo>
                  <a:pt x="299854" y="32263"/>
                </a:lnTo>
                <a:lnTo>
                  <a:pt x="350038" y="36947"/>
                </a:lnTo>
                <a:lnTo>
                  <a:pt x="400241" y="42329"/>
                </a:lnTo>
                <a:lnTo>
                  <a:pt x="450449" y="48406"/>
                </a:lnTo>
                <a:lnTo>
                  <a:pt x="500647" y="55173"/>
                </a:lnTo>
                <a:lnTo>
                  <a:pt x="550820" y="62627"/>
                </a:lnTo>
                <a:lnTo>
                  <a:pt x="600953" y="70762"/>
                </a:lnTo>
                <a:lnTo>
                  <a:pt x="651031" y="79576"/>
                </a:lnTo>
                <a:lnTo>
                  <a:pt x="701039" y="89063"/>
                </a:lnTo>
                <a:lnTo>
                  <a:pt x="750963" y="99221"/>
                </a:lnTo>
                <a:lnTo>
                  <a:pt x="800787" y="110044"/>
                </a:lnTo>
                <a:lnTo>
                  <a:pt x="850497" y="121529"/>
                </a:lnTo>
                <a:lnTo>
                  <a:pt x="900077" y="133672"/>
                </a:lnTo>
                <a:lnTo>
                  <a:pt x="949513" y="146469"/>
                </a:lnTo>
                <a:lnTo>
                  <a:pt x="998790" y="159915"/>
                </a:lnTo>
                <a:lnTo>
                  <a:pt x="1047892" y="174007"/>
                </a:lnTo>
                <a:lnTo>
                  <a:pt x="1096806" y="188740"/>
                </a:lnTo>
                <a:lnTo>
                  <a:pt x="1145516" y="204111"/>
                </a:lnTo>
                <a:lnTo>
                  <a:pt x="1194007" y="220116"/>
                </a:lnTo>
                <a:lnTo>
                  <a:pt x="1242264" y="236750"/>
                </a:lnTo>
                <a:lnTo>
                  <a:pt x="1290273" y="254009"/>
                </a:lnTo>
                <a:lnTo>
                  <a:pt x="1338018" y="271889"/>
                </a:lnTo>
                <a:lnTo>
                  <a:pt x="1385485" y="290386"/>
                </a:lnTo>
                <a:lnTo>
                  <a:pt x="1432658" y="309497"/>
                </a:lnTo>
                <a:lnTo>
                  <a:pt x="1479524" y="329217"/>
                </a:lnTo>
                <a:lnTo>
                  <a:pt x="1526066" y="349542"/>
                </a:lnTo>
                <a:lnTo>
                  <a:pt x="1572270" y="370467"/>
                </a:lnTo>
                <a:lnTo>
                  <a:pt x="1618121" y="391990"/>
                </a:lnTo>
                <a:lnTo>
                  <a:pt x="1663604" y="414106"/>
                </a:lnTo>
                <a:lnTo>
                  <a:pt x="1708705" y="436810"/>
                </a:lnTo>
                <a:lnTo>
                  <a:pt x="1753408" y="460099"/>
                </a:lnTo>
                <a:lnTo>
                  <a:pt x="1797699" y="483969"/>
                </a:lnTo>
                <a:lnTo>
                  <a:pt x="1841562" y="508415"/>
                </a:lnTo>
                <a:lnTo>
                  <a:pt x="1884982" y="533434"/>
                </a:lnTo>
                <a:lnTo>
                  <a:pt x="1927946" y="559021"/>
                </a:lnTo>
                <a:lnTo>
                  <a:pt x="1970437" y="585173"/>
                </a:lnTo>
                <a:lnTo>
                  <a:pt x="2012441" y="611886"/>
                </a:lnTo>
                <a:lnTo>
                  <a:pt x="2050166" y="636526"/>
                </a:lnTo>
                <a:lnTo>
                  <a:pt x="2088059" y="662138"/>
                </a:lnTo>
                <a:lnTo>
                  <a:pt x="2126044" y="688703"/>
                </a:lnTo>
                <a:lnTo>
                  <a:pt x="2164042" y="716205"/>
                </a:lnTo>
                <a:lnTo>
                  <a:pt x="2201976" y="744625"/>
                </a:lnTo>
                <a:lnTo>
                  <a:pt x="2239767" y="773948"/>
                </a:lnTo>
                <a:lnTo>
                  <a:pt x="2268502" y="797051"/>
                </a:lnTo>
                <a:lnTo>
                  <a:pt x="2298694" y="7970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874256" y="1571803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023950" y="3394709"/>
            <a:ext cx="1627505" cy="979169"/>
          </a:xfrm>
          <a:custGeom>
            <a:avLst/>
            <a:gdLst/>
            <a:ahLst/>
            <a:cxnLst/>
            <a:rect l="l" t="t" r="r" b="b"/>
            <a:pathLst>
              <a:path w="1627504" h="979170">
                <a:moveTo>
                  <a:pt x="1627497" y="979170"/>
                </a:moveTo>
                <a:lnTo>
                  <a:pt x="1576648" y="930481"/>
                </a:lnTo>
                <a:lnTo>
                  <a:pt x="1540523" y="896992"/>
                </a:lnTo>
                <a:lnTo>
                  <a:pt x="1504099" y="864045"/>
                </a:lnTo>
                <a:lnTo>
                  <a:pt x="1467398" y="831649"/>
                </a:lnTo>
                <a:lnTo>
                  <a:pt x="1430446" y="799810"/>
                </a:lnTo>
                <a:lnTo>
                  <a:pt x="1393265" y="768536"/>
                </a:lnTo>
                <a:lnTo>
                  <a:pt x="1355879" y="737835"/>
                </a:lnTo>
                <a:lnTo>
                  <a:pt x="1318312" y="707713"/>
                </a:lnTo>
                <a:lnTo>
                  <a:pt x="1280587" y="678180"/>
                </a:lnTo>
                <a:lnTo>
                  <a:pt x="1241465" y="648259"/>
                </a:lnTo>
                <a:lnTo>
                  <a:pt x="1201949" y="618725"/>
                </a:lnTo>
                <a:lnTo>
                  <a:pt x="1162047" y="589583"/>
                </a:lnTo>
                <a:lnTo>
                  <a:pt x="1121766" y="560838"/>
                </a:lnTo>
                <a:lnTo>
                  <a:pt x="1081114" y="532493"/>
                </a:lnTo>
                <a:lnTo>
                  <a:pt x="1040099" y="504554"/>
                </a:lnTo>
                <a:lnTo>
                  <a:pt x="998729" y="477025"/>
                </a:lnTo>
                <a:lnTo>
                  <a:pt x="957010" y="449912"/>
                </a:lnTo>
                <a:lnTo>
                  <a:pt x="914951" y="423218"/>
                </a:lnTo>
                <a:lnTo>
                  <a:pt x="872559" y="396948"/>
                </a:lnTo>
                <a:lnTo>
                  <a:pt x="829842" y="371107"/>
                </a:lnTo>
                <a:lnTo>
                  <a:pt x="786807" y="345699"/>
                </a:lnTo>
                <a:lnTo>
                  <a:pt x="743462" y="320729"/>
                </a:lnTo>
                <a:lnTo>
                  <a:pt x="699814" y="296202"/>
                </a:lnTo>
                <a:lnTo>
                  <a:pt x="655872" y="272123"/>
                </a:lnTo>
                <a:lnTo>
                  <a:pt x="611642" y="248495"/>
                </a:lnTo>
                <a:lnTo>
                  <a:pt x="567133" y="225325"/>
                </a:lnTo>
                <a:lnTo>
                  <a:pt x="522352" y="202615"/>
                </a:lnTo>
                <a:lnTo>
                  <a:pt x="477306" y="180371"/>
                </a:lnTo>
                <a:lnTo>
                  <a:pt x="432003" y="158598"/>
                </a:lnTo>
                <a:lnTo>
                  <a:pt x="386452" y="137300"/>
                </a:lnTo>
                <a:lnTo>
                  <a:pt x="340658" y="116482"/>
                </a:lnTo>
                <a:lnTo>
                  <a:pt x="294631" y="96148"/>
                </a:lnTo>
                <a:lnTo>
                  <a:pt x="248377" y="76303"/>
                </a:lnTo>
                <a:lnTo>
                  <a:pt x="201904" y="56953"/>
                </a:lnTo>
                <a:lnTo>
                  <a:pt x="155220" y="38100"/>
                </a:lnTo>
                <a:lnTo>
                  <a:pt x="108332" y="19750"/>
                </a:lnTo>
                <a:lnTo>
                  <a:pt x="61249" y="1908"/>
                </a:lnTo>
                <a:lnTo>
                  <a:pt x="56042" y="0"/>
                </a:lnTo>
                <a:lnTo>
                  <a:pt x="0" y="0"/>
                </a:lnTo>
                <a:lnTo>
                  <a:pt x="7666" y="2714"/>
                </a:lnTo>
                <a:lnTo>
                  <a:pt x="54789" y="19977"/>
                </a:lnTo>
                <a:lnTo>
                  <a:pt x="101723" y="37750"/>
                </a:lnTo>
                <a:lnTo>
                  <a:pt x="148460" y="56028"/>
                </a:lnTo>
                <a:lnTo>
                  <a:pt x="194993" y="74807"/>
                </a:lnTo>
                <a:lnTo>
                  <a:pt x="241314" y="94081"/>
                </a:lnTo>
                <a:lnTo>
                  <a:pt x="287414" y="113847"/>
                </a:lnTo>
                <a:lnTo>
                  <a:pt x="333286" y="134100"/>
                </a:lnTo>
                <a:lnTo>
                  <a:pt x="378921" y="154835"/>
                </a:lnTo>
                <a:lnTo>
                  <a:pt x="424312" y="176047"/>
                </a:lnTo>
                <a:lnTo>
                  <a:pt x="469450" y="197732"/>
                </a:lnTo>
                <a:lnTo>
                  <a:pt x="514328" y="219885"/>
                </a:lnTo>
                <a:lnTo>
                  <a:pt x="558936" y="242502"/>
                </a:lnTo>
                <a:lnTo>
                  <a:pt x="603268" y="265578"/>
                </a:lnTo>
                <a:lnTo>
                  <a:pt x="647316" y="289108"/>
                </a:lnTo>
                <a:lnTo>
                  <a:pt x="691070" y="313088"/>
                </a:lnTo>
                <a:lnTo>
                  <a:pt x="734524" y="337512"/>
                </a:lnTo>
                <a:lnTo>
                  <a:pt x="777669" y="362377"/>
                </a:lnTo>
                <a:lnTo>
                  <a:pt x="820497" y="387678"/>
                </a:lnTo>
                <a:lnTo>
                  <a:pt x="863000" y="413410"/>
                </a:lnTo>
                <a:lnTo>
                  <a:pt x="905170" y="439568"/>
                </a:lnTo>
                <a:lnTo>
                  <a:pt x="947000" y="466148"/>
                </a:lnTo>
                <a:lnTo>
                  <a:pt x="988480" y="493146"/>
                </a:lnTo>
                <a:lnTo>
                  <a:pt x="1029603" y="520556"/>
                </a:lnTo>
                <a:lnTo>
                  <a:pt x="1070361" y="548374"/>
                </a:lnTo>
                <a:lnTo>
                  <a:pt x="1110747" y="576595"/>
                </a:lnTo>
                <a:lnTo>
                  <a:pt x="1150751" y="605215"/>
                </a:lnTo>
                <a:lnTo>
                  <a:pt x="1190365" y="634228"/>
                </a:lnTo>
                <a:lnTo>
                  <a:pt x="1229583" y="663632"/>
                </a:lnTo>
                <a:lnTo>
                  <a:pt x="1268395" y="693420"/>
                </a:lnTo>
                <a:lnTo>
                  <a:pt x="1305830" y="722562"/>
                </a:lnTo>
                <a:lnTo>
                  <a:pt x="1343117" y="752308"/>
                </a:lnTo>
                <a:lnTo>
                  <a:pt x="1380232" y="782651"/>
                </a:lnTo>
                <a:lnTo>
                  <a:pt x="1417151" y="813582"/>
                </a:lnTo>
                <a:lnTo>
                  <a:pt x="1453850" y="845092"/>
                </a:lnTo>
                <a:lnTo>
                  <a:pt x="1490306" y="877174"/>
                </a:lnTo>
                <a:lnTo>
                  <a:pt x="1526495" y="909818"/>
                </a:lnTo>
                <a:lnTo>
                  <a:pt x="1562392" y="943018"/>
                </a:lnTo>
                <a:lnTo>
                  <a:pt x="1597974" y="976764"/>
                </a:lnTo>
                <a:lnTo>
                  <a:pt x="1600446" y="979170"/>
                </a:lnTo>
                <a:lnTo>
                  <a:pt x="1627497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929639" y="3394709"/>
            <a:ext cx="3376929" cy="604520"/>
          </a:xfrm>
          <a:custGeom>
            <a:avLst/>
            <a:gdLst/>
            <a:ahLst/>
            <a:cxnLst/>
            <a:rect l="l" t="t" r="r" b="b"/>
            <a:pathLst>
              <a:path w="3376929" h="604520">
                <a:moveTo>
                  <a:pt x="3351827" y="563811"/>
                </a:moveTo>
                <a:lnTo>
                  <a:pt x="3342646" y="556177"/>
                </a:lnTo>
                <a:lnTo>
                  <a:pt x="78063" y="0"/>
                </a:lnTo>
                <a:lnTo>
                  <a:pt x="0" y="0"/>
                </a:lnTo>
                <a:lnTo>
                  <a:pt x="3339977" y="568309"/>
                </a:lnTo>
                <a:lnTo>
                  <a:pt x="3351827" y="563811"/>
                </a:lnTo>
                <a:close/>
              </a:path>
              <a:path w="3376929" h="604520">
                <a:moveTo>
                  <a:pt x="3365492" y="571999"/>
                </a:moveTo>
                <a:lnTo>
                  <a:pt x="3365492" y="560069"/>
                </a:lnTo>
                <a:lnTo>
                  <a:pt x="3363206" y="572262"/>
                </a:lnTo>
                <a:lnTo>
                  <a:pt x="3339977" y="568309"/>
                </a:lnTo>
                <a:lnTo>
                  <a:pt x="3279386" y="591312"/>
                </a:lnTo>
                <a:lnTo>
                  <a:pt x="3276338" y="592074"/>
                </a:lnTo>
                <a:lnTo>
                  <a:pt x="3274052" y="595884"/>
                </a:lnTo>
                <a:lnTo>
                  <a:pt x="3275576" y="598931"/>
                </a:lnTo>
                <a:lnTo>
                  <a:pt x="3277100" y="602741"/>
                </a:lnTo>
                <a:lnTo>
                  <a:pt x="3280148" y="604265"/>
                </a:lnTo>
                <a:lnTo>
                  <a:pt x="3283958" y="602741"/>
                </a:lnTo>
                <a:lnTo>
                  <a:pt x="3365492" y="571999"/>
                </a:lnTo>
                <a:close/>
              </a:path>
              <a:path w="3376929" h="604520">
                <a:moveTo>
                  <a:pt x="3376922" y="567689"/>
                </a:moveTo>
                <a:lnTo>
                  <a:pt x="3300722" y="504443"/>
                </a:lnTo>
                <a:lnTo>
                  <a:pt x="3297674" y="502157"/>
                </a:lnTo>
                <a:lnTo>
                  <a:pt x="3293864" y="502919"/>
                </a:lnTo>
                <a:lnTo>
                  <a:pt x="3291578" y="505205"/>
                </a:lnTo>
                <a:lnTo>
                  <a:pt x="3289292" y="508253"/>
                </a:lnTo>
                <a:lnTo>
                  <a:pt x="3290054" y="512063"/>
                </a:lnTo>
                <a:lnTo>
                  <a:pt x="3292340" y="514350"/>
                </a:lnTo>
                <a:lnTo>
                  <a:pt x="3342646" y="556177"/>
                </a:lnTo>
                <a:lnTo>
                  <a:pt x="3365492" y="560069"/>
                </a:lnTo>
                <a:lnTo>
                  <a:pt x="3365492" y="571999"/>
                </a:lnTo>
                <a:lnTo>
                  <a:pt x="3376922" y="567689"/>
                </a:lnTo>
                <a:close/>
              </a:path>
              <a:path w="3376929" h="604520">
                <a:moveTo>
                  <a:pt x="3361682" y="572002"/>
                </a:moveTo>
                <a:lnTo>
                  <a:pt x="3361682" y="560069"/>
                </a:lnTo>
                <a:lnTo>
                  <a:pt x="3360158" y="570738"/>
                </a:lnTo>
                <a:lnTo>
                  <a:pt x="3351827" y="563811"/>
                </a:lnTo>
                <a:lnTo>
                  <a:pt x="3339977" y="568309"/>
                </a:lnTo>
                <a:lnTo>
                  <a:pt x="3361682" y="572002"/>
                </a:lnTo>
                <a:close/>
              </a:path>
              <a:path w="3376929" h="604520">
                <a:moveTo>
                  <a:pt x="3365492" y="560069"/>
                </a:moveTo>
                <a:lnTo>
                  <a:pt x="3342646" y="556177"/>
                </a:lnTo>
                <a:lnTo>
                  <a:pt x="3351827" y="563811"/>
                </a:lnTo>
                <a:lnTo>
                  <a:pt x="3361682" y="560069"/>
                </a:lnTo>
                <a:lnTo>
                  <a:pt x="3361682" y="572002"/>
                </a:lnTo>
                <a:lnTo>
                  <a:pt x="3363206" y="572262"/>
                </a:lnTo>
                <a:lnTo>
                  <a:pt x="3365492" y="560069"/>
                </a:lnTo>
                <a:close/>
              </a:path>
              <a:path w="3376929" h="604520">
                <a:moveTo>
                  <a:pt x="3361682" y="560069"/>
                </a:moveTo>
                <a:lnTo>
                  <a:pt x="3351827" y="563811"/>
                </a:lnTo>
                <a:lnTo>
                  <a:pt x="3360158" y="570738"/>
                </a:lnTo>
                <a:lnTo>
                  <a:pt x="3361682" y="560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868703" y="4373879"/>
            <a:ext cx="665480" cy="979169"/>
          </a:xfrm>
          <a:custGeom>
            <a:avLst/>
            <a:gdLst/>
            <a:ahLst/>
            <a:cxnLst/>
            <a:rect l="l" t="t" r="r" b="b"/>
            <a:pathLst>
              <a:path w="665479" h="979170">
                <a:moveTo>
                  <a:pt x="664953" y="979170"/>
                </a:moveTo>
                <a:lnTo>
                  <a:pt x="651775" y="903180"/>
                </a:lnTo>
                <a:lnTo>
                  <a:pt x="640679" y="856786"/>
                </a:lnTo>
                <a:lnTo>
                  <a:pt x="627558" y="810898"/>
                </a:lnTo>
                <a:lnTo>
                  <a:pt x="612488" y="765531"/>
                </a:lnTo>
                <a:lnTo>
                  <a:pt x="595549" y="720702"/>
                </a:lnTo>
                <a:lnTo>
                  <a:pt x="576817" y="676428"/>
                </a:lnTo>
                <a:lnTo>
                  <a:pt x="556371" y="632724"/>
                </a:lnTo>
                <a:lnTo>
                  <a:pt x="534289" y="589607"/>
                </a:lnTo>
                <a:lnTo>
                  <a:pt x="510647" y="547095"/>
                </a:lnTo>
                <a:lnTo>
                  <a:pt x="485526" y="505203"/>
                </a:lnTo>
                <a:lnTo>
                  <a:pt x="459001" y="463948"/>
                </a:lnTo>
                <a:lnTo>
                  <a:pt x="431151" y="423347"/>
                </a:lnTo>
                <a:lnTo>
                  <a:pt x="402054" y="383416"/>
                </a:lnTo>
                <a:lnTo>
                  <a:pt x="371789" y="344171"/>
                </a:lnTo>
                <a:lnTo>
                  <a:pt x="340431" y="305629"/>
                </a:lnTo>
                <a:lnTo>
                  <a:pt x="308061" y="267808"/>
                </a:lnTo>
                <a:lnTo>
                  <a:pt x="274754" y="230722"/>
                </a:lnTo>
                <a:lnTo>
                  <a:pt x="240590" y="194389"/>
                </a:lnTo>
                <a:lnTo>
                  <a:pt x="205647" y="158825"/>
                </a:lnTo>
                <a:lnTo>
                  <a:pt x="170001" y="124046"/>
                </a:lnTo>
                <a:lnTo>
                  <a:pt x="133731" y="90070"/>
                </a:lnTo>
                <a:lnTo>
                  <a:pt x="96915" y="56913"/>
                </a:lnTo>
                <a:lnTo>
                  <a:pt x="59631" y="24591"/>
                </a:lnTo>
                <a:lnTo>
                  <a:pt x="30191" y="0"/>
                </a:lnTo>
                <a:lnTo>
                  <a:pt x="0" y="0"/>
                </a:lnTo>
                <a:lnTo>
                  <a:pt x="8835" y="7103"/>
                </a:lnTo>
                <a:lnTo>
                  <a:pt x="46108" y="38178"/>
                </a:lnTo>
                <a:lnTo>
                  <a:pt x="83004" y="70103"/>
                </a:lnTo>
                <a:lnTo>
                  <a:pt x="119447" y="102861"/>
                </a:lnTo>
                <a:lnTo>
                  <a:pt x="155357" y="136435"/>
                </a:lnTo>
                <a:lnTo>
                  <a:pt x="190658" y="170808"/>
                </a:lnTo>
                <a:lnTo>
                  <a:pt x="225271" y="205962"/>
                </a:lnTo>
                <a:lnTo>
                  <a:pt x="259118" y="241880"/>
                </a:lnTo>
                <a:lnTo>
                  <a:pt x="292122" y="278546"/>
                </a:lnTo>
                <a:lnTo>
                  <a:pt x="324204" y="315941"/>
                </a:lnTo>
                <a:lnTo>
                  <a:pt x="355286" y="354049"/>
                </a:lnTo>
                <a:lnTo>
                  <a:pt x="385292" y="392852"/>
                </a:lnTo>
                <a:lnTo>
                  <a:pt x="414142" y="432333"/>
                </a:lnTo>
                <a:lnTo>
                  <a:pt x="441759" y="472475"/>
                </a:lnTo>
                <a:lnTo>
                  <a:pt x="468065" y="513261"/>
                </a:lnTo>
                <a:lnTo>
                  <a:pt x="492982" y="554674"/>
                </a:lnTo>
                <a:lnTo>
                  <a:pt x="516432" y="596696"/>
                </a:lnTo>
                <a:lnTo>
                  <a:pt x="538338" y="639310"/>
                </a:lnTo>
                <a:lnTo>
                  <a:pt x="558621" y="682499"/>
                </a:lnTo>
                <a:lnTo>
                  <a:pt x="577203" y="726246"/>
                </a:lnTo>
                <a:lnTo>
                  <a:pt x="594007" y="770533"/>
                </a:lnTo>
                <a:lnTo>
                  <a:pt x="608954" y="815343"/>
                </a:lnTo>
                <a:lnTo>
                  <a:pt x="621967" y="860660"/>
                </a:lnTo>
                <a:lnTo>
                  <a:pt x="632968" y="906465"/>
                </a:lnTo>
                <a:lnTo>
                  <a:pt x="641878" y="952742"/>
                </a:lnTo>
                <a:lnTo>
                  <a:pt x="645691" y="979170"/>
                </a:lnTo>
                <a:lnTo>
                  <a:pt x="664953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22554" y="5058155"/>
            <a:ext cx="579882" cy="2948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624396" y="4373879"/>
            <a:ext cx="728980" cy="979169"/>
          </a:xfrm>
          <a:custGeom>
            <a:avLst/>
            <a:gdLst/>
            <a:ahLst/>
            <a:cxnLst/>
            <a:rect l="l" t="t" r="r" b="b"/>
            <a:pathLst>
              <a:path w="728979" h="979170">
                <a:moveTo>
                  <a:pt x="728789" y="979170"/>
                </a:moveTo>
                <a:lnTo>
                  <a:pt x="712668" y="942960"/>
                </a:lnTo>
                <a:lnTo>
                  <a:pt x="691731" y="898341"/>
                </a:lnTo>
                <a:lnTo>
                  <a:pt x="669903" y="854078"/>
                </a:lnTo>
                <a:lnTo>
                  <a:pt x="647207" y="810177"/>
                </a:lnTo>
                <a:lnTo>
                  <a:pt x="623667" y="766647"/>
                </a:lnTo>
                <a:lnTo>
                  <a:pt x="599305" y="723494"/>
                </a:lnTo>
                <a:lnTo>
                  <a:pt x="574147" y="680727"/>
                </a:lnTo>
                <a:lnTo>
                  <a:pt x="548215" y="638352"/>
                </a:lnTo>
                <a:lnTo>
                  <a:pt x="521533" y="596378"/>
                </a:lnTo>
                <a:lnTo>
                  <a:pt x="494126" y="554812"/>
                </a:lnTo>
                <a:lnTo>
                  <a:pt x="466016" y="513660"/>
                </a:lnTo>
                <a:lnTo>
                  <a:pt x="437228" y="472932"/>
                </a:lnTo>
                <a:lnTo>
                  <a:pt x="407784" y="432633"/>
                </a:lnTo>
                <a:lnTo>
                  <a:pt x="377710" y="392772"/>
                </a:lnTo>
                <a:lnTo>
                  <a:pt x="347027" y="353357"/>
                </a:lnTo>
                <a:lnTo>
                  <a:pt x="315761" y="314394"/>
                </a:lnTo>
                <a:lnTo>
                  <a:pt x="283935" y="275891"/>
                </a:lnTo>
                <a:lnTo>
                  <a:pt x="251573" y="237856"/>
                </a:lnTo>
                <a:lnTo>
                  <a:pt x="218697" y="200297"/>
                </a:lnTo>
                <a:lnTo>
                  <a:pt x="185333" y="163219"/>
                </a:lnTo>
                <a:lnTo>
                  <a:pt x="151503" y="126632"/>
                </a:lnTo>
                <a:lnTo>
                  <a:pt x="117231" y="90543"/>
                </a:lnTo>
                <a:lnTo>
                  <a:pt x="82541" y="54958"/>
                </a:lnTo>
                <a:lnTo>
                  <a:pt x="47457" y="19887"/>
                </a:lnTo>
                <a:lnTo>
                  <a:pt x="27050" y="0"/>
                </a:lnTo>
                <a:lnTo>
                  <a:pt x="0" y="0"/>
                </a:lnTo>
                <a:lnTo>
                  <a:pt x="32770" y="31879"/>
                </a:lnTo>
                <a:lnTo>
                  <a:pt x="67649" y="66693"/>
                </a:lnTo>
                <a:lnTo>
                  <a:pt x="102142" y="102029"/>
                </a:lnTo>
                <a:lnTo>
                  <a:pt x="136224" y="137879"/>
                </a:lnTo>
                <a:lnTo>
                  <a:pt x="169872" y="174235"/>
                </a:lnTo>
                <a:lnTo>
                  <a:pt x="203061" y="211087"/>
                </a:lnTo>
                <a:lnTo>
                  <a:pt x="235767" y="248428"/>
                </a:lnTo>
                <a:lnTo>
                  <a:pt x="267967" y="286249"/>
                </a:lnTo>
                <a:lnTo>
                  <a:pt x="299637" y="324543"/>
                </a:lnTo>
                <a:lnTo>
                  <a:pt x="330753" y="363300"/>
                </a:lnTo>
                <a:lnTo>
                  <a:pt x="361291" y="402514"/>
                </a:lnTo>
                <a:lnTo>
                  <a:pt x="391227" y="442174"/>
                </a:lnTo>
                <a:lnTo>
                  <a:pt x="420537" y="482274"/>
                </a:lnTo>
                <a:lnTo>
                  <a:pt x="449198" y="522805"/>
                </a:lnTo>
                <a:lnTo>
                  <a:pt x="477185" y="563759"/>
                </a:lnTo>
                <a:lnTo>
                  <a:pt x="504474" y="605127"/>
                </a:lnTo>
                <a:lnTo>
                  <a:pt x="531043" y="646901"/>
                </a:lnTo>
                <a:lnTo>
                  <a:pt x="556866" y="689073"/>
                </a:lnTo>
                <a:lnTo>
                  <a:pt x="581920" y="731634"/>
                </a:lnTo>
                <a:lnTo>
                  <a:pt x="606181" y="774577"/>
                </a:lnTo>
                <a:lnTo>
                  <a:pt x="629625" y="817893"/>
                </a:lnTo>
                <a:lnTo>
                  <a:pt x="652229" y="861574"/>
                </a:lnTo>
                <a:lnTo>
                  <a:pt x="673968" y="905611"/>
                </a:lnTo>
                <a:lnTo>
                  <a:pt x="694818" y="949997"/>
                </a:lnTo>
                <a:lnTo>
                  <a:pt x="707823" y="979170"/>
                </a:lnTo>
                <a:lnTo>
                  <a:pt x="728789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476750" y="5353050"/>
            <a:ext cx="110489" cy="13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0325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4470146" y="5508752"/>
            <a:ext cx="1270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22554" y="5353050"/>
            <a:ext cx="579882" cy="9791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686081" y="5138033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spc="-5" b="1">
                <a:latin typeface="Times New Roman"/>
                <a:cs typeface="Times New Roman"/>
              </a:rPr>
              <a:t>S</a:t>
            </a:r>
            <a:r>
              <a:rPr dirty="0" sz="3200" b="1">
                <a:latin typeface="Times New Roman"/>
                <a:cs typeface="Times New Roman"/>
              </a:rPr>
              <a:t>HIFT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332219" y="5353050"/>
            <a:ext cx="202565" cy="820419"/>
          </a:xfrm>
          <a:custGeom>
            <a:avLst/>
            <a:gdLst/>
            <a:ahLst/>
            <a:cxnLst/>
            <a:rect l="l" t="t" r="r" b="b"/>
            <a:pathLst>
              <a:path w="202564" h="820420">
                <a:moveTo>
                  <a:pt x="202186" y="819150"/>
                </a:moveTo>
                <a:lnTo>
                  <a:pt x="201353" y="769416"/>
                </a:lnTo>
                <a:lnTo>
                  <a:pt x="199203" y="719902"/>
                </a:lnTo>
                <a:lnTo>
                  <a:pt x="195758" y="670617"/>
                </a:lnTo>
                <a:lnTo>
                  <a:pt x="191042" y="621567"/>
                </a:lnTo>
                <a:lnTo>
                  <a:pt x="185079" y="572761"/>
                </a:lnTo>
                <a:lnTo>
                  <a:pt x="177893" y="524204"/>
                </a:lnTo>
                <a:lnTo>
                  <a:pt x="169506" y="475906"/>
                </a:lnTo>
                <a:lnTo>
                  <a:pt x="159944" y="427873"/>
                </a:lnTo>
                <a:lnTo>
                  <a:pt x="149229" y="380113"/>
                </a:lnTo>
                <a:lnTo>
                  <a:pt x="137385" y="332633"/>
                </a:lnTo>
                <a:lnTo>
                  <a:pt x="124437" y="285442"/>
                </a:lnTo>
                <a:lnTo>
                  <a:pt x="110407" y="238545"/>
                </a:lnTo>
                <a:lnTo>
                  <a:pt x="95319" y="191952"/>
                </a:lnTo>
                <a:lnTo>
                  <a:pt x="79197" y="145669"/>
                </a:lnTo>
                <a:lnTo>
                  <a:pt x="62065" y="99704"/>
                </a:lnTo>
                <a:lnTo>
                  <a:pt x="43947" y="54064"/>
                </a:lnTo>
                <a:lnTo>
                  <a:pt x="24865" y="8757"/>
                </a:lnTo>
                <a:lnTo>
                  <a:pt x="20966" y="0"/>
                </a:lnTo>
                <a:lnTo>
                  <a:pt x="0" y="0"/>
                </a:lnTo>
                <a:lnTo>
                  <a:pt x="6933" y="15553"/>
                </a:lnTo>
                <a:lnTo>
                  <a:pt x="25935" y="60610"/>
                </a:lnTo>
                <a:lnTo>
                  <a:pt x="43976" y="105991"/>
                </a:lnTo>
                <a:lnTo>
                  <a:pt x="61034" y="151688"/>
                </a:lnTo>
                <a:lnTo>
                  <a:pt x="77083" y="197691"/>
                </a:lnTo>
                <a:lnTo>
                  <a:pt x="92101" y="243993"/>
                </a:lnTo>
                <a:lnTo>
                  <a:pt x="106063" y="290585"/>
                </a:lnTo>
                <a:lnTo>
                  <a:pt x="118945" y="337460"/>
                </a:lnTo>
                <a:lnTo>
                  <a:pt x="130724" y="384609"/>
                </a:lnTo>
                <a:lnTo>
                  <a:pt x="141376" y="432023"/>
                </a:lnTo>
                <a:lnTo>
                  <a:pt x="150876" y="479695"/>
                </a:lnTo>
                <a:lnTo>
                  <a:pt x="159201" y="527616"/>
                </a:lnTo>
                <a:lnTo>
                  <a:pt x="166327" y="575778"/>
                </a:lnTo>
                <a:lnTo>
                  <a:pt x="172230" y="624172"/>
                </a:lnTo>
                <a:lnTo>
                  <a:pt x="176886" y="672791"/>
                </a:lnTo>
                <a:lnTo>
                  <a:pt x="180272" y="721626"/>
                </a:lnTo>
                <a:lnTo>
                  <a:pt x="182363" y="770669"/>
                </a:lnTo>
                <a:lnTo>
                  <a:pt x="183136" y="819912"/>
                </a:lnTo>
                <a:lnTo>
                  <a:pt x="202186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22554" y="6332220"/>
            <a:ext cx="579882" cy="1295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45720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69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6" name="object 6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874256" y="1571803"/>
            <a:ext cx="2571115" cy="112268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988694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98806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4197" y="2669072"/>
            <a:ext cx="1511300" cy="7569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98806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120138" y="2400554"/>
            <a:ext cx="928369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5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440166" y="3400593"/>
            <a:ext cx="1004569" cy="7569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  <a:p>
            <a:pPr marL="45720">
              <a:lnSpc>
                <a:spcPct val="100000"/>
              </a:lnSpc>
              <a:spcBef>
                <a:spcPts val="360"/>
              </a:spcBef>
              <a:tabLst>
                <a:tab pos="852805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32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4" y="166116"/>
                </a:moveTo>
                <a:lnTo>
                  <a:pt x="1003554" y="0"/>
                </a:lnTo>
                <a:lnTo>
                  <a:pt x="0" y="0"/>
                </a:lnTo>
                <a:lnTo>
                  <a:pt x="0" y="166116"/>
                </a:lnTo>
                <a:lnTo>
                  <a:pt x="6095" y="16611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4" y="166116"/>
                </a:lnTo>
                <a:close/>
              </a:path>
              <a:path w="1003935" h="16637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166370">
                <a:moveTo>
                  <a:pt x="12953" y="16611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166116"/>
                </a:lnTo>
                <a:lnTo>
                  <a:pt x="12953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229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413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441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4" y="166116"/>
                </a:moveTo>
                <a:lnTo>
                  <a:pt x="1003554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4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117340" y="5277103"/>
            <a:ext cx="197612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5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r>
              <a:rPr dirty="0" sz="3200" spc="-9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Times New Roman"/>
                <a:cs typeface="Times New Roman"/>
              </a:rPr>
              <a:t>String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432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1"/>
                </a:lnTo>
                <a:lnTo>
                  <a:pt x="6095" y="313181"/>
                </a:lnTo>
                <a:lnTo>
                  <a:pt x="6095" y="300989"/>
                </a:lnTo>
                <a:lnTo>
                  <a:pt x="12953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5" y="300989"/>
                </a:lnTo>
                <a:lnTo>
                  <a:pt x="12953" y="307085"/>
                </a:lnTo>
                <a:lnTo>
                  <a:pt x="12953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3" y="313181"/>
                </a:moveTo>
                <a:lnTo>
                  <a:pt x="12953" y="307085"/>
                </a:lnTo>
                <a:lnTo>
                  <a:pt x="6095" y="300989"/>
                </a:lnTo>
                <a:lnTo>
                  <a:pt x="6095" y="313181"/>
                </a:lnTo>
                <a:lnTo>
                  <a:pt x="12953" y="313181"/>
                </a:lnTo>
                <a:close/>
              </a:path>
              <a:path w="1003935" h="313690">
                <a:moveTo>
                  <a:pt x="1003554" y="313181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4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4229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413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441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4" y="313181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4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659127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44800" y="6227739"/>
            <a:ext cx="1778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605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571803"/>
            <a:ext cx="257048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821939" y="2088134"/>
            <a:ext cx="2817495" cy="1343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marL="927100">
              <a:lnSpc>
                <a:spcPct val="100000"/>
              </a:lnSpc>
              <a:spcBef>
                <a:spcPts val="535"/>
              </a:spcBef>
            </a:pP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00200" y="3074670"/>
            <a:ext cx="1680845" cy="320040"/>
          </a:xfrm>
          <a:custGeom>
            <a:avLst/>
            <a:gdLst/>
            <a:ahLst/>
            <a:cxnLst/>
            <a:rect l="l" t="t" r="r" b="b"/>
            <a:pathLst>
              <a:path w="1680845" h="320039">
                <a:moveTo>
                  <a:pt x="106680" y="10667"/>
                </a:moveTo>
                <a:lnTo>
                  <a:pt x="104394" y="6095"/>
                </a:lnTo>
                <a:lnTo>
                  <a:pt x="101346" y="1523"/>
                </a:lnTo>
                <a:lnTo>
                  <a:pt x="96012" y="0"/>
                </a:lnTo>
                <a:lnTo>
                  <a:pt x="91440" y="3047"/>
                </a:lnTo>
                <a:lnTo>
                  <a:pt x="0" y="54863"/>
                </a:lnTo>
                <a:lnTo>
                  <a:pt x="19050" y="66164"/>
                </a:lnTo>
                <a:lnTo>
                  <a:pt x="19050" y="44957"/>
                </a:lnTo>
                <a:lnTo>
                  <a:pt x="54814" y="45333"/>
                </a:lnTo>
                <a:lnTo>
                  <a:pt x="100584" y="19049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1680845" h="320039">
                <a:moveTo>
                  <a:pt x="54814" y="45333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58"/>
                </a:lnTo>
                <a:lnTo>
                  <a:pt x="23621" y="63245"/>
                </a:lnTo>
                <a:lnTo>
                  <a:pt x="24384" y="46481"/>
                </a:lnTo>
                <a:lnTo>
                  <a:pt x="38335" y="54796"/>
                </a:lnTo>
                <a:lnTo>
                  <a:pt x="54814" y="45333"/>
                </a:lnTo>
                <a:close/>
              </a:path>
              <a:path w="1680845" h="320039">
                <a:moveTo>
                  <a:pt x="105918" y="100583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4453" y="64402"/>
                </a:lnTo>
                <a:lnTo>
                  <a:pt x="19050" y="64007"/>
                </a:lnTo>
                <a:lnTo>
                  <a:pt x="19050" y="66164"/>
                </a:lnTo>
                <a:lnTo>
                  <a:pt x="89916" y="108203"/>
                </a:lnTo>
                <a:lnTo>
                  <a:pt x="94488" y="110489"/>
                </a:lnTo>
                <a:lnTo>
                  <a:pt x="100584" y="109727"/>
                </a:lnTo>
                <a:lnTo>
                  <a:pt x="102870" y="105155"/>
                </a:lnTo>
                <a:lnTo>
                  <a:pt x="105918" y="100583"/>
                </a:lnTo>
                <a:close/>
              </a:path>
              <a:path w="1680845" h="320039">
                <a:moveTo>
                  <a:pt x="38335" y="54796"/>
                </a:moveTo>
                <a:lnTo>
                  <a:pt x="24384" y="46481"/>
                </a:lnTo>
                <a:lnTo>
                  <a:pt x="23621" y="63245"/>
                </a:lnTo>
                <a:lnTo>
                  <a:pt x="38335" y="54796"/>
                </a:lnTo>
                <a:close/>
              </a:path>
              <a:path w="1680845" h="320039">
                <a:moveTo>
                  <a:pt x="54453" y="64402"/>
                </a:moveTo>
                <a:lnTo>
                  <a:pt x="38335" y="54796"/>
                </a:lnTo>
                <a:lnTo>
                  <a:pt x="23621" y="63245"/>
                </a:lnTo>
                <a:lnTo>
                  <a:pt x="23621" y="64058"/>
                </a:lnTo>
                <a:lnTo>
                  <a:pt x="54453" y="64402"/>
                </a:lnTo>
                <a:close/>
              </a:path>
              <a:path w="1680845" h="320039">
                <a:moveTo>
                  <a:pt x="1680683" y="320039"/>
                </a:moveTo>
                <a:lnTo>
                  <a:pt x="1604443" y="295490"/>
                </a:lnTo>
                <a:lnTo>
                  <a:pt x="1556000" y="280564"/>
                </a:lnTo>
                <a:lnTo>
                  <a:pt x="1507411" y="266083"/>
                </a:lnTo>
                <a:lnTo>
                  <a:pt x="1458683" y="252047"/>
                </a:lnTo>
                <a:lnTo>
                  <a:pt x="1409823" y="238458"/>
                </a:lnTo>
                <a:lnTo>
                  <a:pt x="1360840" y="225317"/>
                </a:lnTo>
                <a:lnTo>
                  <a:pt x="1311741" y="212626"/>
                </a:lnTo>
                <a:lnTo>
                  <a:pt x="1262533" y="200385"/>
                </a:lnTo>
                <a:lnTo>
                  <a:pt x="1213224" y="188597"/>
                </a:lnTo>
                <a:lnTo>
                  <a:pt x="1163821" y="177263"/>
                </a:lnTo>
                <a:lnTo>
                  <a:pt x="1114332" y="166383"/>
                </a:lnTo>
                <a:lnTo>
                  <a:pt x="1064765" y="155960"/>
                </a:lnTo>
                <a:lnTo>
                  <a:pt x="1015127" y="145995"/>
                </a:lnTo>
                <a:lnTo>
                  <a:pt x="965425" y="136489"/>
                </a:lnTo>
                <a:lnTo>
                  <a:pt x="915667" y="127444"/>
                </a:lnTo>
                <a:lnTo>
                  <a:pt x="865861" y="118861"/>
                </a:lnTo>
                <a:lnTo>
                  <a:pt x="816014" y="110741"/>
                </a:lnTo>
                <a:lnTo>
                  <a:pt x="766133" y="103085"/>
                </a:lnTo>
                <a:lnTo>
                  <a:pt x="716227" y="95896"/>
                </a:lnTo>
                <a:lnTo>
                  <a:pt x="666303" y="89174"/>
                </a:lnTo>
                <a:lnTo>
                  <a:pt x="616367" y="82921"/>
                </a:lnTo>
                <a:lnTo>
                  <a:pt x="566429" y="77139"/>
                </a:lnTo>
                <a:lnTo>
                  <a:pt x="515299" y="71712"/>
                </a:lnTo>
                <a:lnTo>
                  <a:pt x="465544" y="66900"/>
                </a:lnTo>
                <a:lnTo>
                  <a:pt x="415800" y="62558"/>
                </a:lnTo>
                <a:lnTo>
                  <a:pt x="366072" y="58688"/>
                </a:lnTo>
                <a:lnTo>
                  <a:pt x="316369" y="55292"/>
                </a:lnTo>
                <a:lnTo>
                  <a:pt x="266697" y="52372"/>
                </a:lnTo>
                <a:lnTo>
                  <a:pt x="217063" y="49928"/>
                </a:lnTo>
                <a:lnTo>
                  <a:pt x="167474" y="47963"/>
                </a:lnTo>
                <a:lnTo>
                  <a:pt x="117938" y="46479"/>
                </a:lnTo>
                <a:lnTo>
                  <a:pt x="68461" y="45476"/>
                </a:lnTo>
                <a:lnTo>
                  <a:pt x="54814" y="45333"/>
                </a:lnTo>
                <a:lnTo>
                  <a:pt x="38335" y="54796"/>
                </a:lnTo>
                <a:lnTo>
                  <a:pt x="54453" y="64402"/>
                </a:lnTo>
                <a:lnTo>
                  <a:pt x="68526" y="64559"/>
                </a:lnTo>
                <a:lnTo>
                  <a:pt x="118082" y="65592"/>
                </a:lnTo>
                <a:lnTo>
                  <a:pt x="167710" y="67106"/>
                </a:lnTo>
                <a:lnTo>
                  <a:pt x="217403" y="69100"/>
                </a:lnTo>
                <a:lnTo>
                  <a:pt x="267153" y="71572"/>
                </a:lnTo>
                <a:lnTo>
                  <a:pt x="316952" y="74523"/>
                </a:lnTo>
                <a:lnTo>
                  <a:pt x="366794" y="77951"/>
                </a:lnTo>
                <a:lnTo>
                  <a:pt x="416670" y="81855"/>
                </a:lnTo>
                <a:lnTo>
                  <a:pt x="466573" y="86234"/>
                </a:lnTo>
                <a:lnTo>
                  <a:pt x="515299" y="90959"/>
                </a:lnTo>
                <a:lnTo>
                  <a:pt x="565057" y="96254"/>
                </a:lnTo>
                <a:lnTo>
                  <a:pt x="614811" y="102015"/>
                </a:lnTo>
                <a:lnTo>
                  <a:pt x="664554" y="108243"/>
                </a:lnTo>
                <a:lnTo>
                  <a:pt x="714279" y="114936"/>
                </a:lnTo>
                <a:lnTo>
                  <a:pt x="763979" y="122093"/>
                </a:lnTo>
                <a:lnTo>
                  <a:pt x="813648" y="129712"/>
                </a:lnTo>
                <a:lnTo>
                  <a:pt x="863277" y="137792"/>
                </a:lnTo>
                <a:lnTo>
                  <a:pt x="912860" y="146332"/>
                </a:lnTo>
                <a:lnTo>
                  <a:pt x="962391" y="155332"/>
                </a:lnTo>
                <a:lnTo>
                  <a:pt x="1011861" y="164788"/>
                </a:lnTo>
                <a:lnTo>
                  <a:pt x="1061265" y="174701"/>
                </a:lnTo>
                <a:lnTo>
                  <a:pt x="1110594" y="185069"/>
                </a:lnTo>
                <a:lnTo>
                  <a:pt x="1159842" y="195890"/>
                </a:lnTo>
                <a:lnTo>
                  <a:pt x="1209002" y="207164"/>
                </a:lnTo>
                <a:lnTo>
                  <a:pt x="1258068" y="218890"/>
                </a:lnTo>
                <a:lnTo>
                  <a:pt x="1307031" y="231065"/>
                </a:lnTo>
                <a:lnTo>
                  <a:pt x="1355885" y="243689"/>
                </a:lnTo>
                <a:lnTo>
                  <a:pt x="1404623" y="256760"/>
                </a:lnTo>
                <a:lnTo>
                  <a:pt x="1453237" y="270278"/>
                </a:lnTo>
                <a:lnTo>
                  <a:pt x="1501722" y="284240"/>
                </a:lnTo>
                <a:lnTo>
                  <a:pt x="1550070" y="298647"/>
                </a:lnTo>
                <a:lnTo>
                  <a:pt x="1598273" y="313495"/>
                </a:lnTo>
                <a:lnTo>
                  <a:pt x="1618840" y="320039"/>
                </a:lnTo>
                <a:lnTo>
                  <a:pt x="1680683" y="3200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723638" y="3346703"/>
            <a:ext cx="284480" cy="48260"/>
          </a:xfrm>
          <a:custGeom>
            <a:avLst/>
            <a:gdLst/>
            <a:ahLst/>
            <a:cxnLst/>
            <a:rect l="l" t="t" r="r" b="b"/>
            <a:pathLst>
              <a:path w="284479" h="48260">
                <a:moveTo>
                  <a:pt x="284065" y="48006"/>
                </a:moveTo>
                <a:lnTo>
                  <a:pt x="2286" y="0"/>
                </a:lnTo>
                <a:lnTo>
                  <a:pt x="0" y="12954"/>
                </a:lnTo>
                <a:lnTo>
                  <a:pt x="206001" y="48006"/>
                </a:lnTo>
                <a:lnTo>
                  <a:pt x="284065" y="480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95781" y="2826512"/>
            <a:ext cx="61849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 </a:t>
            </a: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600200" y="3576828"/>
            <a:ext cx="2298700" cy="797560"/>
          </a:xfrm>
          <a:custGeom>
            <a:avLst/>
            <a:gdLst/>
            <a:ahLst/>
            <a:cxnLst/>
            <a:rect l="l" t="t" r="r" b="b"/>
            <a:pathLst>
              <a:path w="2298700" h="797560">
                <a:moveTo>
                  <a:pt x="2298694" y="797051"/>
                </a:moveTo>
                <a:lnTo>
                  <a:pt x="2252472" y="759571"/>
                </a:lnTo>
                <a:lnTo>
                  <a:pt x="2214250" y="729855"/>
                </a:lnTo>
                <a:lnTo>
                  <a:pt x="2175872" y="701039"/>
                </a:lnTo>
                <a:lnTo>
                  <a:pt x="2137414" y="673142"/>
                </a:lnTo>
                <a:lnTo>
                  <a:pt x="2098956" y="646178"/>
                </a:lnTo>
                <a:lnTo>
                  <a:pt x="2060574" y="620166"/>
                </a:lnTo>
                <a:lnTo>
                  <a:pt x="2022348" y="595122"/>
                </a:lnTo>
                <a:lnTo>
                  <a:pt x="1980900" y="568903"/>
                </a:lnTo>
                <a:lnTo>
                  <a:pt x="1939019" y="543225"/>
                </a:lnTo>
                <a:lnTo>
                  <a:pt x="1896716" y="518091"/>
                </a:lnTo>
                <a:lnTo>
                  <a:pt x="1854004" y="493505"/>
                </a:lnTo>
                <a:lnTo>
                  <a:pt x="1810895" y="469470"/>
                </a:lnTo>
                <a:lnTo>
                  <a:pt x="1767402" y="445990"/>
                </a:lnTo>
                <a:lnTo>
                  <a:pt x="1723536" y="423068"/>
                </a:lnTo>
                <a:lnTo>
                  <a:pt x="1679310" y="400708"/>
                </a:lnTo>
                <a:lnTo>
                  <a:pt x="1634737" y="378914"/>
                </a:lnTo>
                <a:lnTo>
                  <a:pt x="1589828" y="357689"/>
                </a:lnTo>
                <a:lnTo>
                  <a:pt x="1544597" y="337037"/>
                </a:lnTo>
                <a:lnTo>
                  <a:pt x="1499056" y="316961"/>
                </a:lnTo>
                <a:lnTo>
                  <a:pt x="1453216" y="297464"/>
                </a:lnTo>
                <a:lnTo>
                  <a:pt x="1407091" y="278552"/>
                </a:lnTo>
                <a:lnTo>
                  <a:pt x="1360692" y="260226"/>
                </a:lnTo>
                <a:lnTo>
                  <a:pt x="1314033" y="242491"/>
                </a:lnTo>
                <a:lnTo>
                  <a:pt x="1267124" y="225350"/>
                </a:lnTo>
                <a:lnTo>
                  <a:pt x="1219980" y="208807"/>
                </a:lnTo>
                <a:lnTo>
                  <a:pt x="1172612" y="192866"/>
                </a:lnTo>
                <a:lnTo>
                  <a:pt x="1125032" y="177529"/>
                </a:lnTo>
                <a:lnTo>
                  <a:pt x="1077253" y="162801"/>
                </a:lnTo>
                <a:lnTo>
                  <a:pt x="1029288" y="148685"/>
                </a:lnTo>
                <a:lnTo>
                  <a:pt x="981148" y="135185"/>
                </a:lnTo>
                <a:lnTo>
                  <a:pt x="932846" y="122304"/>
                </a:lnTo>
                <a:lnTo>
                  <a:pt x="884394" y="110046"/>
                </a:lnTo>
                <a:lnTo>
                  <a:pt x="835805" y="98415"/>
                </a:lnTo>
                <a:lnTo>
                  <a:pt x="787091" y="87413"/>
                </a:lnTo>
                <a:lnTo>
                  <a:pt x="738264" y="77045"/>
                </a:lnTo>
                <a:lnTo>
                  <a:pt x="689337" y="67315"/>
                </a:lnTo>
                <a:lnTo>
                  <a:pt x="640323" y="58225"/>
                </a:lnTo>
                <a:lnTo>
                  <a:pt x="591232" y="49779"/>
                </a:lnTo>
                <a:lnTo>
                  <a:pt x="542079" y="41982"/>
                </a:lnTo>
                <a:lnTo>
                  <a:pt x="492875" y="34836"/>
                </a:lnTo>
                <a:lnTo>
                  <a:pt x="443633" y="28345"/>
                </a:lnTo>
                <a:lnTo>
                  <a:pt x="394364" y="22513"/>
                </a:lnTo>
                <a:lnTo>
                  <a:pt x="345082" y="17343"/>
                </a:lnTo>
                <a:lnTo>
                  <a:pt x="295798" y="12839"/>
                </a:lnTo>
                <a:lnTo>
                  <a:pt x="246526" y="9005"/>
                </a:lnTo>
                <a:lnTo>
                  <a:pt x="197277" y="5843"/>
                </a:lnTo>
                <a:lnTo>
                  <a:pt x="148063" y="3358"/>
                </a:lnTo>
                <a:lnTo>
                  <a:pt x="98898" y="1554"/>
                </a:lnTo>
                <a:lnTo>
                  <a:pt x="49752" y="433"/>
                </a:lnTo>
                <a:lnTo>
                  <a:pt x="762" y="0"/>
                </a:lnTo>
                <a:lnTo>
                  <a:pt x="0" y="19050"/>
                </a:lnTo>
                <a:lnTo>
                  <a:pt x="49793" y="19459"/>
                </a:lnTo>
                <a:lnTo>
                  <a:pt x="99614" y="20590"/>
                </a:lnTo>
                <a:lnTo>
                  <a:pt x="149570" y="22440"/>
                </a:lnTo>
                <a:lnTo>
                  <a:pt x="199605" y="25005"/>
                </a:lnTo>
                <a:lnTo>
                  <a:pt x="249705" y="28281"/>
                </a:lnTo>
                <a:lnTo>
                  <a:pt x="299854" y="32263"/>
                </a:lnTo>
                <a:lnTo>
                  <a:pt x="350038" y="36947"/>
                </a:lnTo>
                <a:lnTo>
                  <a:pt x="400241" y="42329"/>
                </a:lnTo>
                <a:lnTo>
                  <a:pt x="450449" y="48406"/>
                </a:lnTo>
                <a:lnTo>
                  <a:pt x="500647" y="55173"/>
                </a:lnTo>
                <a:lnTo>
                  <a:pt x="550820" y="62627"/>
                </a:lnTo>
                <a:lnTo>
                  <a:pt x="600953" y="70762"/>
                </a:lnTo>
                <a:lnTo>
                  <a:pt x="651031" y="79576"/>
                </a:lnTo>
                <a:lnTo>
                  <a:pt x="701039" y="89063"/>
                </a:lnTo>
                <a:lnTo>
                  <a:pt x="750963" y="99221"/>
                </a:lnTo>
                <a:lnTo>
                  <a:pt x="800787" y="110044"/>
                </a:lnTo>
                <a:lnTo>
                  <a:pt x="850497" y="121529"/>
                </a:lnTo>
                <a:lnTo>
                  <a:pt x="900077" y="133672"/>
                </a:lnTo>
                <a:lnTo>
                  <a:pt x="949513" y="146469"/>
                </a:lnTo>
                <a:lnTo>
                  <a:pt x="998790" y="159915"/>
                </a:lnTo>
                <a:lnTo>
                  <a:pt x="1047892" y="174007"/>
                </a:lnTo>
                <a:lnTo>
                  <a:pt x="1096806" y="188740"/>
                </a:lnTo>
                <a:lnTo>
                  <a:pt x="1145516" y="204111"/>
                </a:lnTo>
                <a:lnTo>
                  <a:pt x="1194007" y="220116"/>
                </a:lnTo>
                <a:lnTo>
                  <a:pt x="1242264" y="236750"/>
                </a:lnTo>
                <a:lnTo>
                  <a:pt x="1290273" y="254009"/>
                </a:lnTo>
                <a:lnTo>
                  <a:pt x="1338018" y="271889"/>
                </a:lnTo>
                <a:lnTo>
                  <a:pt x="1385485" y="290386"/>
                </a:lnTo>
                <a:lnTo>
                  <a:pt x="1432658" y="309497"/>
                </a:lnTo>
                <a:lnTo>
                  <a:pt x="1479524" y="329217"/>
                </a:lnTo>
                <a:lnTo>
                  <a:pt x="1526066" y="349542"/>
                </a:lnTo>
                <a:lnTo>
                  <a:pt x="1572270" y="370467"/>
                </a:lnTo>
                <a:lnTo>
                  <a:pt x="1618121" y="391990"/>
                </a:lnTo>
                <a:lnTo>
                  <a:pt x="1663604" y="414106"/>
                </a:lnTo>
                <a:lnTo>
                  <a:pt x="1708705" y="436810"/>
                </a:lnTo>
                <a:lnTo>
                  <a:pt x="1753408" y="460099"/>
                </a:lnTo>
                <a:lnTo>
                  <a:pt x="1797699" y="483969"/>
                </a:lnTo>
                <a:lnTo>
                  <a:pt x="1841562" y="508415"/>
                </a:lnTo>
                <a:lnTo>
                  <a:pt x="1884982" y="533434"/>
                </a:lnTo>
                <a:lnTo>
                  <a:pt x="1927946" y="559021"/>
                </a:lnTo>
                <a:lnTo>
                  <a:pt x="1970437" y="585173"/>
                </a:lnTo>
                <a:lnTo>
                  <a:pt x="2012441" y="611886"/>
                </a:lnTo>
                <a:lnTo>
                  <a:pt x="2050166" y="636526"/>
                </a:lnTo>
                <a:lnTo>
                  <a:pt x="2088059" y="662138"/>
                </a:lnTo>
                <a:lnTo>
                  <a:pt x="2126044" y="688703"/>
                </a:lnTo>
                <a:lnTo>
                  <a:pt x="2164042" y="716205"/>
                </a:lnTo>
                <a:lnTo>
                  <a:pt x="2201976" y="744625"/>
                </a:lnTo>
                <a:lnTo>
                  <a:pt x="2239767" y="773948"/>
                </a:lnTo>
                <a:lnTo>
                  <a:pt x="2268502" y="797051"/>
                </a:lnTo>
                <a:lnTo>
                  <a:pt x="2298694" y="7970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7736840" y="2303313"/>
            <a:ext cx="1708785" cy="1488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34925" marR="5080" indent="-22860">
              <a:lnSpc>
                <a:spcPct val="114300"/>
              </a:lnSpc>
              <a:spcBef>
                <a:spcPts val="95"/>
              </a:spcBef>
              <a:tabLst>
                <a:tab pos="1001394" algn="l"/>
                <a:tab pos="1023619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219040" y="3394709"/>
            <a:ext cx="1760855" cy="979169"/>
          </a:xfrm>
          <a:custGeom>
            <a:avLst/>
            <a:gdLst/>
            <a:ahLst/>
            <a:cxnLst/>
            <a:rect l="l" t="t" r="r" b="b"/>
            <a:pathLst>
              <a:path w="1760854" h="979170">
                <a:moveTo>
                  <a:pt x="1760348" y="979170"/>
                </a:moveTo>
                <a:lnTo>
                  <a:pt x="1700343" y="921351"/>
                </a:lnTo>
                <a:lnTo>
                  <a:pt x="1663549" y="887525"/>
                </a:lnTo>
                <a:lnTo>
                  <a:pt x="1626276" y="854346"/>
                </a:lnTo>
                <a:lnTo>
                  <a:pt x="1588579" y="821825"/>
                </a:lnTo>
                <a:lnTo>
                  <a:pt x="1550513" y="789970"/>
                </a:lnTo>
                <a:lnTo>
                  <a:pt x="1512132" y="758793"/>
                </a:lnTo>
                <a:lnTo>
                  <a:pt x="1473491" y="728301"/>
                </a:lnTo>
                <a:lnTo>
                  <a:pt x="1434644" y="698506"/>
                </a:lnTo>
                <a:lnTo>
                  <a:pt x="1395645" y="669418"/>
                </a:lnTo>
                <a:lnTo>
                  <a:pt x="1356550" y="641045"/>
                </a:lnTo>
                <a:lnTo>
                  <a:pt x="1317411" y="613397"/>
                </a:lnTo>
                <a:lnTo>
                  <a:pt x="1278285" y="586485"/>
                </a:lnTo>
                <a:lnTo>
                  <a:pt x="1239224" y="560318"/>
                </a:lnTo>
                <a:lnTo>
                  <a:pt x="1200285" y="534905"/>
                </a:lnTo>
                <a:lnTo>
                  <a:pt x="1161520" y="510258"/>
                </a:lnTo>
                <a:lnTo>
                  <a:pt x="1122986" y="486385"/>
                </a:lnTo>
                <a:lnTo>
                  <a:pt x="1084735" y="463296"/>
                </a:lnTo>
                <a:lnTo>
                  <a:pt x="1042065" y="438126"/>
                </a:lnTo>
                <a:lnTo>
                  <a:pt x="999068" y="413367"/>
                </a:lnTo>
                <a:lnTo>
                  <a:pt x="955751" y="389021"/>
                </a:lnTo>
                <a:lnTo>
                  <a:pt x="912122" y="365089"/>
                </a:lnTo>
                <a:lnTo>
                  <a:pt x="868188" y="341571"/>
                </a:lnTo>
                <a:lnTo>
                  <a:pt x="823958" y="318471"/>
                </a:lnTo>
                <a:lnTo>
                  <a:pt x="779438" y="295788"/>
                </a:lnTo>
                <a:lnTo>
                  <a:pt x="734635" y="273524"/>
                </a:lnTo>
                <a:lnTo>
                  <a:pt x="689559" y="251681"/>
                </a:lnTo>
                <a:lnTo>
                  <a:pt x="644216" y="230260"/>
                </a:lnTo>
                <a:lnTo>
                  <a:pt x="598613" y="209263"/>
                </a:lnTo>
                <a:lnTo>
                  <a:pt x="552758" y="188690"/>
                </a:lnTo>
                <a:lnTo>
                  <a:pt x="506659" y="168543"/>
                </a:lnTo>
                <a:lnTo>
                  <a:pt x="460324" y="148824"/>
                </a:lnTo>
                <a:lnTo>
                  <a:pt x="413759" y="129534"/>
                </a:lnTo>
                <a:lnTo>
                  <a:pt x="366972" y="110674"/>
                </a:lnTo>
                <a:lnTo>
                  <a:pt x="319971" y="92246"/>
                </a:lnTo>
                <a:lnTo>
                  <a:pt x="272764" y="74250"/>
                </a:lnTo>
                <a:lnTo>
                  <a:pt x="225357" y="56690"/>
                </a:lnTo>
                <a:lnTo>
                  <a:pt x="177759" y="39564"/>
                </a:lnTo>
                <a:lnTo>
                  <a:pt x="129977" y="22877"/>
                </a:lnTo>
                <a:lnTo>
                  <a:pt x="82019" y="6627"/>
                </a:lnTo>
                <a:lnTo>
                  <a:pt x="61842" y="0"/>
                </a:lnTo>
                <a:lnTo>
                  <a:pt x="0" y="0"/>
                </a:lnTo>
                <a:lnTo>
                  <a:pt x="27485" y="8745"/>
                </a:lnTo>
                <a:lnTo>
                  <a:pt x="75379" y="24475"/>
                </a:lnTo>
                <a:lnTo>
                  <a:pt x="123107" y="40643"/>
                </a:lnTo>
                <a:lnTo>
                  <a:pt x="170664" y="57249"/>
                </a:lnTo>
                <a:lnTo>
                  <a:pt x="218041" y="74291"/>
                </a:lnTo>
                <a:lnTo>
                  <a:pt x="265232" y="91768"/>
                </a:lnTo>
                <a:lnTo>
                  <a:pt x="312230" y="109679"/>
                </a:lnTo>
                <a:lnTo>
                  <a:pt x="359028" y="128022"/>
                </a:lnTo>
                <a:lnTo>
                  <a:pt x="405618" y="146796"/>
                </a:lnTo>
                <a:lnTo>
                  <a:pt x="451994" y="166001"/>
                </a:lnTo>
                <a:lnTo>
                  <a:pt x="498149" y="185633"/>
                </a:lnTo>
                <a:lnTo>
                  <a:pt x="544075" y="205694"/>
                </a:lnTo>
                <a:lnTo>
                  <a:pt x="589766" y="226180"/>
                </a:lnTo>
                <a:lnTo>
                  <a:pt x="635215" y="247091"/>
                </a:lnTo>
                <a:lnTo>
                  <a:pt x="680414" y="268426"/>
                </a:lnTo>
                <a:lnTo>
                  <a:pt x="725357" y="290184"/>
                </a:lnTo>
                <a:lnTo>
                  <a:pt x="770036" y="312362"/>
                </a:lnTo>
                <a:lnTo>
                  <a:pt x="814445" y="334960"/>
                </a:lnTo>
                <a:lnTo>
                  <a:pt x="858577" y="357977"/>
                </a:lnTo>
                <a:lnTo>
                  <a:pt x="902424" y="381412"/>
                </a:lnTo>
                <a:lnTo>
                  <a:pt x="945980" y="405262"/>
                </a:lnTo>
                <a:lnTo>
                  <a:pt x="989238" y="429527"/>
                </a:lnTo>
                <a:lnTo>
                  <a:pt x="1032190" y="454206"/>
                </a:lnTo>
                <a:lnTo>
                  <a:pt x="1074829" y="479298"/>
                </a:lnTo>
                <a:lnTo>
                  <a:pt x="1112675" y="502223"/>
                </a:lnTo>
                <a:lnTo>
                  <a:pt x="1150815" y="525919"/>
                </a:lnTo>
                <a:lnTo>
                  <a:pt x="1189195" y="550376"/>
                </a:lnTo>
                <a:lnTo>
                  <a:pt x="1227760" y="575584"/>
                </a:lnTo>
                <a:lnTo>
                  <a:pt x="1266456" y="601535"/>
                </a:lnTo>
                <a:lnTo>
                  <a:pt x="1305227" y="628218"/>
                </a:lnTo>
                <a:lnTo>
                  <a:pt x="1344021" y="655625"/>
                </a:lnTo>
                <a:lnTo>
                  <a:pt x="1382781" y="683747"/>
                </a:lnTo>
                <a:lnTo>
                  <a:pt x="1421454" y="712573"/>
                </a:lnTo>
                <a:lnTo>
                  <a:pt x="1459984" y="742094"/>
                </a:lnTo>
                <a:lnTo>
                  <a:pt x="1498319" y="772301"/>
                </a:lnTo>
                <a:lnTo>
                  <a:pt x="1536402" y="803184"/>
                </a:lnTo>
                <a:lnTo>
                  <a:pt x="1574180" y="834735"/>
                </a:lnTo>
                <a:lnTo>
                  <a:pt x="1611597" y="866943"/>
                </a:lnTo>
                <a:lnTo>
                  <a:pt x="1648601" y="899800"/>
                </a:lnTo>
                <a:lnTo>
                  <a:pt x="1685135" y="933296"/>
                </a:lnTo>
                <a:lnTo>
                  <a:pt x="1721145" y="967421"/>
                </a:lnTo>
                <a:lnTo>
                  <a:pt x="1733126" y="979170"/>
                </a:lnTo>
                <a:lnTo>
                  <a:pt x="1760348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929639" y="3394709"/>
            <a:ext cx="3376929" cy="604520"/>
          </a:xfrm>
          <a:custGeom>
            <a:avLst/>
            <a:gdLst/>
            <a:ahLst/>
            <a:cxnLst/>
            <a:rect l="l" t="t" r="r" b="b"/>
            <a:pathLst>
              <a:path w="3376929" h="604520">
                <a:moveTo>
                  <a:pt x="3351827" y="563811"/>
                </a:moveTo>
                <a:lnTo>
                  <a:pt x="3342646" y="556177"/>
                </a:lnTo>
                <a:lnTo>
                  <a:pt x="78063" y="0"/>
                </a:lnTo>
                <a:lnTo>
                  <a:pt x="0" y="0"/>
                </a:lnTo>
                <a:lnTo>
                  <a:pt x="3339977" y="568309"/>
                </a:lnTo>
                <a:lnTo>
                  <a:pt x="3351827" y="563811"/>
                </a:lnTo>
                <a:close/>
              </a:path>
              <a:path w="3376929" h="604520">
                <a:moveTo>
                  <a:pt x="3365492" y="571999"/>
                </a:moveTo>
                <a:lnTo>
                  <a:pt x="3365492" y="560069"/>
                </a:lnTo>
                <a:lnTo>
                  <a:pt x="3363206" y="572262"/>
                </a:lnTo>
                <a:lnTo>
                  <a:pt x="3339977" y="568309"/>
                </a:lnTo>
                <a:lnTo>
                  <a:pt x="3279386" y="591312"/>
                </a:lnTo>
                <a:lnTo>
                  <a:pt x="3276338" y="592074"/>
                </a:lnTo>
                <a:lnTo>
                  <a:pt x="3274052" y="595884"/>
                </a:lnTo>
                <a:lnTo>
                  <a:pt x="3275576" y="598931"/>
                </a:lnTo>
                <a:lnTo>
                  <a:pt x="3277100" y="602741"/>
                </a:lnTo>
                <a:lnTo>
                  <a:pt x="3280148" y="604265"/>
                </a:lnTo>
                <a:lnTo>
                  <a:pt x="3283958" y="602741"/>
                </a:lnTo>
                <a:lnTo>
                  <a:pt x="3365492" y="571999"/>
                </a:lnTo>
                <a:close/>
              </a:path>
              <a:path w="3376929" h="604520">
                <a:moveTo>
                  <a:pt x="3376922" y="567689"/>
                </a:moveTo>
                <a:lnTo>
                  <a:pt x="3300722" y="504443"/>
                </a:lnTo>
                <a:lnTo>
                  <a:pt x="3297674" y="502157"/>
                </a:lnTo>
                <a:lnTo>
                  <a:pt x="3293864" y="502919"/>
                </a:lnTo>
                <a:lnTo>
                  <a:pt x="3291578" y="505205"/>
                </a:lnTo>
                <a:lnTo>
                  <a:pt x="3289292" y="508253"/>
                </a:lnTo>
                <a:lnTo>
                  <a:pt x="3290054" y="512063"/>
                </a:lnTo>
                <a:lnTo>
                  <a:pt x="3292340" y="514350"/>
                </a:lnTo>
                <a:lnTo>
                  <a:pt x="3342646" y="556177"/>
                </a:lnTo>
                <a:lnTo>
                  <a:pt x="3365492" y="560069"/>
                </a:lnTo>
                <a:lnTo>
                  <a:pt x="3365492" y="571999"/>
                </a:lnTo>
                <a:lnTo>
                  <a:pt x="3376922" y="567689"/>
                </a:lnTo>
                <a:close/>
              </a:path>
              <a:path w="3376929" h="604520">
                <a:moveTo>
                  <a:pt x="3361682" y="572002"/>
                </a:moveTo>
                <a:lnTo>
                  <a:pt x="3361682" y="560069"/>
                </a:lnTo>
                <a:lnTo>
                  <a:pt x="3360158" y="570738"/>
                </a:lnTo>
                <a:lnTo>
                  <a:pt x="3351827" y="563811"/>
                </a:lnTo>
                <a:lnTo>
                  <a:pt x="3339977" y="568309"/>
                </a:lnTo>
                <a:lnTo>
                  <a:pt x="3361682" y="572002"/>
                </a:lnTo>
                <a:close/>
              </a:path>
              <a:path w="3376929" h="604520">
                <a:moveTo>
                  <a:pt x="3365492" y="560069"/>
                </a:moveTo>
                <a:lnTo>
                  <a:pt x="3342646" y="556177"/>
                </a:lnTo>
                <a:lnTo>
                  <a:pt x="3351827" y="563811"/>
                </a:lnTo>
                <a:lnTo>
                  <a:pt x="3361682" y="560069"/>
                </a:lnTo>
                <a:lnTo>
                  <a:pt x="3361682" y="572002"/>
                </a:lnTo>
                <a:lnTo>
                  <a:pt x="3363206" y="572262"/>
                </a:lnTo>
                <a:lnTo>
                  <a:pt x="3365492" y="560069"/>
                </a:lnTo>
                <a:close/>
              </a:path>
              <a:path w="3376929" h="604520">
                <a:moveTo>
                  <a:pt x="3361682" y="560069"/>
                </a:moveTo>
                <a:lnTo>
                  <a:pt x="3351827" y="563811"/>
                </a:lnTo>
                <a:lnTo>
                  <a:pt x="3360158" y="570738"/>
                </a:lnTo>
                <a:lnTo>
                  <a:pt x="3361682" y="560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868703" y="4373879"/>
            <a:ext cx="665480" cy="979169"/>
          </a:xfrm>
          <a:custGeom>
            <a:avLst/>
            <a:gdLst/>
            <a:ahLst/>
            <a:cxnLst/>
            <a:rect l="l" t="t" r="r" b="b"/>
            <a:pathLst>
              <a:path w="665479" h="979170">
                <a:moveTo>
                  <a:pt x="664953" y="979170"/>
                </a:moveTo>
                <a:lnTo>
                  <a:pt x="651775" y="903180"/>
                </a:lnTo>
                <a:lnTo>
                  <a:pt x="640679" y="856786"/>
                </a:lnTo>
                <a:lnTo>
                  <a:pt x="627558" y="810898"/>
                </a:lnTo>
                <a:lnTo>
                  <a:pt x="612488" y="765531"/>
                </a:lnTo>
                <a:lnTo>
                  <a:pt x="595549" y="720702"/>
                </a:lnTo>
                <a:lnTo>
                  <a:pt x="576817" y="676428"/>
                </a:lnTo>
                <a:lnTo>
                  <a:pt x="556371" y="632724"/>
                </a:lnTo>
                <a:lnTo>
                  <a:pt x="534289" y="589607"/>
                </a:lnTo>
                <a:lnTo>
                  <a:pt x="510647" y="547095"/>
                </a:lnTo>
                <a:lnTo>
                  <a:pt x="485526" y="505203"/>
                </a:lnTo>
                <a:lnTo>
                  <a:pt x="459001" y="463948"/>
                </a:lnTo>
                <a:lnTo>
                  <a:pt x="431151" y="423347"/>
                </a:lnTo>
                <a:lnTo>
                  <a:pt x="402054" y="383416"/>
                </a:lnTo>
                <a:lnTo>
                  <a:pt x="371789" y="344171"/>
                </a:lnTo>
                <a:lnTo>
                  <a:pt x="340431" y="305629"/>
                </a:lnTo>
                <a:lnTo>
                  <a:pt x="308061" y="267808"/>
                </a:lnTo>
                <a:lnTo>
                  <a:pt x="274754" y="230722"/>
                </a:lnTo>
                <a:lnTo>
                  <a:pt x="240590" y="194389"/>
                </a:lnTo>
                <a:lnTo>
                  <a:pt x="205647" y="158825"/>
                </a:lnTo>
                <a:lnTo>
                  <a:pt x="170001" y="124046"/>
                </a:lnTo>
                <a:lnTo>
                  <a:pt x="133731" y="90070"/>
                </a:lnTo>
                <a:lnTo>
                  <a:pt x="96915" y="56913"/>
                </a:lnTo>
                <a:lnTo>
                  <a:pt x="59631" y="24591"/>
                </a:lnTo>
                <a:lnTo>
                  <a:pt x="30191" y="0"/>
                </a:lnTo>
                <a:lnTo>
                  <a:pt x="0" y="0"/>
                </a:lnTo>
                <a:lnTo>
                  <a:pt x="8835" y="7103"/>
                </a:lnTo>
                <a:lnTo>
                  <a:pt x="46108" y="38178"/>
                </a:lnTo>
                <a:lnTo>
                  <a:pt x="83004" y="70103"/>
                </a:lnTo>
                <a:lnTo>
                  <a:pt x="119447" y="102861"/>
                </a:lnTo>
                <a:lnTo>
                  <a:pt x="155357" y="136435"/>
                </a:lnTo>
                <a:lnTo>
                  <a:pt x="190658" y="170808"/>
                </a:lnTo>
                <a:lnTo>
                  <a:pt x="225271" y="205962"/>
                </a:lnTo>
                <a:lnTo>
                  <a:pt x="259118" y="241880"/>
                </a:lnTo>
                <a:lnTo>
                  <a:pt x="292122" y="278546"/>
                </a:lnTo>
                <a:lnTo>
                  <a:pt x="324204" y="315941"/>
                </a:lnTo>
                <a:lnTo>
                  <a:pt x="355286" y="354049"/>
                </a:lnTo>
                <a:lnTo>
                  <a:pt x="385292" y="392852"/>
                </a:lnTo>
                <a:lnTo>
                  <a:pt x="414142" y="432333"/>
                </a:lnTo>
                <a:lnTo>
                  <a:pt x="441759" y="472475"/>
                </a:lnTo>
                <a:lnTo>
                  <a:pt x="468065" y="513261"/>
                </a:lnTo>
                <a:lnTo>
                  <a:pt x="492982" y="554674"/>
                </a:lnTo>
                <a:lnTo>
                  <a:pt x="516432" y="596696"/>
                </a:lnTo>
                <a:lnTo>
                  <a:pt x="538338" y="639310"/>
                </a:lnTo>
                <a:lnTo>
                  <a:pt x="558621" y="682499"/>
                </a:lnTo>
                <a:lnTo>
                  <a:pt x="577203" y="726246"/>
                </a:lnTo>
                <a:lnTo>
                  <a:pt x="594007" y="770533"/>
                </a:lnTo>
                <a:lnTo>
                  <a:pt x="608954" y="815343"/>
                </a:lnTo>
                <a:lnTo>
                  <a:pt x="621967" y="860660"/>
                </a:lnTo>
                <a:lnTo>
                  <a:pt x="632968" y="906465"/>
                </a:lnTo>
                <a:lnTo>
                  <a:pt x="641878" y="952742"/>
                </a:lnTo>
                <a:lnTo>
                  <a:pt x="645691" y="979170"/>
                </a:lnTo>
                <a:lnTo>
                  <a:pt x="664953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24077" y="4558284"/>
            <a:ext cx="579882" cy="7947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52166" y="4373879"/>
            <a:ext cx="574040" cy="979169"/>
          </a:xfrm>
          <a:custGeom>
            <a:avLst/>
            <a:gdLst/>
            <a:ahLst/>
            <a:cxnLst/>
            <a:rect l="l" t="t" r="r" b="b"/>
            <a:pathLst>
              <a:path w="574039" h="979170">
                <a:moveTo>
                  <a:pt x="573446" y="979170"/>
                </a:moveTo>
                <a:lnTo>
                  <a:pt x="565249" y="922845"/>
                </a:lnTo>
                <a:lnTo>
                  <a:pt x="556267" y="876410"/>
                </a:lnTo>
                <a:lnTo>
                  <a:pt x="545500" y="830389"/>
                </a:lnTo>
                <a:lnTo>
                  <a:pt x="533002" y="784790"/>
                </a:lnTo>
                <a:lnTo>
                  <a:pt x="518828" y="739623"/>
                </a:lnTo>
                <a:lnTo>
                  <a:pt x="503033" y="694899"/>
                </a:lnTo>
                <a:lnTo>
                  <a:pt x="485670" y="650628"/>
                </a:lnTo>
                <a:lnTo>
                  <a:pt x="466794" y="606818"/>
                </a:lnTo>
                <a:lnTo>
                  <a:pt x="446461" y="563479"/>
                </a:lnTo>
                <a:lnTo>
                  <a:pt x="424723" y="520622"/>
                </a:lnTo>
                <a:lnTo>
                  <a:pt x="401636" y="478257"/>
                </a:lnTo>
                <a:lnTo>
                  <a:pt x="377253" y="436392"/>
                </a:lnTo>
                <a:lnTo>
                  <a:pt x="351631" y="395038"/>
                </a:lnTo>
                <a:lnTo>
                  <a:pt x="324822" y="354205"/>
                </a:lnTo>
                <a:lnTo>
                  <a:pt x="296881" y="313901"/>
                </a:lnTo>
                <a:lnTo>
                  <a:pt x="267864" y="274138"/>
                </a:lnTo>
                <a:lnTo>
                  <a:pt x="237824" y="234925"/>
                </a:lnTo>
                <a:lnTo>
                  <a:pt x="206815" y="196271"/>
                </a:lnTo>
                <a:lnTo>
                  <a:pt x="174893" y="158186"/>
                </a:lnTo>
                <a:lnTo>
                  <a:pt x="142111" y="120680"/>
                </a:lnTo>
                <a:lnTo>
                  <a:pt x="108524" y="83764"/>
                </a:lnTo>
                <a:lnTo>
                  <a:pt x="74187" y="47446"/>
                </a:lnTo>
                <a:lnTo>
                  <a:pt x="39154" y="11736"/>
                </a:lnTo>
                <a:lnTo>
                  <a:pt x="27222" y="0"/>
                </a:lnTo>
                <a:lnTo>
                  <a:pt x="0" y="0"/>
                </a:lnTo>
                <a:lnTo>
                  <a:pt x="23451" y="22997"/>
                </a:lnTo>
                <a:lnTo>
                  <a:pt x="58251" y="58353"/>
                </a:lnTo>
                <a:lnTo>
                  <a:pt x="92364" y="94310"/>
                </a:lnTo>
                <a:lnTo>
                  <a:pt x="125735" y="130860"/>
                </a:lnTo>
                <a:lnTo>
                  <a:pt x="158309" y="167992"/>
                </a:lnTo>
                <a:lnTo>
                  <a:pt x="190034" y="205697"/>
                </a:lnTo>
                <a:lnTo>
                  <a:pt x="220853" y="243966"/>
                </a:lnTo>
                <a:lnTo>
                  <a:pt x="250712" y="282790"/>
                </a:lnTo>
                <a:lnTo>
                  <a:pt x="279557" y="322158"/>
                </a:lnTo>
                <a:lnTo>
                  <a:pt x="307333" y="362062"/>
                </a:lnTo>
                <a:lnTo>
                  <a:pt x="333986" y="402493"/>
                </a:lnTo>
                <a:lnTo>
                  <a:pt x="359461" y="443440"/>
                </a:lnTo>
                <a:lnTo>
                  <a:pt x="383704" y="484895"/>
                </a:lnTo>
                <a:lnTo>
                  <a:pt x="406661" y="526847"/>
                </a:lnTo>
                <a:lnTo>
                  <a:pt x="428275" y="569289"/>
                </a:lnTo>
                <a:lnTo>
                  <a:pt x="448495" y="612209"/>
                </a:lnTo>
                <a:lnTo>
                  <a:pt x="467263" y="655600"/>
                </a:lnTo>
                <a:lnTo>
                  <a:pt x="484527" y="699451"/>
                </a:lnTo>
                <a:lnTo>
                  <a:pt x="500232" y="743753"/>
                </a:lnTo>
                <a:lnTo>
                  <a:pt x="514322" y="788497"/>
                </a:lnTo>
                <a:lnTo>
                  <a:pt x="526744" y="833673"/>
                </a:lnTo>
                <a:lnTo>
                  <a:pt x="537444" y="879272"/>
                </a:lnTo>
                <a:lnTo>
                  <a:pt x="546366" y="925284"/>
                </a:lnTo>
                <a:lnTo>
                  <a:pt x="553456" y="971701"/>
                </a:lnTo>
                <a:lnTo>
                  <a:pt x="554286" y="979170"/>
                </a:lnTo>
                <a:lnTo>
                  <a:pt x="573446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476750" y="5353050"/>
            <a:ext cx="110489" cy="13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0325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24077" y="5353050"/>
            <a:ext cx="579882" cy="9791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687605" y="4639654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506453" y="5353050"/>
            <a:ext cx="28575" cy="134620"/>
          </a:xfrm>
          <a:custGeom>
            <a:avLst/>
            <a:gdLst/>
            <a:ahLst/>
            <a:cxnLst/>
            <a:rect l="l" t="t" r="r" b="b"/>
            <a:pathLst>
              <a:path w="28575" h="134620">
                <a:moveTo>
                  <a:pt x="27952" y="133350"/>
                </a:moveTo>
                <a:lnTo>
                  <a:pt x="26655" y="85360"/>
                </a:lnTo>
                <a:lnTo>
                  <a:pt x="23354" y="37745"/>
                </a:lnTo>
                <a:lnTo>
                  <a:pt x="19160" y="0"/>
                </a:lnTo>
                <a:lnTo>
                  <a:pt x="0" y="0"/>
                </a:lnTo>
                <a:lnTo>
                  <a:pt x="4373" y="39342"/>
                </a:lnTo>
                <a:lnTo>
                  <a:pt x="7635" y="86539"/>
                </a:lnTo>
                <a:lnTo>
                  <a:pt x="8902" y="134112"/>
                </a:lnTo>
                <a:lnTo>
                  <a:pt x="27952" y="1333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0231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4470146" y="5508752"/>
            <a:ext cx="13379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2955" algn="l"/>
              </a:tabLst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	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24077" y="6332220"/>
            <a:ext cx="579882" cy="12801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571803"/>
            <a:ext cx="257048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27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4" y="48006"/>
                </a:moveTo>
                <a:lnTo>
                  <a:pt x="1003554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4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23638" y="3346703"/>
            <a:ext cx="284480" cy="48260"/>
          </a:xfrm>
          <a:custGeom>
            <a:avLst/>
            <a:gdLst/>
            <a:ahLst/>
            <a:cxnLst/>
            <a:rect l="l" t="t" r="r" b="b"/>
            <a:pathLst>
              <a:path w="284479" h="48260">
                <a:moveTo>
                  <a:pt x="284065" y="48006"/>
                </a:moveTo>
                <a:lnTo>
                  <a:pt x="2286" y="0"/>
                </a:lnTo>
                <a:lnTo>
                  <a:pt x="0" y="12954"/>
                </a:lnTo>
                <a:lnTo>
                  <a:pt x="206001" y="48006"/>
                </a:lnTo>
                <a:lnTo>
                  <a:pt x="284065" y="480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127504" y="4261103"/>
            <a:ext cx="1003935" cy="113030"/>
          </a:xfrm>
          <a:custGeom>
            <a:avLst/>
            <a:gdLst/>
            <a:ahLst/>
            <a:cxnLst/>
            <a:rect l="l" t="t" r="r" b="b"/>
            <a:pathLst>
              <a:path w="1003935" h="113029">
                <a:moveTo>
                  <a:pt x="1003554" y="112775"/>
                </a:moveTo>
                <a:lnTo>
                  <a:pt x="1003554" y="0"/>
                </a:lnTo>
                <a:lnTo>
                  <a:pt x="0" y="0"/>
                </a:lnTo>
                <a:lnTo>
                  <a:pt x="0" y="112775"/>
                </a:lnTo>
                <a:lnTo>
                  <a:pt x="6095" y="112775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112775"/>
                </a:lnTo>
                <a:lnTo>
                  <a:pt x="1003554" y="112775"/>
                </a:lnTo>
                <a:close/>
              </a:path>
              <a:path w="1003935" h="113029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113029">
                <a:moveTo>
                  <a:pt x="12953" y="112775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112775"/>
                </a:lnTo>
                <a:lnTo>
                  <a:pt x="12953" y="112775"/>
                </a:lnTo>
                <a:close/>
              </a:path>
              <a:path w="1003935" h="113029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113029">
                <a:moveTo>
                  <a:pt x="996695" y="112775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112775"/>
                </a:lnTo>
                <a:lnTo>
                  <a:pt x="996695" y="11277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27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124200" y="4034028"/>
            <a:ext cx="853440" cy="340360"/>
          </a:xfrm>
          <a:custGeom>
            <a:avLst/>
            <a:gdLst/>
            <a:ahLst/>
            <a:cxnLst/>
            <a:rect l="l" t="t" r="r" b="b"/>
            <a:pathLst>
              <a:path w="853439" h="340360">
                <a:moveTo>
                  <a:pt x="853127" y="339851"/>
                </a:moveTo>
                <a:lnTo>
                  <a:pt x="798825" y="295932"/>
                </a:lnTo>
                <a:lnTo>
                  <a:pt x="761339" y="267889"/>
                </a:lnTo>
                <a:lnTo>
                  <a:pt x="723148" y="241005"/>
                </a:lnTo>
                <a:lnTo>
                  <a:pt x="684290" y="215321"/>
                </a:lnTo>
                <a:lnTo>
                  <a:pt x="644798" y="190875"/>
                </a:lnTo>
                <a:lnTo>
                  <a:pt x="604710" y="167709"/>
                </a:lnTo>
                <a:lnTo>
                  <a:pt x="564061" y="145861"/>
                </a:lnTo>
                <a:lnTo>
                  <a:pt x="522886" y="125372"/>
                </a:lnTo>
                <a:lnTo>
                  <a:pt x="481221" y="106281"/>
                </a:lnTo>
                <a:lnTo>
                  <a:pt x="439102" y="88629"/>
                </a:lnTo>
                <a:lnTo>
                  <a:pt x="396564" y="72455"/>
                </a:lnTo>
                <a:lnTo>
                  <a:pt x="353643" y="57799"/>
                </a:lnTo>
                <a:lnTo>
                  <a:pt x="310375" y="44702"/>
                </a:lnTo>
                <a:lnTo>
                  <a:pt x="266795" y="33203"/>
                </a:lnTo>
                <a:lnTo>
                  <a:pt x="222938" y="23341"/>
                </a:lnTo>
                <a:lnTo>
                  <a:pt x="178842" y="15158"/>
                </a:lnTo>
                <a:lnTo>
                  <a:pt x="134540" y="8692"/>
                </a:lnTo>
                <a:lnTo>
                  <a:pt x="90037" y="3981"/>
                </a:lnTo>
                <a:lnTo>
                  <a:pt x="45464" y="1073"/>
                </a:lnTo>
                <a:lnTo>
                  <a:pt x="762" y="0"/>
                </a:lnTo>
                <a:lnTo>
                  <a:pt x="0" y="19050"/>
                </a:lnTo>
                <a:lnTo>
                  <a:pt x="45070" y="20171"/>
                </a:lnTo>
                <a:lnTo>
                  <a:pt x="90069" y="23183"/>
                </a:lnTo>
                <a:lnTo>
                  <a:pt x="134863" y="28034"/>
                </a:lnTo>
                <a:lnTo>
                  <a:pt x="179510" y="34693"/>
                </a:lnTo>
                <a:lnTo>
                  <a:pt x="223942" y="43113"/>
                </a:lnTo>
                <a:lnTo>
                  <a:pt x="268120" y="53254"/>
                </a:lnTo>
                <a:lnTo>
                  <a:pt x="312007" y="65073"/>
                </a:lnTo>
                <a:lnTo>
                  <a:pt x="355567" y="78528"/>
                </a:lnTo>
                <a:lnTo>
                  <a:pt x="398761" y="93579"/>
                </a:lnTo>
                <a:lnTo>
                  <a:pt x="441553" y="110182"/>
                </a:lnTo>
                <a:lnTo>
                  <a:pt x="483905" y="128297"/>
                </a:lnTo>
                <a:lnTo>
                  <a:pt x="525779" y="147880"/>
                </a:lnTo>
                <a:lnTo>
                  <a:pt x="567139" y="168892"/>
                </a:lnTo>
                <a:lnTo>
                  <a:pt x="607947" y="191289"/>
                </a:lnTo>
                <a:lnTo>
                  <a:pt x="648165" y="215029"/>
                </a:lnTo>
                <a:lnTo>
                  <a:pt x="687757" y="240072"/>
                </a:lnTo>
                <a:lnTo>
                  <a:pt x="726685" y="266375"/>
                </a:lnTo>
                <a:lnTo>
                  <a:pt x="764912" y="293897"/>
                </a:lnTo>
                <a:lnTo>
                  <a:pt x="802400" y="322595"/>
                </a:lnTo>
                <a:lnTo>
                  <a:pt x="823635" y="339851"/>
                </a:lnTo>
                <a:lnTo>
                  <a:pt x="853127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736840" y="2303313"/>
            <a:ext cx="1708785" cy="1488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34925" marR="5080" indent="-22860">
              <a:lnSpc>
                <a:spcPct val="114300"/>
              </a:lnSpc>
              <a:spcBef>
                <a:spcPts val="95"/>
              </a:spcBef>
              <a:tabLst>
                <a:tab pos="1001394" algn="l"/>
                <a:tab pos="1023619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127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3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5" y="431292"/>
                </a:lnTo>
                <a:lnTo>
                  <a:pt x="6095" y="419100"/>
                </a:lnTo>
                <a:lnTo>
                  <a:pt x="12953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5" y="419100"/>
                </a:lnTo>
                <a:lnTo>
                  <a:pt x="12953" y="425196"/>
                </a:lnTo>
                <a:lnTo>
                  <a:pt x="12953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3" y="431292"/>
                </a:moveTo>
                <a:lnTo>
                  <a:pt x="12953" y="425196"/>
                </a:lnTo>
                <a:lnTo>
                  <a:pt x="6095" y="419100"/>
                </a:lnTo>
                <a:lnTo>
                  <a:pt x="6095" y="431292"/>
                </a:lnTo>
                <a:lnTo>
                  <a:pt x="12953" y="431292"/>
                </a:lnTo>
                <a:close/>
              </a:path>
              <a:path w="1003935" h="431800">
                <a:moveTo>
                  <a:pt x="1003554" y="431292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4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124200" y="3576828"/>
            <a:ext cx="1882139" cy="797560"/>
          </a:xfrm>
          <a:custGeom>
            <a:avLst/>
            <a:gdLst/>
            <a:ahLst/>
            <a:cxnLst/>
            <a:rect l="l" t="t" r="r" b="b"/>
            <a:pathLst>
              <a:path w="1882139" h="797560">
                <a:moveTo>
                  <a:pt x="1881966" y="797051"/>
                </a:moveTo>
                <a:lnTo>
                  <a:pt x="1835785" y="751513"/>
                </a:lnTo>
                <a:lnTo>
                  <a:pt x="1800700" y="718598"/>
                </a:lnTo>
                <a:lnTo>
                  <a:pt x="1765180" y="686557"/>
                </a:lnTo>
                <a:lnTo>
                  <a:pt x="1729284" y="655409"/>
                </a:lnTo>
                <a:lnTo>
                  <a:pt x="1693067" y="625177"/>
                </a:lnTo>
                <a:lnTo>
                  <a:pt x="1656587" y="595884"/>
                </a:lnTo>
                <a:lnTo>
                  <a:pt x="1617555" y="565675"/>
                </a:lnTo>
                <a:lnTo>
                  <a:pt x="1577930" y="536117"/>
                </a:lnTo>
                <a:lnTo>
                  <a:pt x="1537728" y="507222"/>
                </a:lnTo>
                <a:lnTo>
                  <a:pt x="1496967" y="479002"/>
                </a:lnTo>
                <a:lnTo>
                  <a:pt x="1455665" y="451467"/>
                </a:lnTo>
                <a:lnTo>
                  <a:pt x="1413838" y="424628"/>
                </a:lnTo>
                <a:lnTo>
                  <a:pt x="1371503" y="398499"/>
                </a:lnTo>
                <a:lnTo>
                  <a:pt x="1328679" y="373088"/>
                </a:lnTo>
                <a:lnTo>
                  <a:pt x="1285383" y="348409"/>
                </a:lnTo>
                <a:lnTo>
                  <a:pt x="1241631" y="324472"/>
                </a:lnTo>
                <a:lnTo>
                  <a:pt x="1197440" y="301289"/>
                </a:lnTo>
                <a:lnTo>
                  <a:pt x="1152829" y="278872"/>
                </a:lnTo>
                <a:lnTo>
                  <a:pt x="1107815" y="257231"/>
                </a:lnTo>
                <a:lnTo>
                  <a:pt x="1062413" y="236377"/>
                </a:lnTo>
                <a:lnTo>
                  <a:pt x="1016643" y="216324"/>
                </a:lnTo>
                <a:lnTo>
                  <a:pt x="970521" y="197081"/>
                </a:lnTo>
                <a:lnTo>
                  <a:pt x="924064" y="178660"/>
                </a:lnTo>
                <a:lnTo>
                  <a:pt x="877290" y="161072"/>
                </a:lnTo>
                <a:lnTo>
                  <a:pt x="830216" y="144329"/>
                </a:lnTo>
                <a:lnTo>
                  <a:pt x="782859" y="128443"/>
                </a:lnTo>
                <a:lnTo>
                  <a:pt x="735236" y="113424"/>
                </a:lnTo>
                <a:lnTo>
                  <a:pt x="687365" y="99285"/>
                </a:lnTo>
                <a:lnTo>
                  <a:pt x="639263" y="86035"/>
                </a:lnTo>
                <a:lnTo>
                  <a:pt x="590947" y="73688"/>
                </a:lnTo>
                <a:lnTo>
                  <a:pt x="542435" y="62253"/>
                </a:lnTo>
                <a:lnTo>
                  <a:pt x="493743" y="51744"/>
                </a:lnTo>
                <a:lnTo>
                  <a:pt x="444890" y="42170"/>
                </a:lnTo>
                <a:lnTo>
                  <a:pt x="395891" y="33543"/>
                </a:lnTo>
                <a:lnTo>
                  <a:pt x="346765" y="25875"/>
                </a:lnTo>
                <a:lnTo>
                  <a:pt x="297529" y="19177"/>
                </a:lnTo>
                <a:lnTo>
                  <a:pt x="248199" y="13461"/>
                </a:lnTo>
                <a:lnTo>
                  <a:pt x="198794" y="8738"/>
                </a:lnTo>
                <a:lnTo>
                  <a:pt x="149331" y="5018"/>
                </a:lnTo>
                <a:lnTo>
                  <a:pt x="99826" y="2315"/>
                </a:lnTo>
                <a:lnTo>
                  <a:pt x="50297" y="638"/>
                </a:lnTo>
                <a:lnTo>
                  <a:pt x="762" y="0"/>
                </a:lnTo>
                <a:lnTo>
                  <a:pt x="0" y="19050"/>
                </a:lnTo>
                <a:lnTo>
                  <a:pt x="48818" y="19552"/>
                </a:lnTo>
                <a:lnTo>
                  <a:pt x="97696" y="21108"/>
                </a:lnTo>
                <a:lnTo>
                  <a:pt x="146610" y="23706"/>
                </a:lnTo>
                <a:lnTo>
                  <a:pt x="195541" y="27332"/>
                </a:lnTo>
                <a:lnTo>
                  <a:pt x="244467" y="31974"/>
                </a:lnTo>
                <a:lnTo>
                  <a:pt x="293367" y="37619"/>
                </a:lnTo>
                <a:lnTo>
                  <a:pt x="342220" y="44255"/>
                </a:lnTo>
                <a:lnTo>
                  <a:pt x="391006" y="51869"/>
                </a:lnTo>
                <a:lnTo>
                  <a:pt x="439704" y="60449"/>
                </a:lnTo>
                <a:lnTo>
                  <a:pt x="488292" y="69982"/>
                </a:lnTo>
                <a:lnTo>
                  <a:pt x="536749" y="80456"/>
                </a:lnTo>
                <a:lnTo>
                  <a:pt x="585055" y="91857"/>
                </a:lnTo>
                <a:lnTo>
                  <a:pt x="633188" y="104174"/>
                </a:lnTo>
                <a:lnTo>
                  <a:pt x="681128" y="117393"/>
                </a:lnTo>
                <a:lnTo>
                  <a:pt x="728853" y="131503"/>
                </a:lnTo>
                <a:lnTo>
                  <a:pt x="776343" y="146490"/>
                </a:lnTo>
                <a:lnTo>
                  <a:pt x="823576" y="162341"/>
                </a:lnTo>
                <a:lnTo>
                  <a:pt x="870532" y="179046"/>
                </a:lnTo>
                <a:lnTo>
                  <a:pt x="917190" y="196590"/>
                </a:lnTo>
                <a:lnTo>
                  <a:pt x="963528" y="214961"/>
                </a:lnTo>
                <a:lnTo>
                  <a:pt x="1009526" y="234147"/>
                </a:lnTo>
                <a:lnTo>
                  <a:pt x="1055163" y="254134"/>
                </a:lnTo>
                <a:lnTo>
                  <a:pt x="1100417" y="274912"/>
                </a:lnTo>
                <a:lnTo>
                  <a:pt x="1145269" y="296465"/>
                </a:lnTo>
                <a:lnTo>
                  <a:pt x="1189696" y="318784"/>
                </a:lnTo>
                <a:lnTo>
                  <a:pt x="1233677" y="341854"/>
                </a:lnTo>
                <a:lnTo>
                  <a:pt x="1277193" y="365662"/>
                </a:lnTo>
                <a:lnTo>
                  <a:pt x="1320222" y="390198"/>
                </a:lnTo>
                <a:lnTo>
                  <a:pt x="1362742" y="415447"/>
                </a:lnTo>
                <a:lnTo>
                  <a:pt x="1404733" y="441398"/>
                </a:lnTo>
                <a:lnTo>
                  <a:pt x="1446175" y="468037"/>
                </a:lnTo>
                <a:lnTo>
                  <a:pt x="1487045" y="495352"/>
                </a:lnTo>
                <a:lnTo>
                  <a:pt x="1527323" y="523331"/>
                </a:lnTo>
                <a:lnTo>
                  <a:pt x="1566988" y="551961"/>
                </a:lnTo>
                <a:lnTo>
                  <a:pt x="1606019" y="581229"/>
                </a:lnTo>
                <a:lnTo>
                  <a:pt x="1644395" y="611124"/>
                </a:lnTo>
                <a:lnTo>
                  <a:pt x="1681652" y="640961"/>
                </a:lnTo>
                <a:lnTo>
                  <a:pt x="1718637" y="671798"/>
                </a:lnTo>
                <a:lnTo>
                  <a:pt x="1755287" y="703609"/>
                </a:lnTo>
                <a:lnTo>
                  <a:pt x="1791540" y="736372"/>
                </a:lnTo>
                <a:lnTo>
                  <a:pt x="1827333" y="770060"/>
                </a:lnTo>
                <a:lnTo>
                  <a:pt x="1854855" y="797051"/>
                </a:lnTo>
                <a:lnTo>
                  <a:pt x="1881966" y="7970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795781" y="3832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94103" y="3586734"/>
            <a:ext cx="540385" cy="464184"/>
          </a:xfrm>
          <a:custGeom>
            <a:avLst/>
            <a:gdLst/>
            <a:ahLst/>
            <a:cxnLst/>
            <a:rect l="l" t="t" r="r" b="b"/>
            <a:pathLst>
              <a:path w="540385" h="464185">
                <a:moveTo>
                  <a:pt x="511361" y="24272"/>
                </a:moveTo>
                <a:lnTo>
                  <a:pt x="492652" y="27719"/>
                </a:lnTo>
                <a:lnTo>
                  <a:pt x="0" y="449579"/>
                </a:lnTo>
                <a:lnTo>
                  <a:pt x="12954" y="464057"/>
                </a:lnTo>
                <a:lnTo>
                  <a:pt x="505210" y="41917"/>
                </a:lnTo>
                <a:lnTo>
                  <a:pt x="511361" y="24272"/>
                </a:lnTo>
                <a:close/>
              </a:path>
              <a:path w="540385" h="464185">
                <a:moveTo>
                  <a:pt x="540258" y="0"/>
                </a:moveTo>
                <a:lnTo>
                  <a:pt x="437388" y="18287"/>
                </a:lnTo>
                <a:lnTo>
                  <a:pt x="432054" y="19812"/>
                </a:lnTo>
                <a:lnTo>
                  <a:pt x="428244" y="24383"/>
                </a:lnTo>
                <a:lnTo>
                  <a:pt x="429006" y="29717"/>
                </a:lnTo>
                <a:lnTo>
                  <a:pt x="430530" y="35051"/>
                </a:lnTo>
                <a:lnTo>
                  <a:pt x="435102" y="38100"/>
                </a:lnTo>
                <a:lnTo>
                  <a:pt x="440436" y="37337"/>
                </a:lnTo>
                <a:lnTo>
                  <a:pt x="492652" y="27719"/>
                </a:lnTo>
                <a:lnTo>
                  <a:pt x="519684" y="4571"/>
                </a:lnTo>
                <a:lnTo>
                  <a:pt x="531876" y="19050"/>
                </a:lnTo>
                <a:lnTo>
                  <a:pt x="531876" y="24028"/>
                </a:lnTo>
                <a:lnTo>
                  <a:pt x="540258" y="0"/>
                </a:lnTo>
                <a:close/>
              </a:path>
              <a:path w="540385" h="464185">
                <a:moveTo>
                  <a:pt x="531876" y="24028"/>
                </a:moveTo>
                <a:lnTo>
                  <a:pt x="531876" y="19050"/>
                </a:lnTo>
                <a:lnTo>
                  <a:pt x="505210" y="41917"/>
                </a:lnTo>
                <a:lnTo>
                  <a:pt x="487680" y="92201"/>
                </a:lnTo>
                <a:lnTo>
                  <a:pt x="486156" y="97536"/>
                </a:lnTo>
                <a:lnTo>
                  <a:pt x="488442" y="102869"/>
                </a:lnTo>
                <a:lnTo>
                  <a:pt x="493776" y="104393"/>
                </a:lnTo>
                <a:lnTo>
                  <a:pt x="498348" y="105917"/>
                </a:lnTo>
                <a:lnTo>
                  <a:pt x="503682" y="103631"/>
                </a:lnTo>
                <a:lnTo>
                  <a:pt x="505968" y="98298"/>
                </a:lnTo>
                <a:lnTo>
                  <a:pt x="531876" y="24028"/>
                </a:lnTo>
                <a:close/>
              </a:path>
              <a:path w="540385" h="464185">
                <a:moveTo>
                  <a:pt x="531876" y="19050"/>
                </a:moveTo>
                <a:lnTo>
                  <a:pt x="519684" y="4571"/>
                </a:lnTo>
                <a:lnTo>
                  <a:pt x="492652" y="27719"/>
                </a:lnTo>
                <a:lnTo>
                  <a:pt x="511361" y="24272"/>
                </a:lnTo>
                <a:lnTo>
                  <a:pt x="516636" y="9143"/>
                </a:lnTo>
                <a:lnTo>
                  <a:pt x="527304" y="21336"/>
                </a:lnTo>
                <a:lnTo>
                  <a:pt x="527304" y="22970"/>
                </a:lnTo>
                <a:lnTo>
                  <a:pt x="531876" y="19050"/>
                </a:lnTo>
                <a:close/>
              </a:path>
              <a:path w="540385" h="464185">
                <a:moveTo>
                  <a:pt x="527304" y="22970"/>
                </a:moveTo>
                <a:lnTo>
                  <a:pt x="527304" y="21336"/>
                </a:lnTo>
                <a:lnTo>
                  <a:pt x="511361" y="24272"/>
                </a:lnTo>
                <a:lnTo>
                  <a:pt x="505210" y="41917"/>
                </a:lnTo>
                <a:lnTo>
                  <a:pt x="527304" y="22970"/>
                </a:lnTo>
                <a:close/>
              </a:path>
              <a:path w="540385" h="464185">
                <a:moveTo>
                  <a:pt x="527304" y="21336"/>
                </a:moveTo>
                <a:lnTo>
                  <a:pt x="516636" y="9143"/>
                </a:lnTo>
                <a:lnTo>
                  <a:pt x="511361" y="24272"/>
                </a:lnTo>
                <a:lnTo>
                  <a:pt x="527304" y="21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600200" y="3988308"/>
            <a:ext cx="534670" cy="110489"/>
          </a:xfrm>
          <a:custGeom>
            <a:avLst/>
            <a:gdLst/>
            <a:ahLst/>
            <a:cxnLst/>
            <a:rect l="l" t="t" r="r" b="b"/>
            <a:pathLst>
              <a:path w="534669" h="110489">
                <a:moveTo>
                  <a:pt x="495449" y="55554"/>
                </a:moveTo>
                <a:lnTo>
                  <a:pt x="478781" y="45719"/>
                </a:lnTo>
                <a:lnTo>
                  <a:pt x="0" y="45719"/>
                </a:lnTo>
                <a:lnTo>
                  <a:pt x="0" y="64769"/>
                </a:lnTo>
                <a:lnTo>
                  <a:pt x="479560" y="64769"/>
                </a:lnTo>
                <a:lnTo>
                  <a:pt x="495449" y="55554"/>
                </a:lnTo>
                <a:close/>
              </a:path>
              <a:path w="534669" h="110489">
                <a:moveTo>
                  <a:pt x="534162" y="55625"/>
                </a:moveTo>
                <a:lnTo>
                  <a:pt x="443484" y="3047"/>
                </a:lnTo>
                <a:lnTo>
                  <a:pt x="438912" y="0"/>
                </a:lnTo>
                <a:lnTo>
                  <a:pt x="432816" y="1524"/>
                </a:lnTo>
                <a:lnTo>
                  <a:pt x="430530" y="6095"/>
                </a:lnTo>
                <a:lnTo>
                  <a:pt x="427482" y="10667"/>
                </a:lnTo>
                <a:lnTo>
                  <a:pt x="429006" y="16763"/>
                </a:lnTo>
                <a:lnTo>
                  <a:pt x="433578" y="19050"/>
                </a:lnTo>
                <a:lnTo>
                  <a:pt x="478781" y="45719"/>
                </a:lnTo>
                <a:lnTo>
                  <a:pt x="515112" y="45719"/>
                </a:lnTo>
                <a:lnTo>
                  <a:pt x="515112" y="66671"/>
                </a:lnTo>
                <a:lnTo>
                  <a:pt x="534162" y="55625"/>
                </a:lnTo>
                <a:close/>
              </a:path>
              <a:path w="534669" h="110489">
                <a:moveTo>
                  <a:pt x="515112" y="66671"/>
                </a:moveTo>
                <a:lnTo>
                  <a:pt x="515112" y="64769"/>
                </a:lnTo>
                <a:lnTo>
                  <a:pt x="479560" y="64769"/>
                </a:lnTo>
                <a:lnTo>
                  <a:pt x="433578" y="91439"/>
                </a:lnTo>
                <a:lnTo>
                  <a:pt x="429006" y="94487"/>
                </a:lnTo>
                <a:lnTo>
                  <a:pt x="427482" y="99821"/>
                </a:lnTo>
                <a:lnTo>
                  <a:pt x="430530" y="104393"/>
                </a:lnTo>
                <a:lnTo>
                  <a:pt x="432816" y="108965"/>
                </a:lnTo>
                <a:lnTo>
                  <a:pt x="438912" y="110489"/>
                </a:lnTo>
                <a:lnTo>
                  <a:pt x="443484" y="108203"/>
                </a:lnTo>
                <a:lnTo>
                  <a:pt x="515112" y="66671"/>
                </a:lnTo>
                <a:close/>
              </a:path>
              <a:path w="534669" h="110489">
                <a:moveTo>
                  <a:pt x="515112" y="64769"/>
                </a:moveTo>
                <a:lnTo>
                  <a:pt x="515112" y="45719"/>
                </a:lnTo>
                <a:lnTo>
                  <a:pt x="478781" y="45719"/>
                </a:lnTo>
                <a:lnTo>
                  <a:pt x="495449" y="55554"/>
                </a:lnTo>
                <a:lnTo>
                  <a:pt x="509778" y="47243"/>
                </a:lnTo>
                <a:lnTo>
                  <a:pt x="509778" y="64769"/>
                </a:lnTo>
                <a:lnTo>
                  <a:pt x="515112" y="64769"/>
                </a:lnTo>
                <a:close/>
              </a:path>
              <a:path w="534669" h="110489">
                <a:moveTo>
                  <a:pt x="509778" y="64769"/>
                </a:moveTo>
                <a:lnTo>
                  <a:pt x="509778" y="64007"/>
                </a:lnTo>
                <a:lnTo>
                  <a:pt x="495449" y="55554"/>
                </a:lnTo>
                <a:lnTo>
                  <a:pt x="479560" y="64769"/>
                </a:lnTo>
                <a:lnTo>
                  <a:pt x="509778" y="64769"/>
                </a:lnTo>
                <a:close/>
              </a:path>
              <a:path w="534669" h="110489">
                <a:moveTo>
                  <a:pt x="509778" y="64007"/>
                </a:moveTo>
                <a:lnTo>
                  <a:pt x="509778" y="47243"/>
                </a:lnTo>
                <a:lnTo>
                  <a:pt x="495449" y="55554"/>
                </a:lnTo>
                <a:lnTo>
                  <a:pt x="509778" y="640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94103" y="4036314"/>
            <a:ext cx="407034" cy="337820"/>
          </a:xfrm>
          <a:custGeom>
            <a:avLst/>
            <a:gdLst/>
            <a:ahLst/>
            <a:cxnLst/>
            <a:rect l="l" t="t" r="r" b="b"/>
            <a:pathLst>
              <a:path w="407035" h="337820">
                <a:moveTo>
                  <a:pt x="406588" y="337565"/>
                </a:moveTo>
                <a:lnTo>
                  <a:pt x="12954" y="0"/>
                </a:lnTo>
                <a:lnTo>
                  <a:pt x="0" y="14477"/>
                </a:lnTo>
                <a:lnTo>
                  <a:pt x="377304" y="337565"/>
                </a:lnTo>
                <a:lnTo>
                  <a:pt x="406588" y="3375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929639" y="3394709"/>
            <a:ext cx="3376929" cy="604520"/>
          </a:xfrm>
          <a:custGeom>
            <a:avLst/>
            <a:gdLst/>
            <a:ahLst/>
            <a:cxnLst/>
            <a:rect l="l" t="t" r="r" b="b"/>
            <a:pathLst>
              <a:path w="3376929" h="604520">
                <a:moveTo>
                  <a:pt x="3351827" y="563811"/>
                </a:moveTo>
                <a:lnTo>
                  <a:pt x="3342646" y="556177"/>
                </a:lnTo>
                <a:lnTo>
                  <a:pt x="78063" y="0"/>
                </a:lnTo>
                <a:lnTo>
                  <a:pt x="0" y="0"/>
                </a:lnTo>
                <a:lnTo>
                  <a:pt x="3339977" y="568309"/>
                </a:lnTo>
                <a:lnTo>
                  <a:pt x="3351827" y="563811"/>
                </a:lnTo>
                <a:close/>
              </a:path>
              <a:path w="3376929" h="604520">
                <a:moveTo>
                  <a:pt x="3365492" y="571999"/>
                </a:moveTo>
                <a:lnTo>
                  <a:pt x="3365492" y="560069"/>
                </a:lnTo>
                <a:lnTo>
                  <a:pt x="3363206" y="572262"/>
                </a:lnTo>
                <a:lnTo>
                  <a:pt x="3339977" y="568309"/>
                </a:lnTo>
                <a:lnTo>
                  <a:pt x="3279386" y="591312"/>
                </a:lnTo>
                <a:lnTo>
                  <a:pt x="3276338" y="592074"/>
                </a:lnTo>
                <a:lnTo>
                  <a:pt x="3274052" y="595884"/>
                </a:lnTo>
                <a:lnTo>
                  <a:pt x="3275576" y="598931"/>
                </a:lnTo>
                <a:lnTo>
                  <a:pt x="3277100" y="602741"/>
                </a:lnTo>
                <a:lnTo>
                  <a:pt x="3280148" y="604265"/>
                </a:lnTo>
                <a:lnTo>
                  <a:pt x="3283958" y="602741"/>
                </a:lnTo>
                <a:lnTo>
                  <a:pt x="3365492" y="571999"/>
                </a:lnTo>
                <a:close/>
              </a:path>
              <a:path w="3376929" h="604520">
                <a:moveTo>
                  <a:pt x="3376922" y="567689"/>
                </a:moveTo>
                <a:lnTo>
                  <a:pt x="3300722" y="504443"/>
                </a:lnTo>
                <a:lnTo>
                  <a:pt x="3297674" y="502157"/>
                </a:lnTo>
                <a:lnTo>
                  <a:pt x="3293864" y="502919"/>
                </a:lnTo>
                <a:lnTo>
                  <a:pt x="3291578" y="505205"/>
                </a:lnTo>
                <a:lnTo>
                  <a:pt x="3289292" y="508253"/>
                </a:lnTo>
                <a:lnTo>
                  <a:pt x="3290054" y="512063"/>
                </a:lnTo>
                <a:lnTo>
                  <a:pt x="3292340" y="514350"/>
                </a:lnTo>
                <a:lnTo>
                  <a:pt x="3342646" y="556177"/>
                </a:lnTo>
                <a:lnTo>
                  <a:pt x="3365492" y="560069"/>
                </a:lnTo>
                <a:lnTo>
                  <a:pt x="3365492" y="571999"/>
                </a:lnTo>
                <a:lnTo>
                  <a:pt x="3376922" y="567689"/>
                </a:lnTo>
                <a:close/>
              </a:path>
              <a:path w="3376929" h="604520">
                <a:moveTo>
                  <a:pt x="3361682" y="572002"/>
                </a:moveTo>
                <a:lnTo>
                  <a:pt x="3361682" y="560069"/>
                </a:lnTo>
                <a:lnTo>
                  <a:pt x="3360158" y="570738"/>
                </a:lnTo>
                <a:lnTo>
                  <a:pt x="3351827" y="563811"/>
                </a:lnTo>
                <a:lnTo>
                  <a:pt x="3339977" y="568309"/>
                </a:lnTo>
                <a:lnTo>
                  <a:pt x="3361682" y="572002"/>
                </a:lnTo>
                <a:close/>
              </a:path>
              <a:path w="3376929" h="604520">
                <a:moveTo>
                  <a:pt x="3365492" y="560069"/>
                </a:moveTo>
                <a:lnTo>
                  <a:pt x="3342646" y="556177"/>
                </a:lnTo>
                <a:lnTo>
                  <a:pt x="3351827" y="563811"/>
                </a:lnTo>
                <a:lnTo>
                  <a:pt x="3361682" y="560069"/>
                </a:lnTo>
                <a:lnTo>
                  <a:pt x="3361682" y="572002"/>
                </a:lnTo>
                <a:lnTo>
                  <a:pt x="3363206" y="572262"/>
                </a:lnTo>
                <a:lnTo>
                  <a:pt x="3365492" y="560069"/>
                </a:lnTo>
                <a:close/>
              </a:path>
              <a:path w="3376929" h="604520">
                <a:moveTo>
                  <a:pt x="3361682" y="560069"/>
                </a:moveTo>
                <a:lnTo>
                  <a:pt x="3351827" y="563811"/>
                </a:lnTo>
                <a:lnTo>
                  <a:pt x="3360158" y="570738"/>
                </a:lnTo>
                <a:lnTo>
                  <a:pt x="3361682" y="560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127504" y="4373879"/>
            <a:ext cx="1003935" cy="367030"/>
          </a:xfrm>
          <a:custGeom>
            <a:avLst/>
            <a:gdLst/>
            <a:ahLst/>
            <a:cxnLst/>
            <a:rect l="l" t="t" r="r" b="b"/>
            <a:pathLst>
              <a:path w="1003935" h="367029">
                <a:moveTo>
                  <a:pt x="12953" y="354330"/>
                </a:moveTo>
                <a:lnTo>
                  <a:pt x="12953" y="0"/>
                </a:lnTo>
                <a:lnTo>
                  <a:pt x="0" y="0"/>
                </a:lnTo>
                <a:lnTo>
                  <a:pt x="0" y="366522"/>
                </a:lnTo>
                <a:lnTo>
                  <a:pt x="6095" y="366522"/>
                </a:lnTo>
                <a:lnTo>
                  <a:pt x="6095" y="354330"/>
                </a:lnTo>
                <a:lnTo>
                  <a:pt x="12953" y="354330"/>
                </a:lnTo>
                <a:close/>
              </a:path>
              <a:path w="1003935" h="367029">
                <a:moveTo>
                  <a:pt x="996695" y="354330"/>
                </a:moveTo>
                <a:lnTo>
                  <a:pt x="6095" y="354330"/>
                </a:lnTo>
                <a:lnTo>
                  <a:pt x="12953" y="360425"/>
                </a:lnTo>
                <a:lnTo>
                  <a:pt x="12953" y="366522"/>
                </a:lnTo>
                <a:lnTo>
                  <a:pt x="990600" y="366522"/>
                </a:lnTo>
                <a:lnTo>
                  <a:pt x="990600" y="360425"/>
                </a:lnTo>
                <a:lnTo>
                  <a:pt x="996695" y="354330"/>
                </a:lnTo>
                <a:close/>
              </a:path>
              <a:path w="1003935" h="367029">
                <a:moveTo>
                  <a:pt x="12953" y="366522"/>
                </a:moveTo>
                <a:lnTo>
                  <a:pt x="12953" y="360425"/>
                </a:lnTo>
                <a:lnTo>
                  <a:pt x="6095" y="354330"/>
                </a:lnTo>
                <a:lnTo>
                  <a:pt x="6095" y="366522"/>
                </a:lnTo>
                <a:lnTo>
                  <a:pt x="12953" y="366522"/>
                </a:lnTo>
                <a:close/>
              </a:path>
              <a:path w="1003935" h="367029">
                <a:moveTo>
                  <a:pt x="1003554" y="366522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54330"/>
                </a:lnTo>
                <a:lnTo>
                  <a:pt x="996695" y="354330"/>
                </a:lnTo>
                <a:lnTo>
                  <a:pt x="996695" y="366522"/>
                </a:lnTo>
                <a:lnTo>
                  <a:pt x="1003554" y="366522"/>
                </a:lnTo>
                <a:close/>
              </a:path>
              <a:path w="1003935" h="367029">
                <a:moveTo>
                  <a:pt x="996695" y="366522"/>
                </a:moveTo>
                <a:lnTo>
                  <a:pt x="996695" y="354330"/>
                </a:lnTo>
                <a:lnTo>
                  <a:pt x="990600" y="360425"/>
                </a:lnTo>
                <a:lnTo>
                  <a:pt x="990600" y="366522"/>
                </a:lnTo>
                <a:lnTo>
                  <a:pt x="996695" y="36652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319782" y="2088134"/>
            <a:ext cx="3319779" cy="2592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1435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algn="ctr" marL="441325">
              <a:lnSpc>
                <a:spcPts val="2520"/>
              </a:lnSpc>
              <a:spcBef>
                <a:spcPts val="535"/>
              </a:spcBef>
            </a:pP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ts val="2760"/>
              </a:lnSpc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  <a:p>
            <a:pPr marL="12700" marR="2706370" indent="109220">
              <a:lnSpc>
                <a:spcPct val="125000"/>
              </a:lnSpc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124200" y="4491228"/>
            <a:ext cx="424180" cy="862330"/>
          </a:xfrm>
          <a:custGeom>
            <a:avLst/>
            <a:gdLst/>
            <a:ahLst/>
            <a:cxnLst/>
            <a:rect l="l" t="t" r="r" b="b"/>
            <a:pathLst>
              <a:path w="424179" h="862329">
                <a:moveTo>
                  <a:pt x="423893" y="861822"/>
                </a:moveTo>
                <a:lnTo>
                  <a:pt x="420538" y="820276"/>
                </a:lnTo>
                <a:lnTo>
                  <a:pt x="414910" y="768253"/>
                </a:lnTo>
                <a:lnTo>
                  <a:pt x="407845" y="716403"/>
                </a:lnTo>
                <a:lnTo>
                  <a:pt x="399324" y="664778"/>
                </a:lnTo>
                <a:lnTo>
                  <a:pt x="389326" y="613428"/>
                </a:lnTo>
                <a:lnTo>
                  <a:pt x="377830" y="562403"/>
                </a:lnTo>
                <a:lnTo>
                  <a:pt x="364816" y="511756"/>
                </a:lnTo>
                <a:lnTo>
                  <a:pt x="350265" y="461535"/>
                </a:lnTo>
                <a:lnTo>
                  <a:pt x="334155" y="411792"/>
                </a:lnTo>
                <a:lnTo>
                  <a:pt x="316467" y="362578"/>
                </a:lnTo>
                <a:lnTo>
                  <a:pt x="297179" y="313944"/>
                </a:lnTo>
                <a:lnTo>
                  <a:pt x="281113" y="277887"/>
                </a:lnTo>
                <a:lnTo>
                  <a:pt x="261706" y="238329"/>
                </a:lnTo>
                <a:lnTo>
                  <a:pt x="239080" y="196969"/>
                </a:lnTo>
                <a:lnTo>
                  <a:pt x="213356" y="155512"/>
                </a:lnTo>
                <a:lnTo>
                  <a:pt x="184656" y="115657"/>
                </a:lnTo>
                <a:lnTo>
                  <a:pt x="153101" y="79107"/>
                </a:lnTo>
                <a:lnTo>
                  <a:pt x="118813" y="47565"/>
                </a:lnTo>
                <a:lnTo>
                  <a:pt x="81913" y="22731"/>
                </a:lnTo>
                <a:lnTo>
                  <a:pt x="42522" y="6309"/>
                </a:lnTo>
                <a:lnTo>
                  <a:pt x="762" y="0"/>
                </a:lnTo>
                <a:lnTo>
                  <a:pt x="0" y="19050"/>
                </a:lnTo>
                <a:lnTo>
                  <a:pt x="43203" y="26504"/>
                </a:lnTo>
                <a:lnTo>
                  <a:pt x="83911" y="46019"/>
                </a:lnTo>
                <a:lnTo>
                  <a:pt x="121894" y="75229"/>
                </a:lnTo>
                <a:lnTo>
                  <a:pt x="156921" y="111767"/>
                </a:lnTo>
                <a:lnTo>
                  <a:pt x="188762" y="153267"/>
                </a:lnTo>
                <a:lnTo>
                  <a:pt x="217186" y="197363"/>
                </a:lnTo>
                <a:lnTo>
                  <a:pt x="241963" y="241689"/>
                </a:lnTo>
                <a:lnTo>
                  <a:pt x="262863" y="283878"/>
                </a:lnTo>
                <a:lnTo>
                  <a:pt x="279653" y="321563"/>
                </a:lnTo>
                <a:lnTo>
                  <a:pt x="298551" y="368684"/>
                </a:lnTo>
                <a:lnTo>
                  <a:pt x="315938" y="416856"/>
                </a:lnTo>
                <a:lnTo>
                  <a:pt x="331822" y="465941"/>
                </a:lnTo>
                <a:lnTo>
                  <a:pt x="346211" y="515803"/>
                </a:lnTo>
                <a:lnTo>
                  <a:pt x="359116" y="566305"/>
                </a:lnTo>
                <a:lnTo>
                  <a:pt x="370545" y="617309"/>
                </a:lnTo>
                <a:lnTo>
                  <a:pt x="380506" y="668678"/>
                </a:lnTo>
                <a:lnTo>
                  <a:pt x="389009" y="720275"/>
                </a:lnTo>
                <a:lnTo>
                  <a:pt x="396062" y="771963"/>
                </a:lnTo>
                <a:lnTo>
                  <a:pt x="401675" y="823605"/>
                </a:lnTo>
                <a:lnTo>
                  <a:pt x="404779" y="861822"/>
                </a:lnTo>
                <a:lnTo>
                  <a:pt x="423893" y="8618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947835" y="4373879"/>
            <a:ext cx="588645" cy="979169"/>
          </a:xfrm>
          <a:custGeom>
            <a:avLst/>
            <a:gdLst/>
            <a:ahLst/>
            <a:cxnLst/>
            <a:rect l="l" t="t" r="r" b="b"/>
            <a:pathLst>
              <a:path w="588645" h="979170">
                <a:moveTo>
                  <a:pt x="588086" y="979170"/>
                </a:moveTo>
                <a:lnTo>
                  <a:pt x="579389" y="917187"/>
                </a:lnTo>
                <a:lnTo>
                  <a:pt x="571079" y="873131"/>
                </a:lnTo>
                <a:lnTo>
                  <a:pt x="561174" y="829237"/>
                </a:lnTo>
                <a:lnTo>
                  <a:pt x="549710" y="785544"/>
                </a:lnTo>
                <a:lnTo>
                  <a:pt x="536723" y="742093"/>
                </a:lnTo>
                <a:lnTo>
                  <a:pt x="522248" y="698924"/>
                </a:lnTo>
                <a:lnTo>
                  <a:pt x="506320" y="656075"/>
                </a:lnTo>
                <a:lnTo>
                  <a:pt x="488977" y="613588"/>
                </a:lnTo>
                <a:lnTo>
                  <a:pt x="470252" y="571502"/>
                </a:lnTo>
                <a:lnTo>
                  <a:pt x="450182" y="529858"/>
                </a:lnTo>
                <a:lnTo>
                  <a:pt x="428803" y="488694"/>
                </a:lnTo>
                <a:lnTo>
                  <a:pt x="406149" y="448051"/>
                </a:lnTo>
                <a:lnTo>
                  <a:pt x="382257" y="407969"/>
                </a:lnTo>
                <a:lnTo>
                  <a:pt x="357163" y="368487"/>
                </a:lnTo>
                <a:lnTo>
                  <a:pt x="330901" y="329646"/>
                </a:lnTo>
                <a:lnTo>
                  <a:pt x="303508" y="291485"/>
                </a:lnTo>
                <a:lnTo>
                  <a:pt x="275020" y="254045"/>
                </a:lnTo>
                <a:lnTo>
                  <a:pt x="245471" y="217365"/>
                </a:lnTo>
                <a:lnTo>
                  <a:pt x="214897" y="181485"/>
                </a:lnTo>
                <a:lnTo>
                  <a:pt x="183335" y="146445"/>
                </a:lnTo>
                <a:lnTo>
                  <a:pt x="150819" y="112285"/>
                </a:lnTo>
                <a:lnTo>
                  <a:pt x="117386" y="79045"/>
                </a:lnTo>
                <a:lnTo>
                  <a:pt x="83071" y="46764"/>
                </a:lnTo>
                <a:lnTo>
                  <a:pt x="47909" y="15483"/>
                </a:lnTo>
                <a:lnTo>
                  <a:pt x="29492" y="0"/>
                </a:lnTo>
                <a:lnTo>
                  <a:pt x="0" y="0"/>
                </a:lnTo>
                <a:lnTo>
                  <a:pt x="15476" y="12576"/>
                </a:lnTo>
                <a:lnTo>
                  <a:pt x="51375" y="43502"/>
                </a:lnTo>
                <a:lnTo>
                  <a:pt x="86423" y="75479"/>
                </a:lnTo>
                <a:lnTo>
                  <a:pt x="120582" y="108466"/>
                </a:lnTo>
                <a:lnTo>
                  <a:pt x="153817" y="142420"/>
                </a:lnTo>
                <a:lnTo>
                  <a:pt x="186088" y="177300"/>
                </a:lnTo>
                <a:lnTo>
                  <a:pt x="217360" y="213064"/>
                </a:lnTo>
                <a:lnTo>
                  <a:pt x="247594" y="249669"/>
                </a:lnTo>
                <a:lnTo>
                  <a:pt x="276754" y="287075"/>
                </a:lnTo>
                <a:lnTo>
                  <a:pt x="304801" y="325240"/>
                </a:lnTo>
                <a:lnTo>
                  <a:pt x="331699" y="364121"/>
                </a:lnTo>
                <a:lnTo>
                  <a:pt x="357410" y="403677"/>
                </a:lnTo>
                <a:lnTo>
                  <a:pt x="381898" y="443866"/>
                </a:lnTo>
                <a:lnTo>
                  <a:pt x="405123" y="484647"/>
                </a:lnTo>
                <a:lnTo>
                  <a:pt x="427050" y="525976"/>
                </a:lnTo>
                <a:lnTo>
                  <a:pt x="447641" y="567814"/>
                </a:lnTo>
                <a:lnTo>
                  <a:pt x="466858" y="610117"/>
                </a:lnTo>
                <a:lnTo>
                  <a:pt x="484665" y="652844"/>
                </a:lnTo>
                <a:lnTo>
                  <a:pt x="501023" y="695953"/>
                </a:lnTo>
                <a:lnTo>
                  <a:pt x="515896" y="739402"/>
                </a:lnTo>
                <a:lnTo>
                  <a:pt x="529246" y="783150"/>
                </a:lnTo>
                <a:lnTo>
                  <a:pt x="541036" y="827155"/>
                </a:lnTo>
                <a:lnTo>
                  <a:pt x="551228" y="871374"/>
                </a:lnTo>
                <a:lnTo>
                  <a:pt x="559786" y="915767"/>
                </a:lnTo>
                <a:lnTo>
                  <a:pt x="566671" y="960291"/>
                </a:lnTo>
                <a:lnTo>
                  <a:pt x="568861" y="979170"/>
                </a:lnTo>
                <a:lnTo>
                  <a:pt x="588086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24077" y="4558284"/>
            <a:ext cx="579882" cy="7947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979055" y="4373879"/>
            <a:ext cx="547370" cy="979169"/>
          </a:xfrm>
          <a:custGeom>
            <a:avLst/>
            <a:gdLst/>
            <a:ahLst/>
            <a:cxnLst/>
            <a:rect l="l" t="t" r="r" b="b"/>
            <a:pathLst>
              <a:path w="547370" h="979170">
                <a:moveTo>
                  <a:pt x="547100" y="979170"/>
                </a:moveTo>
                <a:lnTo>
                  <a:pt x="536162" y="902267"/>
                </a:lnTo>
                <a:lnTo>
                  <a:pt x="526887" y="855288"/>
                </a:lnTo>
                <a:lnTo>
                  <a:pt x="515860" y="808682"/>
                </a:lnTo>
                <a:lnTo>
                  <a:pt x="503137" y="762470"/>
                </a:lnTo>
                <a:lnTo>
                  <a:pt x="488777" y="716673"/>
                </a:lnTo>
                <a:lnTo>
                  <a:pt x="472835" y="671314"/>
                </a:lnTo>
                <a:lnTo>
                  <a:pt x="455371" y="626414"/>
                </a:lnTo>
                <a:lnTo>
                  <a:pt x="436440" y="581996"/>
                </a:lnTo>
                <a:lnTo>
                  <a:pt x="416101" y="538080"/>
                </a:lnTo>
                <a:lnTo>
                  <a:pt x="394410" y="494688"/>
                </a:lnTo>
                <a:lnTo>
                  <a:pt x="371425" y="451843"/>
                </a:lnTo>
                <a:lnTo>
                  <a:pt x="347203" y="409566"/>
                </a:lnTo>
                <a:lnTo>
                  <a:pt x="321802" y="367879"/>
                </a:lnTo>
                <a:lnTo>
                  <a:pt x="295278" y="326803"/>
                </a:lnTo>
                <a:lnTo>
                  <a:pt x="267690" y="286360"/>
                </a:lnTo>
                <a:lnTo>
                  <a:pt x="239094" y="246573"/>
                </a:lnTo>
                <a:lnTo>
                  <a:pt x="209547" y="207462"/>
                </a:lnTo>
                <a:lnTo>
                  <a:pt x="179108" y="169049"/>
                </a:lnTo>
                <a:lnTo>
                  <a:pt x="147833" y="131357"/>
                </a:lnTo>
                <a:lnTo>
                  <a:pt x="115780" y="94407"/>
                </a:lnTo>
                <a:lnTo>
                  <a:pt x="83006" y="58220"/>
                </a:lnTo>
                <a:lnTo>
                  <a:pt x="49568" y="22819"/>
                </a:lnTo>
                <a:lnTo>
                  <a:pt x="27110" y="0"/>
                </a:lnTo>
                <a:lnTo>
                  <a:pt x="0" y="0"/>
                </a:lnTo>
                <a:lnTo>
                  <a:pt x="7748" y="7598"/>
                </a:lnTo>
                <a:lnTo>
                  <a:pt x="42432" y="43066"/>
                </a:lnTo>
                <a:lnTo>
                  <a:pt x="76467" y="79387"/>
                </a:lnTo>
                <a:lnTo>
                  <a:pt x="109790" y="116537"/>
                </a:lnTo>
                <a:lnTo>
                  <a:pt x="142339" y="154492"/>
                </a:lnTo>
                <a:lnTo>
                  <a:pt x="174050" y="193226"/>
                </a:lnTo>
                <a:lnTo>
                  <a:pt x="204861" y="232716"/>
                </a:lnTo>
                <a:lnTo>
                  <a:pt x="234708" y="272938"/>
                </a:lnTo>
                <a:lnTo>
                  <a:pt x="263529" y="313867"/>
                </a:lnTo>
                <a:lnTo>
                  <a:pt x="291261" y="355478"/>
                </a:lnTo>
                <a:lnTo>
                  <a:pt x="317842" y="397748"/>
                </a:lnTo>
                <a:lnTo>
                  <a:pt x="343207" y="440652"/>
                </a:lnTo>
                <a:lnTo>
                  <a:pt x="367294" y="484165"/>
                </a:lnTo>
                <a:lnTo>
                  <a:pt x="390041" y="528263"/>
                </a:lnTo>
                <a:lnTo>
                  <a:pt x="411384" y="572923"/>
                </a:lnTo>
                <a:lnTo>
                  <a:pt x="431261" y="618119"/>
                </a:lnTo>
                <a:lnTo>
                  <a:pt x="449609" y="663827"/>
                </a:lnTo>
                <a:lnTo>
                  <a:pt x="466364" y="710023"/>
                </a:lnTo>
                <a:lnTo>
                  <a:pt x="481464" y="756683"/>
                </a:lnTo>
                <a:lnTo>
                  <a:pt x="494846" y="803782"/>
                </a:lnTo>
                <a:lnTo>
                  <a:pt x="506447" y="851295"/>
                </a:lnTo>
                <a:lnTo>
                  <a:pt x="516204" y="899199"/>
                </a:lnTo>
                <a:lnTo>
                  <a:pt x="524055" y="947469"/>
                </a:lnTo>
                <a:lnTo>
                  <a:pt x="527890" y="979170"/>
                </a:lnTo>
                <a:lnTo>
                  <a:pt x="547100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971408" y="4373879"/>
            <a:ext cx="162953" cy="1272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486911" y="5353050"/>
            <a:ext cx="110489" cy="13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477511" y="5353050"/>
            <a:ext cx="110489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0325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24077" y="5353050"/>
            <a:ext cx="579882" cy="9791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687605" y="4639654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467350" y="5353050"/>
            <a:ext cx="111251" cy="1341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0231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470146" y="5508752"/>
            <a:ext cx="13379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2955" algn="l"/>
              </a:tabLst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	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24077" y="6332220"/>
            <a:ext cx="579882" cy="1280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571803"/>
            <a:ext cx="257048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27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4" y="48006"/>
                </a:moveTo>
                <a:lnTo>
                  <a:pt x="1003554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4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23638" y="3346703"/>
            <a:ext cx="284480" cy="48260"/>
          </a:xfrm>
          <a:custGeom>
            <a:avLst/>
            <a:gdLst/>
            <a:ahLst/>
            <a:cxnLst/>
            <a:rect l="l" t="t" r="r" b="b"/>
            <a:pathLst>
              <a:path w="284479" h="48260">
                <a:moveTo>
                  <a:pt x="284065" y="48006"/>
                </a:moveTo>
                <a:lnTo>
                  <a:pt x="2286" y="0"/>
                </a:lnTo>
                <a:lnTo>
                  <a:pt x="0" y="12954"/>
                </a:lnTo>
                <a:lnTo>
                  <a:pt x="206001" y="48006"/>
                </a:lnTo>
                <a:lnTo>
                  <a:pt x="284065" y="480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127504" y="4261103"/>
            <a:ext cx="1003935" cy="113030"/>
          </a:xfrm>
          <a:custGeom>
            <a:avLst/>
            <a:gdLst/>
            <a:ahLst/>
            <a:cxnLst/>
            <a:rect l="l" t="t" r="r" b="b"/>
            <a:pathLst>
              <a:path w="1003935" h="113029">
                <a:moveTo>
                  <a:pt x="1003554" y="112775"/>
                </a:moveTo>
                <a:lnTo>
                  <a:pt x="1003554" y="0"/>
                </a:lnTo>
                <a:lnTo>
                  <a:pt x="0" y="0"/>
                </a:lnTo>
                <a:lnTo>
                  <a:pt x="0" y="112775"/>
                </a:lnTo>
                <a:lnTo>
                  <a:pt x="6095" y="112775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112775"/>
                </a:lnTo>
                <a:lnTo>
                  <a:pt x="1003554" y="112775"/>
                </a:lnTo>
                <a:close/>
              </a:path>
              <a:path w="1003935" h="113029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113029">
                <a:moveTo>
                  <a:pt x="12953" y="112775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112775"/>
                </a:lnTo>
                <a:lnTo>
                  <a:pt x="12953" y="112775"/>
                </a:lnTo>
                <a:close/>
              </a:path>
              <a:path w="1003935" h="113029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113029">
                <a:moveTo>
                  <a:pt x="996695" y="112775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112775"/>
                </a:lnTo>
                <a:lnTo>
                  <a:pt x="996695" y="11277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27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124200" y="4034028"/>
            <a:ext cx="853440" cy="340360"/>
          </a:xfrm>
          <a:custGeom>
            <a:avLst/>
            <a:gdLst/>
            <a:ahLst/>
            <a:cxnLst/>
            <a:rect l="l" t="t" r="r" b="b"/>
            <a:pathLst>
              <a:path w="853439" h="340360">
                <a:moveTo>
                  <a:pt x="853127" y="339851"/>
                </a:moveTo>
                <a:lnTo>
                  <a:pt x="798825" y="295932"/>
                </a:lnTo>
                <a:lnTo>
                  <a:pt x="761339" y="267889"/>
                </a:lnTo>
                <a:lnTo>
                  <a:pt x="723148" y="241005"/>
                </a:lnTo>
                <a:lnTo>
                  <a:pt x="684290" y="215321"/>
                </a:lnTo>
                <a:lnTo>
                  <a:pt x="644798" y="190875"/>
                </a:lnTo>
                <a:lnTo>
                  <a:pt x="604710" y="167709"/>
                </a:lnTo>
                <a:lnTo>
                  <a:pt x="564061" y="145861"/>
                </a:lnTo>
                <a:lnTo>
                  <a:pt x="522886" y="125372"/>
                </a:lnTo>
                <a:lnTo>
                  <a:pt x="481221" y="106281"/>
                </a:lnTo>
                <a:lnTo>
                  <a:pt x="439102" y="88629"/>
                </a:lnTo>
                <a:lnTo>
                  <a:pt x="396564" y="72455"/>
                </a:lnTo>
                <a:lnTo>
                  <a:pt x="353643" y="57799"/>
                </a:lnTo>
                <a:lnTo>
                  <a:pt x="310375" y="44702"/>
                </a:lnTo>
                <a:lnTo>
                  <a:pt x="266795" y="33203"/>
                </a:lnTo>
                <a:lnTo>
                  <a:pt x="222938" y="23341"/>
                </a:lnTo>
                <a:lnTo>
                  <a:pt x="178842" y="15158"/>
                </a:lnTo>
                <a:lnTo>
                  <a:pt x="134540" y="8692"/>
                </a:lnTo>
                <a:lnTo>
                  <a:pt x="90037" y="3981"/>
                </a:lnTo>
                <a:lnTo>
                  <a:pt x="45464" y="1073"/>
                </a:lnTo>
                <a:lnTo>
                  <a:pt x="762" y="0"/>
                </a:lnTo>
                <a:lnTo>
                  <a:pt x="0" y="19050"/>
                </a:lnTo>
                <a:lnTo>
                  <a:pt x="45070" y="20171"/>
                </a:lnTo>
                <a:lnTo>
                  <a:pt x="90069" y="23183"/>
                </a:lnTo>
                <a:lnTo>
                  <a:pt x="134863" y="28034"/>
                </a:lnTo>
                <a:lnTo>
                  <a:pt x="179510" y="34693"/>
                </a:lnTo>
                <a:lnTo>
                  <a:pt x="223942" y="43113"/>
                </a:lnTo>
                <a:lnTo>
                  <a:pt x="268120" y="53254"/>
                </a:lnTo>
                <a:lnTo>
                  <a:pt x="312007" y="65073"/>
                </a:lnTo>
                <a:lnTo>
                  <a:pt x="355567" y="78528"/>
                </a:lnTo>
                <a:lnTo>
                  <a:pt x="398761" y="93579"/>
                </a:lnTo>
                <a:lnTo>
                  <a:pt x="441553" y="110182"/>
                </a:lnTo>
                <a:lnTo>
                  <a:pt x="483905" y="128297"/>
                </a:lnTo>
                <a:lnTo>
                  <a:pt x="525779" y="147880"/>
                </a:lnTo>
                <a:lnTo>
                  <a:pt x="567139" y="168892"/>
                </a:lnTo>
                <a:lnTo>
                  <a:pt x="607947" y="191289"/>
                </a:lnTo>
                <a:lnTo>
                  <a:pt x="648165" y="215029"/>
                </a:lnTo>
                <a:lnTo>
                  <a:pt x="687757" y="240072"/>
                </a:lnTo>
                <a:lnTo>
                  <a:pt x="726685" y="266375"/>
                </a:lnTo>
                <a:lnTo>
                  <a:pt x="764912" y="293897"/>
                </a:lnTo>
                <a:lnTo>
                  <a:pt x="802400" y="322595"/>
                </a:lnTo>
                <a:lnTo>
                  <a:pt x="823635" y="339851"/>
                </a:lnTo>
                <a:lnTo>
                  <a:pt x="853127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736840" y="2303313"/>
            <a:ext cx="1708785" cy="1488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34925" marR="5080" indent="-22860">
              <a:lnSpc>
                <a:spcPct val="114300"/>
              </a:lnSpc>
              <a:spcBef>
                <a:spcPts val="95"/>
              </a:spcBef>
              <a:tabLst>
                <a:tab pos="1001394" algn="l"/>
                <a:tab pos="1023619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127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3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5" y="431292"/>
                </a:lnTo>
                <a:lnTo>
                  <a:pt x="6095" y="419100"/>
                </a:lnTo>
                <a:lnTo>
                  <a:pt x="12953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5" y="419100"/>
                </a:lnTo>
                <a:lnTo>
                  <a:pt x="12953" y="425196"/>
                </a:lnTo>
                <a:lnTo>
                  <a:pt x="12953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3" y="431292"/>
                </a:moveTo>
                <a:lnTo>
                  <a:pt x="12953" y="425196"/>
                </a:lnTo>
                <a:lnTo>
                  <a:pt x="6095" y="419100"/>
                </a:lnTo>
                <a:lnTo>
                  <a:pt x="6095" y="431292"/>
                </a:lnTo>
                <a:lnTo>
                  <a:pt x="12953" y="431292"/>
                </a:lnTo>
                <a:close/>
              </a:path>
              <a:path w="1003935" h="431800">
                <a:moveTo>
                  <a:pt x="1003554" y="431292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4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124200" y="3576828"/>
            <a:ext cx="1882139" cy="797560"/>
          </a:xfrm>
          <a:custGeom>
            <a:avLst/>
            <a:gdLst/>
            <a:ahLst/>
            <a:cxnLst/>
            <a:rect l="l" t="t" r="r" b="b"/>
            <a:pathLst>
              <a:path w="1882139" h="797560">
                <a:moveTo>
                  <a:pt x="1881966" y="797051"/>
                </a:moveTo>
                <a:lnTo>
                  <a:pt x="1835785" y="751513"/>
                </a:lnTo>
                <a:lnTo>
                  <a:pt x="1800700" y="718598"/>
                </a:lnTo>
                <a:lnTo>
                  <a:pt x="1765180" y="686557"/>
                </a:lnTo>
                <a:lnTo>
                  <a:pt x="1729284" y="655409"/>
                </a:lnTo>
                <a:lnTo>
                  <a:pt x="1693067" y="625177"/>
                </a:lnTo>
                <a:lnTo>
                  <a:pt x="1656587" y="595884"/>
                </a:lnTo>
                <a:lnTo>
                  <a:pt x="1617555" y="565675"/>
                </a:lnTo>
                <a:lnTo>
                  <a:pt x="1577930" y="536117"/>
                </a:lnTo>
                <a:lnTo>
                  <a:pt x="1537728" y="507222"/>
                </a:lnTo>
                <a:lnTo>
                  <a:pt x="1496967" y="479002"/>
                </a:lnTo>
                <a:lnTo>
                  <a:pt x="1455665" y="451467"/>
                </a:lnTo>
                <a:lnTo>
                  <a:pt x="1413838" y="424628"/>
                </a:lnTo>
                <a:lnTo>
                  <a:pt x="1371503" y="398499"/>
                </a:lnTo>
                <a:lnTo>
                  <a:pt x="1328679" y="373088"/>
                </a:lnTo>
                <a:lnTo>
                  <a:pt x="1285383" y="348409"/>
                </a:lnTo>
                <a:lnTo>
                  <a:pt x="1241631" y="324472"/>
                </a:lnTo>
                <a:lnTo>
                  <a:pt x="1197440" y="301289"/>
                </a:lnTo>
                <a:lnTo>
                  <a:pt x="1152829" y="278872"/>
                </a:lnTo>
                <a:lnTo>
                  <a:pt x="1107815" y="257231"/>
                </a:lnTo>
                <a:lnTo>
                  <a:pt x="1062413" y="236377"/>
                </a:lnTo>
                <a:lnTo>
                  <a:pt x="1016643" y="216324"/>
                </a:lnTo>
                <a:lnTo>
                  <a:pt x="970521" y="197081"/>
                </a:lnTo>
                <a:lnTo>
                  <a:pt x="924064" y="178660"/>
                </a:lnTo>
                <a:lnTo>
                  <a:pt x="877290" y="161072"/>
                </a:lnTo>
                <a:lnTo>
                  <a:pt x="830216" y="144329"/>
                </a:lnTo>
                <a:lnTo>
                  <a:pt x="782859" y="128443"/>
                </a:lnTo>
                <a:lnTo>
                  <a:pt x="735236" y="113424"/>
                </a:lnTo>
                <a:lnTo>
                  <a:pt x="687365" y="99285"/>
                </a:lnTo>
                <a:lnTo>
                  <a:pt x="639263" y="86035"/>
                </a:lnTo>
                <a:lnTo>
                  <a:pt x="590947" y="73688"/>
                </a:lnTo>
                <a:lnTo>
                  <a:pt x="542435" y="62253"/>
                </a:lnTo>
                <a:lnTo>
                  <a:pt x="493743" y="51744"/>
                </a:lnTo>
                <a:lnTo>
                  <a:pt x="444890" y="42170"/>
                </a:lnTo>
                <a:lnTo>
                  <a:pt x="395891" y="33543"/>
                </a:lnTo>
                <a:lnTo>
                  <a:pt x="346765" y="25875"/>
                </a:lnTo>
                <a:lnTo>
                  <a:pt x="297529" y="19177"/>
                </a:lnTo>
                <a:lnTo>
                  <a:pt x="248199" y="13461"/>
                </a:lnTo>
                <a:lnTo>
                  <a:pt x="198794" y="8738"/>
                </a:lnTo>
                <a:lnTo>
                  <a:pt x="149331" y="5018"/>
                </a:lnTo>
                <a:lnTo>
                  <a:pt x="99826" y="2315"/>
                </a:lnTo>
                <a:lnTo>
                  <a:pt x="50297" y="638"/>
                </a:lnTo>
                <a:lnTo>
                  <a:pt x="762" y="0"/>
                </a:lnTo>
                <a:lnTo>
                  <a:pt x="0" y="19050"/>
                </a:lnTo>
                <a:lnTo>
                  <a:pt x="48818" y="19552"/>
                </a:lnTo>
                <a:lnTo>
                  <a:pt x="97696" y="21108"/>
                </a:lnTo>
                <a:lnTo>
                  <a:pt x="146610" y="23706"/>
                </a:lnTo>
                <a:lnTo>
                  <a:pt x="195541" y="27332"/>
                </a:lnTo>
                <a:lnTo>
                  <a:pt x="244467" y="31974"/>
                </a:lnTo>
                <a:lnTo>
                  <a:pt x="293367" y="37619"/>
                </a:lnTo>
                <a:lnTo>
                  <a:pt x="342220" y="44255"/>
                </a:lnTo>
                <a:lnTo>
                  <a:pt x="391006" y="51869"/>
                </a:lnTo>
                <a:lnTo>
                  <a:pt x="439704" y="60449"/>
                </a:lnTo>
                <a:lnTo>
                  <a:pt x="488292" y="69982"/>
                </a:lnTo>
                <a:lnTo>
                  <a:pt x="536749" y="80456"/>
                </a:lnTo>
                <a:lnTo>
                  <a:pt x="585055" y="91857"/>
                </a:lnTo>
                <a:lnTo>
                  <a:pt x="633188" y="104174"/>
                </a:lnTo>
                <a:lnTo>
                  <a:pt x="681128" y="117393"/>
                </a:lnTo>
                <a:lnTo>
                  <a:pt x="728853" y="131503"/>
                </a:lnTo>
                <a:lnTo>
                  <a:pt x="776343" y="146490"/>
                </a:lnTo>
                <a:lnTo>
                  <a:pt x="823576" y="162341"/>
                </a:lnTo>
                <a:lnTo>
                  <a:pt x="870532" y="179046"/>
                </a:lnTo>
                <a:lnTo>
                  <a:pt x="917190" y="196590"/>
                </a:lnTo>
                <a:lnTo>
                  <a:pt x="963528" y="214961"/>
                </a:lnTo>
                <a:lnTo>
                  <a:pt x="1009526" y="234147"/>
                </a:lnTo>
                <a:lnTo>
                  <a:pt x="1055163" y="254134"/>
                </a:lnTo>
                <a:lnTo>
                  <a:pt x="1100417" y="274912"/>
                </a:lnTo>
                <a:lnTo>
                  <a:pt x="1145269" y="296465"/>
                </a:lnTo>
                <a:lnTo>
                  <a:pt x="1189696" y="318784"/>
                </a:lnTo>
                <a:lnTo>
                  <a:pt x="1233677" y="341854"/>
                </a:lnTo>
                <a:lnTo>
                  <a:pt x="1277193" y="365662"/>
                </a:lnTo>
                <a:lnTo>
                  <a:pt x="1320222" y="390198"/>
                </a:lnTo>
                <a:lnTo>
                  <a:pt x="1362742" y="415447"/>
                </a:lnTo>
                <a:lnTo>
                  <a:pt x="1404733" y="441398"/>
                </a:lnTo>
                <a:lnTo>
                  <a:pt x="1446175" y="468037"/>
                </a:lnTo>
                <a:lnTo>
                  <a:pt x="1487045" y="495352"/>
                </a:lnTo>
                <a:lnTo>
                  <a:pt x="1527323" y="523331"/>
                </a:lnTo>
                <a:lnTo>
                  <a:pt x="1566988" y="551961"/>
                </a:lnTo>
                <a:lnTo>
                  <a:pt x="1606019" y="581229"/>
                </a:lnTo>
                <a:lnTo>
                  <a:pt x="1644395" y="611124"/>
                </a:lnTo>
                <a:lnTo>
                  <a:pt x="1681652" y="640961"/>
                </a:lnTo>
                <a:lnTo>
                  <a:pt x="1718637" y="671798"/>
                </a:lnTo>
                <a:lnTo>
                  <a:pt x="1755287" y="703609"/>
                </a:lnTo>
                <a:lnTo>
                  <a:pt x="1791540" y="736372"/>
                </a:lnTo>
                <a:lnTo>
                  <a:pt x="1827333" y="770060"/>
                </a:lnTo>
                <a:lnTo>
                  <a:pt x="1854855" y="797051"/>
                </a:lnTo>
                <a:lnTo>
                  <a:pt x="1881966" y="7970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795781" y="3832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594103" y="3586734"/>
            <a:ext cx="540385" cy="464184"/>
          </a:xfrm>
          <a:custGeom>
            <a:avLst/>
            <a:gdLst/>
            <a:ahLst/>
            <a:cxnLst/>
            <a:rect l="l" t="t" r="r" b="b"/>
            <a:pathLst>
              <a:path w="540385" h="464185">
                <a:moveTo>
                  <a:pt x="511361" y="24272"/>
                </a:moveTo>
                <a:lnTo>
                  <a:pt x="492652" y="27719"/>
                </a:lnTo>
                <a:lnTo>
                  <a:pt x="0" y="449579"/>
                </a:lnTo>
                <a:lnTo>
                  <a:pt x="12954" y="464057"/>
                </a:lnTo>
                <a:lnTo>
                  <a:pt x="505210" y="41917"/>
                </a:lnTo>
                <a:lnTo>
                  <a:pt x="511361" y="24272"/>
                </a:lnTo>
                <a:close/>
              </a:path>
              <a:path w="540385" h="464185">
                <a:moveTo>
                  <a:pt x="540258" y="0"/>
                </a:moveTo>
                <a:lnTo>
                  <a:pt x="437388" y="18287"/>
                </a:lnTo>
                <a:lnTo>
                  <a:pt x="432054" y="19812"/>
                </a:lnTo>
                <a:lnTo>
                  <a:pt x="428244" y="24383"/>
                </a:lnTo>
                <a:lnTo>
                  <a:pt x="429006" y="29717"/>
                </a:lnTo>
                <a:lnTo>
                  <a:pt x="430530" y="35051"/>
                </a:lnTo>
                <a:lnTo>
                  <a:pt x="435102" y="38100"/>
                </a:lnTo>
                <a:lnTo>
                  <a:pt x="440436" y="37337"/>
                </a:lnTo>
                <a:lnTo>
                  <a:pt x="492652" y="27719"/>
                </a:lnTo>
                <a:lnTo>
                  <a:pt x="519684" y="4571"/>
                </a:lnTo>
                <a:lnTo>
                  <a:pt x="531876" y="19050"/>
                </a:lnTo>
                <a:lnTo>
                  <a:pt x="531876" y="24028"/>
                </a:lnTo>
                <a:lnTo>
                  <a:pt x="540258" y="0"/>
                </a:lnTo>
                <a:close/>
              </a:path>
              <a:path w="540385" h="464185">
                <a:moveTo>
                  <a:pt x="531876" y="24028"/>
                </a:moveTo>
                <a:lnTo>
                  <a:pt x="531876" y="19050"/>
                </a:lnTo>
                <a:lnTo>
                  <a:pt x="505210" y="41917"/>
                </a:lnTo>
                <a:lnTo>
                  <a:pt x="487680" y="92201"/>
                </a:lnTo>
                <a:lnTo>
                  <a:pt x="486156" y="97536"/>
                </a:lnTo>
                <a:lnTo>
                  <a:pt x="488442" y="102869"/>
                </a:lnTo>
                <a:lnTo>
                  <a:pt x="493776" y="104393"/>
                </a:lnTo>
                <a:lnTo>
                  <a:pt x="498348" y="105917"/>
                </a:lnTo>
                <a:lnTo>
                  <a:pt x="503682" y="103631"/>
                </a:lnTo>
                <a:lnTo>
                  <a:pt x="505968" y="98298"/>
                </a:lnTo>
                <a:lnTo>
                  <a:pt x="531876" y="24028"/>
                </a:lnTo>
                <a:close/>
              </a:path>
              <a:path w="540385" h="464185">
                <a:moveTo>
                  <a:pt x="531876" y="19050"/>
                </a:moveTo>
                <a:lnTo>
                  <a:pt x="519684" y="4571"/>
                </a:lnTo>
                <a:lnTo>
                  <a:pt x="492652" y="27719"/>
                </a:lnTo>
                <a:lnTo>
                  <a:pt x="511361" y="24272"/>
                </a:lnTo>
                <a:lnTo>
                  <a:pt x="516636" y="9143"/>
                </a:lnTo>
                <a:lnTo>
                  <a:pt x="527304" y="21336"/>
                </a:lnTo>
                <a:lnTo>
                  <a:pt x="527304" y="22970"/>
                </a:lnTo>
                <a:lnTo>
                  <a:pt x="531876" y="19050"/>
                </a:lnTo>
                <a:close/>
              </a:path>
              <a:path w="540385" h="464185">
                <a:moveTo>
                  <a:pt x="527304" y="22970"/>
                </a:moveTo>
                <a:lnTo>
                  <a:pt x="527304" y="21336"/>
                </a:lnTo>
                <a:lnTo>
                  <a:pt x="511361" y="24272"/>
                </a:lnTo>
                <a:lnTo>
                  <a:pt x="505210" y="41917"/>
                </a:lnTo>
                <a:lnTo>
                  <a:pt x="527304" y="22970"/>
                </a:lnTo>
                <a:close/>
              </a:path>
              <a:path w="540385" h="464185">
                <a:moveTo>
                  <a:pt x="527304" y="21336"/>
                </a:moveTo>
                <a:lnTo>
                  <a:pt x="516636" y="9143"/>
                </a:lnTo>
                <a:lnTo>
                  <a:pt x="511361" y="24272"/>
                </a:lnTo>
                <a:lnTo>
                  <a:pt x="527304" y="21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600200" y="3988308"/>
            <a:ext cx="534670" cy="110489"/>
          </a:xfrm>
          <a:custGeom>
            <a:avLst/>
            <a:gdLst/>
            <a:ahLst/>
            <a:cxnLst/>
            <a:rect l="l" t="t" r="r" b="b"/>
            <a:pathLst>
              <a:path w="534669" h="110489">
                <a:moveTo>
                  <a:pt x="495449" y="55554"/>
                </a:moveTo>
                <a:lnTo>
                  <a:pt x="478781" y="45719"/>
                </a:lnTo>
                <a:lnTo>
                  <a:pt x="0" y="45719"/>
                </a:lnTo>
                <a:lnTo>
                  <a:pt x="0" y="64769"/>
                </a:lnTo>
                <a:lnTo>
                  <a:pt x="479560" y="64769"/>
                </a:lnTo>
                <a:lnTo>
                  <a:pt x="495449" y="55554"/>
                </a:lnTo>
                <a:close/>
              </a:path>
              <a:path w="534669" h="110489">
                <a:moveTo>
                  <a:pt x="534162" y="55625"/>
                </a:moveTo>
                <a:lnTo>
                  <a:pt x="443484" y="3047"/>
                </a:lnTo>
                <a:lnTo>
                  <a:pt x="438912" y="0"/>
                </a:lnTo>
                <a:lnTo>
                  <a:pt x="432816" y="1524"/>
                </a:lnTo>
                <a:lnTo>
                  <a:pt x="430530" y="6095"/>
                </a:lnTo>
                <a:lnTo>
                  <a:pt x="427482" y="10667"/>
                </a:lnTo>
                <a:lnTo>
                  <a:pt x="429006" y="16763"/>
                </a:lnTo>
                <a:lnTo>
                  <a:pt x="433578" y="19050"/>
                </a:lnTo>
                <a:lnTo>
                  <a:pt x="478781" y="45719"/>
                </a:lnTo>
                <a:lnTo>
                  <a:pt x="515112" y="45719"/>
                </a:lnTo>
                <a:lnTo>
                  <a:pt x="515112" y="66671"/>
                </a:lnTo>
                <a:lnTo>
                  <a:pt x="534162" y="55625"/>
                </a:lnTo>
                <a:close/>
              </a:path>
              <a:path w="534669" h="110489">
                <a:moveTo>
                  <a:pt x="515112" y="66671"/>
                </a:moveTo>
                <a:lnTo>
                  <a:pt x="515112" y="64769"/>
                </a:lnTo>
                <a:lnTo>
                  <a:pt x="479560" y="64769"/>
                </a:lnTo>
                <a:lnTo>
                  <a:pt x="433578" y="91439"/>
                </a:lnTo>
                <a:lnTo>
                  <a:pt x="429006" y="94487"/>
                </a:lnTo>
                <a:lnTo>
                  <a:pt x="427482" y="99821"/>
                </a:lnTo>
                <a:lnTo>
                  <a:pt x="430530" y="104393"/>
                </a:lnTo>
                <a:lnTo>
                  <a:pt x="432816" y="108965"/>
                </a:lnTo>
                <a:lnTo>
                  <a:pt x="438912" y="110489"/>
                </a:lnTo>
                <a:lnTo>
                  <a:pt x="443484" y="108203"/>
                </a:lnTo>
                <a:lnTo>
                  <a:pt x="515112" y="66671"/>
                </a:lnTo>
                <a:close/>
              </a:path>
              <a:path w="534669" h="110489">
                <a:moveTo>
                  <a:pt x="515112" y="64769"/>
                </a:moveTo>
                <a:lnTo>
                  <a:pt x="515112" y="45719"/>
                </a:lnTo>
                <a:lnTo>
                  <a:pt x="478781" y="45719"/>
                </a:lnTo>
                <a:lnTo>
                  <a:pt x="495449" y="55554"/>
                </a:lnTo>
                <a:lnTo>
                  <a:pt x="509778" y="47243"/>
                </a:lnTo>
                <a:lnTo>
                  <a:pt x="509778" y="64769"/>
                </a:lnTo>
                <a:lnTo>
                  <a:pt x="515112" y="64769"/>
                </a:lnTo>
                <a:close/>
              </a:path>
              <a:path w="534669" h="110489">
                <a:moveTo>
                  <a:pt x="509778" y="64769"/>
                </a:moveTo>
                <a:lnTo>
                  <a:pt x="509778" y="64007"/>
                </a:lnTo>
                <a:lnTo>
                  <a:pt x="495449" y="55554"/>
                </a:lnTo>
                <a:lnTo>
                  <a:pt x="479560" y="64769"/>
                </a:lnTo>
                <a:lnTo>
                  <a:pt x="509778" y="64769"/>
                </a:lnTo>
                <a:close/>
              </a:path>
              <a:path w="534669" h="110489">
                <a:moveTo>
                  <a:pt x="509778" y="64007"/>
                </a:moveTo>
                <a:lnTo>
                  <a:pt x="509778" y="47243"/>
                </a:lnTo>
                <a:lnTo>
                  <a:pt x="495449" y="55554"/>
                </a:lnTo>
                <a:lnTo>
                  <a:pt x="509778" y="640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94103" y="4036314"/>
            <a:ext cx="407034" cy="337820"/>
          </a:xfrm>
          <a:custGeom>
            <a:avLst/>
            <a:gdLst/>
            <a:ahLst/>
            <a:cxnLst/>
            <a:rect l="l" t="t" r="r" b="b"/>
            <a:pathLst>
              <a:path w="407035" h="337820">
                <a:moveTo>
                  <a:pt x="406588" y="337565"/>
                </a:moveTo>
                <a:lnTo>
                  <a:pt x="12954" y="0"/>
                </a:lnTo>
                <a:lnTo>
                  <a:pt x="0" y="14477"/>
                </a:lnTo>
                <a:lnTo>
                  <a:pt x="377304" y="337565"/>
                </a:lnTo>
                <a:lnTo>
                  <a:pt x="406588" y="3375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929639" y="3394709"/>
            <a:ext cx="3376929" cy="604520"/>
          </a:xfrm>
          <a:custGeom>
            <a:avLst/>
            <a:gdLst/>
            <a:ahLst/>
            <a:cxnLst/>
            <a:rect l="l" t="t" r="r" b="b"/>
            <a:pathLst>
              <a:path w="3376929" h="604520">
                <a:moveTo>
                  <a:pt x="3351827" y="563811"/>
                </a:moveTo>
                <a:lnTo>
                  <a:pt x="3342646" y="556177"/>
                </a:lnTo>
                <a:lnTo>
                  <a:pt x="78063" y="0"/>
                </a:lnTo>
                <a:lnTo>
                  <a:pt x="0" y="0"/>
                </a:lnTo>
                <a:lnTo>
                  <a:pt x="3339977" y="568309"/>
                </a:lnTo>
                <a:lnTo>
                  <a:pt x="3351827" y="563811"/>
                </a:lnTo>
                <a:close/>
              </a:path>
              <a:path w="3376929" h="604520">
                <a:moveTo>
                  <a:pt x="3365492" y="571999"/>
                </a:moveTo>
                <a:lnTo>
                  <a:pt x="3365492" y="560069"/>
                </a:lnTo>
                <a:lnTo>
                  <a:pt x="3363206" y="572262"/>
                </a:lnTo>
                <a:lnTo>
                  <a:pt x="3339977" y="568309"/>
                </a:lnTo>
                <a:lnTo>
                  <a:pt x="3279386" y="591312"/>
                </a:lnTo>
                <a:lnTo>
                  <a:pt x="3276338" y="592074"/>
                </a:lnTo>
                <a:lnTo>
                  <a:pt x="3274052" y="595884"/>
                </a:lnTo>
                <a:lnTo>
                  <a:pt x="3275576" y="598931"/>
                </a:lnTo>
                <a:lnTo>
                  <a:pt x="3277100" y="602741"/>
                </a:lnTo>
                <a:lnTo>
                  <a:pt x="3280148" y="604265"/>
                </a:lnTo>
                <a:lnTo>
                  <a:pt x="3283958" y="602741"/>
                </a:lnTo>
                <a:lnTo>
                  <a:pt x="3365492" y="571999"/>
                </a:lnTo>
                <a:close/>
              </a:path>
              <a:path w="3376929" h="604520">
                <a:moveTo>
                  <a:pt x="3376922" y="567689"/>
                </a:moveTo>
                <a:lnTo>
                  <a:pt x="3300722" y="504443"/>
                </a:lnTo>
                <a:lnTo>
                  <a:pt x="3297674" y="502157"/>
                </a:lnTo>
                <a:lnTo>
                  <a:pt x="3293864" y="502919"/>
                </a:lnTo>
                <a:lnTo>
                  <a:pt x="3291578" y="505205"/>
                </a:lnTo>
                <a:lnTo>
                  <a:pt x="3289292" y="508253"/>
                </a:lnTo>
                <a:lnTo>
                  <a:pt x="3290054" y="512063"/>
                </a:lnTo>
                <a:lnTo>
                  <a:pt x="3292340" y="514350"/>
                </a:lnTo>
                <a:lnTo>
                  <a:pt x="3342646" y="556177"/>
                </a:lnTo>
                <a:lnTo>
                  <a:pt x="3365492" y="560069"/>
                </a:lnTo>
                <a:lnTo>
                  <a:pt x="3365492" y="571999"/>
                </a:lnTo>
                <a:lnTo>
                  <a:pt x="3376922" y="567689"/>
                </a:lnTo>
                <a:close/>
              </a:path>
              <a:path w="3376929" h="604520">
                <a:moveTo>
                  <a:pt x="3361682" y="572002"/>
                </a:moveTo>
                <a:lnTo>
                  <a:pt x="3361682" y="560069"/>
                </a:lnTo>
                <a:lnTo>
                  <a:pt x="3360158" y="570738"/>
                </a:lnTo>
                <a:lnTo>
                  <a:pt x="3351827" y="563811"/>
                </a:lnTo>
                <a:lnTo>
                  <a:pt x="3339977" y="568309"/>
                </a:lnTo>
                <a:lnTo>
                  <a:pt x="3361682" y="572002"/>
                </a:lnTo>
                <a:close/>
              </a:path>
              <a:path w="3376929" h="604520">
                <a:moveTo>
                  <a:pt x="3365492" y="560069"/>
                </a:moveTo>
                <a:lnTo>
                  <a:pt x="3342646" y="556177"/>
                </a:lnTo>
                <a:lnTo>
                  <a:pt x="3351827" y="563811"/>
                </a:lnTo>
                <a:lnTo>
                  <a:pt x="3361682" y="560069"/>
                </a:lnTo>
                <a:lnTo>
                  <a:pt x="3361682" y="572002"/>
                </a:lnTo>
                <a:lnTo>
                  <a:pt x="3363206" y="572262"/>
                </a:lnTo>
                <a:lnTo>
                  <a:pt x="3365492" y="560069"/>
                </a:lnTo>
                <a:close/>
              </a:path>
              <a:path w="3376929" h="604520">
                <a:moveTo>
                  <a:pt x="3361682" y="560069"/>
                </a:moveTo>
                <a:lnTo>
                  <a:pt x="3351827" y="563811"/>
                </a:lnTo>
                <a:lnTo>
                  <a:pt x="3360158" y="570738"/>
                </a:lnTo>
                <a:lnTo>
                  <a:pt x="3361682" y="5600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127504" y="4373879"/>
            <a:ext cx="1003935" cy="367030"/>
          </a:xfrm>
          <a:custGeom>
            <a:avLst/>
            <a:gdLst/>
            <a:ahLst/>
            <a:cxnLst/>
            <a:rect l="l" t="t" r="r" b="b"/>
            <a:pathLst>
              <a:path w="1003935" h="367029">
                <a:moveTo>
                  <a:pt x="12953" y="354330"/>
                </a:moveTo>
                <a:lnTo>
                  <a:pt x="12953" y="0"/>
                </a:lnTo>
                <a:lnTo>
                  <a:pt x="0" y="0"/>
                </a:lnTo>
                <a:lnTo>
                  <a:pt x="0" y="366522"/>
                </a:lnTo>
                <a:lnTo>
                  <a:pt x="6095" y="366522"/>
                </a:lnTo>
                <a:lnTo>
                  <a:pt x="6095" y="354330"/>
                </a:lnTo>
                <a:lnTo>
                  <a:pt x="12953" y="354330"/>
                </a:lnTo>
                <a:close/>
              </a:path>
              <a:path w="1003935" h="367029">
                <a:moveTo>
                  <a:pt x="996695" y="354330"/>
                </a:moveTo>
                <a:lnTo>
                  <a:pt x="6095" y="354330"/>
                </a:lnTo>
                <a:lnTo>
                  <a:pt x="12953" y="360425"/>
                </a:lnTo>
                <a:lnTo>
                  <a:pt x="12953" y="366522"/>
                </a:lnTo>
                <a:lnTo>
                  <a:pt x="990600" y="366522"/>
                </a:lnTo>
                <a:lnTo>
                  <a:pt x="990600" y="360425"/>
                </a:lnTo>
                <a:lnTo>
                  <a:pt x="996695" y="354330"/>
                </a:lnTo>
                <a:close/>
              </a:path>
              <a:path w="1003935" h="367029">
                <a:moveTo>
                  <a:pt x="12953" y="366522"/>
                </a:moveTo>
                <a:lnTo>
                  <a:pt x="12953" y="360425"/>
                </a:lnTo>
                <a:lnTo>
                  <a:pt x="6095" y="354330"/>
                </a:lnTo>
                <a:lnTo>
                  <a:pt x="6095" y="366522"/>
                </a:lnTo>
                <a:lnTo>
                  <a:pt x="12953" y="366522"/>
                </a:lnTo>
                <a:close/>
              </a:path>
              <a:path w="1003935" h="367029">
                <a:moveTo>
                  <a:pt x="1003554" y="366522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54330"/>
                </a:lnTo>
                <a:lnTo>
                  <a:pt x="996695" y="354330"/>
                </a:lnTo>
                <a:lnTo>
                  <a:pt x="996695" y="366522"/>
                </a:lnTo>
                <a:lnTo>
                  <a:pt x="1003554" y="366522"/>
                </a:lnTo>
                <a:close/>
              </a:path>
              <a:path w="1003935" h="367029">
                <a:moveTo>
                  <a:pt x="996695" y="366522"/>
                </a:moveTo>
                <a:lnTo>
                  <a:pt x="996695" y="354330"/>
                </a:lnTo>
                <a:lnTo>
                  <a:pt x="990600" y="360425"/>
                </a:lnTo>
                <a:lnTo>
                  <a:pt x="990600" y="366522"/>
                </a:lnTo>
                <a:lnTo>
                  <a:pt x="996695" y="36652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319782" y="2088134"/>
            <a:ext cx="3319779" cy="2592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1435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algn="ctr" marL="441325">
              <a:lnSpc>
                <a:spcPts val="2520"/>
              </a:lnSpc>
              <a:spcBef>
                <a:spcPts val="535"/>
              </a:spcBef>
            </a:pP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ts val="2760"/>
              </a:lnSpc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  <a:p>
            <a:pPr marL="12700" marR="2706370" indent="109220">
              <a:lnSpc>
                <a:spcPct val="125000"/>
              </a:lnSpc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Op  </a:t>
            </a: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124200" y="4491228"/>
            <a:ext cx="424180" cy="862330"/>
          </a:xfrm>
          <a:custGeom>
            <a:avLst/>
            <a:gdLst/>
            <a:ahLst/>
            <a:cxnLst/>
            <a:rect l="l" t="t" r="r" b="b"/>
            <a:pathLst>
              <a:path w="424179" h="862329">
                <a:moveTo>
                  <a:pt x="423893" y="861822"/>
                </a:moveTo>
                <a:lnTo>
                  <a:pt x="420538" y="820276"/>
                </a:lnTo>
                <a:lnTo>
                  <a:pt x="414910" y="768253"/>
                </a:lnTo>
                <a:lnTo>
                  <a:pt x="407845" y="716403"/>
                </a:lnTo>
                <a:lnTo>
                  <a:pt x="399324" y="664778"/>
                </a:lnTo>
                <a:lnTo>
                  <a:pt x="389326" y="613428"/>
                </a:lnTo>
                <a:lnTo>
                  <a:pt x="377830" y="562403"/>
                </a:lnTo>
                <a:lnTo>
                  <a:pt x="364816" y="511756"/>
                </a:lnTo>
                <a:lnTo>
                  <a:pt x="350265" y="461535"/>
                </a:lnTo>
                <a:lnTo>
                  <a:pt x="334155" y="411792"/>
                </a:lnTo>
                <a:lnTo>
                  <a:pt x="316467" y="362578"/>
                </a:lnTo>
                <a:lnTo>
                  <a:pt x="297179" y="313944"/>
                </a:lnTo>
                <a:lnTo>
                  <a:pt x="281113" y="277887"/>
                </a:lnTo>
                <a:lnTo>
                  <a:pt x="261706" y="238329"/>
                </a:lnTo>
                <a:lnTo>
                  <a:pt x="239080" y="196969"/>
                </a:lnTo>
                <a:lnTo>
                  <a:pt x="213356" y="155512"/>
                </a:lnTo>
                <a:lnTo>
                  <a:pt x="184656" y="115657"/>
                </a:lnTo>
                <a:lnTo>
                  <a:pt x="153101" y="79107"/>
                </a:lnTo>
                <a:lnTo>
                  <a:pt x="118813" y="47565"/>
                </a:lnTo>
                <a:lnTo>
                  <a:pt x="81913" y="22731"/>
                </a:lnTo>
                <a:lnTo>
                  <a:pt x="42522" y="6309"/>
                </a:lnTo>
                <a:lnTo>
                  <a:pt x="762" y="0"/>
                </a:lnTo>
                <a:lnTo>
                  <a:pt x="0" y="19050"/>
                </a:lnTo>
                <a:lnTo>
                  <a:pt x="43203" y="26504"/>
                </a:lnTo>
                <a:lnTo>
                  <a:pt x="83911" y="46019"/>
                </a:lnTo>
                <a:lnTo>
                  <a:pt x="121894" y="75229"/>
                </a:lnTo>
                <a:lnTo>
                  <a:pt x="156921" y="111767"/>
                </a:lnTo>
                <a:lnTo>
                  <a:pt x="188762" y="153267"/>
                </a:lnTo>
                <a:lnTo>
                  <a:pt x="217186" y="197363"/>
                </a:lnTo>
                <a:lnTo>
                  <a:pt x="241963" y="241689"/>
                </a:lnTo>
                <a:lnTo>
                  <a:pt x="262863" y="283878"/>
                </a:lnTo>
                <a:lnTo>
                  <a:pt x="279653" y="321563"/>
                </a:lnTo>
                <a:lnTo>
                  <a:pt x="298551" y="368684"/>
                </a:lnTo>
                <a:lnTo>
                  <a:pt x="315938" y="416856"/>
                </a:lnTo>
                <a:lnTo>
                  <a:pt x="331822" y="465941"/>
                </a:lnTo>
                <a:lnTo>
                  <a:pt x="346211" y="515803"/>
                </a:lnTo>
                <a:lnTo>
                  <a:pt x="359116" y="566305"/>
                </a:lnTo>
                <a:lnTo>
                  <a:pt x="370545" y="617309"/>
                </a:lnTo>
                <a:lnTo>
                  <a:pt x="380506" y="668678"/>
                </a:lnTo>
                <a:lnTo>
                  <a:pt x="389009" y="720275"/>
                </a:lnTo>
                <a:lnTo>
                  <a:pt x="396062" y="771963"/>
                </a:lnTo>
                <a:lnTo>
                  <a:pt x="401675" y="823605"/>
                </a:lnTo>
                <a:lnTo>
                  <a:pt x="404779" y="861822"/>
                </a:lnTo>
                <a:lnTo>
                  <a:pt x="423893" y="8618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947835" y="4373879"/>
            <a:ext cx="588645" cy="979169"/>
          </a:xfrm>
          <a:custGeom>
            <a:avLst/>
            <a:gdLst/>
            <a:ahLst/>
            <a:cxnLst/>
            <a:rect l="l" t="t" r="r" b="b"/>
            <a:pathLst>
              <a:path w="588645" h="979170">
                <a:moveTo>
                  <a:pt x="588086" y="979170"/>
                </a:moveTo>
                <a:lnTo>
                  <a:pt x="579389" y="917187"/>
                </a:lnTo>
                <a:lnTo>
                  <a:pt x="571079" y="873131"/>
                </a:lnTo>
                <a:lnTo>
                  <a:pt x="561174" y="829237"/>
                </a:lnTo>
                <a:lnTo>
                  <a:pt x="549710" y="785544"/>
                </a:lnTo>
                <a:lnTo>
                  <a:pt x="536723" y="742093"/>
                </a:lnTo>
                <a:lnTo>
                  <a:pt x="522248" y="698924"/>
                </a:lnTo>
                <a:lnTo>
                  <a:pt x="506320" y="656075"/>
                </a:lnTo>
                <a:lnTo>
                  <a:pt x="488977" y="613588"/>
                </a:lnTo>
                <a:lnTo>
                  <a:pt x="470252" y="571502"/>
                </a:lnTo>
                <a:lnTo>
                  <a:pt x="450182" y="529858"/>
                </a:lnTo>
                <a:lnTo>
                  <a:pt x="428803" y="488694"/>
                </a:lnTo>
                <a:lnTo>
                  <a:pt x="406149" y="448051"/>
                </a:lnTo>
                <a:lnTo>
                  <a:pt x="382257" y="407969"/>
                </a:lnTo>
                <a:lnTo>
                  <a:pt x="357163" y="368487"/>
                </a:lnTo>
                <a:lnTo>
                  <a:pt x="330901" y="329646"/>
                </a:lnTo>
                <a:lnTo>
                  <a:pt x="303508" y="291485"/>
                </a:lnTo>
                <a:lnTo>
                  <a:pt x="275020" y="254045"/>
                </a:lnTo>
                <a:lnTo>
                  <a:pt x="245471" y="217365"/>
                </a:lnTo>
                <a:lnTo>
                  <a:pt x="214897" y="181485"/>
                </a:lnTo>
                <a:lnTo>
                  <a:pt x="183335" y="146445"/>
                </a:lnTo>
                <a:lnTo>
                  <a:pt x="150819" y="112285"/>
                </a:lnTo>
                <a:lnTo>
                  <a:pt x="117386" y="79045"/>
                </a:lnTo>
                <a:lnTo>
                  <a:pt x="83071" y="46764"/>
                </a:lnTo>
                <a:lnTo>
                  <a:pt x="47909" y="15483"/>
                </a:lnTo>
                <a:lnTo>
                  <a:pt x="29492" y="0"/>
                </a:lnTo>
                <a:lnTo>
                  <a:pt x="0" y="0"/>
                </a:lnTo>
                <a:lnTo>
                  <a:pt x="15476" y="12576"/>
                </a:lnTo>
                <a:lnTo>
                  <a:pt x="51375" y="43502"/>
                </a:lnTo>
                <a:lnTo>
                  <a:pt x="86423" y="75479"/>
                </a:lnTo>
                <a:lnTo>
                  <a:pt x="120582" y="108466"/>
                </a:lnTo>
                <a:lnTo>
                  <a:pt x="153817" y="142420"/>
                </a:lnTo>
                <a:lnTo>
                  <a:pt x="186088" y="177300"/>
                </a:lnTo>
                <a:lnTo>
                  <a:pt x="217360" y="213064"/>
                </a:lnTo>
                <a:lnTo>
                  <a:pt x="247594" y="249669"/>
                </a:lnTo>
                <a:lnTo>
                  <a:pt x="276754" y="287075"/>
                </a:lnTo>
                <a:lnTo>
                  <a:pt x="304801" y="325240"/>
                </a:lnTo>
                <a:lnTo>
                  <a:pt x="331699" y="364121"/>
                </a:lnTo>
                <a:lnTo>
                  <a:pt x="357410" y="403677"/>
                </a:lnTo>
                <a:lnTo>
                  <a:pt x="381898" y="443866"/>
                </a:lnTo>
                <a:lnTo>
                  <a:pt x="405123" y="484647"/>
                </a:lnTo>
                <a:lnTo>
                  <a:pt x="427050" y="525976"/>
                </a:lnTo>
                <a:lnTo>
                  <a:pt x="447641" y="567814"/>
                </a:lnTo>
                <a:lnTo>
                  <a:pt x="466858" y="610117"/>
                </a:lnTo>
                <a:lnTo>
                  <a:pt x="484665" y="652844"/>
                </a:lnTo>
                <a:lnTo>
                  <a:pt x="501023" y="695953"/>
                </a:lnTo>
                <a:lnTo>
                  <a:pt x="515896" y="739402"/>
                </a:lnTo>
                <a:lnTo>
                  <a:pt x="529246" y="783150"/>
                </a:lnTo>
                <a:lnTo>
                  <a:pt x="541036" y="827155"/>
                </a:lnTo>
                <a:lnTo>
                  <a:pt x="551228" y="871374"/>
                </a:lnTo>
                <a:lnTo>
                  <a:pt x="559786" y="915767"/>
                </a:lnTo>
                <a:lnTo>
                  <a:pt x="566671" y="960291"/>
                </a:lnTo>
                <a:lnTo>
                  <a:pt x="568861" y="979170"/>
                </a:lnTo>
                <a:lnTo>
                  <a:pt x="588086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25601" y="4602479"/>
            <a:ext cx="579882" cy="7505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979055" y="4373879"/>
            <a:ext cx="547370" cy="979169"/>
          </a:xfrm>
          <a:custGeom>
            <a:avLst/>
            <a:gdLst/>
            <a:ahLst/>
            <a:cxnLst/>
            <a:rect l="l" t="t" r="r" b="b"/>
            <a:pathLst>
              <a:path w="547370" h="979170">
                <a:moveTo>
                  <a:pt x="547100" y="979170"/>
                </a:moveTo>
                <a:lnTo>
                  <a:pt x="536162" y="902267"/>
                </a:lnTo>
                <a:lnTo>
                  <a:pt x="526887" y="855288"/>
                </a:lnTo>
                <a:lnTo>
                  <a:pt x="515860" y="808682"/>
                </a:lnTo>
                <a:lnTo>
                  <a:pt x="503137" y="762470"/>
                </a:lnTo>
                <a:lnTo>
                  <a:pt x="488777" y="716673"/>
                </a:lnTo>
                <a:lnTo>
                  <a:pt x="472835" y="671314"/>
                </a:lnTo>
                <a:lnTo>
                  <a:pt x="455371" y="626414"/>
                </a:lnTo>
                <a:lnTo>
                  <a:pt x="436440" y="581996"/>
                </a:lnTo>
                <a:lnTo>
                  <a:pt x="416101" y="538080"/>
                </a:lnTo>
                <a:lnTo>
                  <a:pt x="394410" y="494688"/>
                </a:lnTo>
                <a:lnTo>
                  <a:pt x="371425" y="451843"/>
                </a:lnTo>
                <a:lnTo>
                  <a:pt x="347203" y="409566"/>
                </a:lnTo>
                <a:lnTo>
                  <a:pt x="321802" y="367879"/>
                </a:lnTo>
                <a:lnTo>
                  <a:pt x="295278" y="326803"/>
                </a:lnTo>
                <a:lnTo>
                  <a:pt x="267690" y="286360"/>
                </a:lnTo>
                <a:lnTo>
                  <a:pt x="239094" y="246573"/>
                </a:lnTo>
                <a:lnTo>
                  <a:pt x="209547" y="207462"/>
                </a:lnTo>
                <a:lnTo>
                  <a:pt x="179108" y="169049"/>
                </a:lnTo>
                <a:lnTo>
                  <a:pt x="147833" y="131357"/>
                </a:lnTo>
                <a:lnTo>
                  <a:pt x="115780" y="94407"/>
                </a:lnTo>
                <a:lnTo>
                  <a:pt x="83006" y="58220"/>
                </a:lnTo>
                <a:lnTo>
                  <a:pt x="49568" y="22819"/>
                </a:lnTo>
                <a:lnTo>
                  <a:pt x="27110" y="0"/>
                </a:lnTo>
                <a:lnTo>
                  <a:pt x="0" y="0"/>
                </a:lnTo>
                <a:lnTo>
                  <a:pt x="7748" y="7598"/>
                </a:lnTo>
                <a:lnTo>
                  <a:pt x="42432" y="43066"/>
                </a:lnTo>
                <a:lnTo>
                  <a:pt x="76467" y="79387"/>
                </a:lnTo>
                <a:lnTo>
                  <a:pt x="109790" y="116537"/>
                </a:lnTo>
                <a:lnTo>
                  <a:pt x="142339" y="154492"/>
                </a:lnTo>
                <a:lnTo>
                  <a:pt x="174050" y="193226"/>
                </a:lnTo>
                <a:lnTo>
                  <a:pt x="204861" y="232716"/>
                </a:lnTo>
                <a:lnTo>
                  <a:pt x="234708" y="272938"/>
                </a:lnTo>
                <a:lnTo>
                  <a:pt x="263529" y="313867"/>
                </a:lnTo>
                <a:lnTo>
                  <a:pt x="291261" y="355478"/>
                </a:lnTo>
                <a:lnTo>
                  <a:pt x="317842" y="397748"/>
                </a:lnTo>
                <a:lnTo>
                  <a:pt x="343207" y="440652"/>
                </a:lnTo>
                <a:lnTo>
                  <a:pt x="367294" y="484165"/>
                </a:lnTo>
                <a:lnTo>
                  <a:pt x="390041" y="528263"/>
                </a:lnTo>
                <a:lnTo>
                  <a:pt x="411384" y="572923"/>
                </a:lnTo>
                <a:lnTo>
                  <a:pt x="431261" y="618119"/>
                </a:lnTo>
                <a:lnTo>
                  <a:pt x="449609" y="663827"/>
                </a:lnTo>
                <a:lnTo>
                  <a:pt x="466364" y="710023"/>
                </a:lnTo>
                <a:lnTo>
                  <a:pt x="481464" y="756683"/>
                </a:lnTo>
                <a:lnTo>
                  <a:pt x="494846" y="803782"/>
                </a:lnTo>
                <a:lnTo>
                  <a:pt x="506447" y="851295"/>
                </a:lnTo>
                <a:lnTo>
                  <a:pt x="516204" y="899199"/>
                </a:lnTo>
                <a:lnTo>
                  <a:pt x="524055" y="947469"/>
                </a:lnTo>
                <a:lnTo>
                  <a:pt x="527890" y="979170"/>
                </a:lnTo>
                <a:lnTo>
                  <a:pt x="547100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971408" y="4373879"/>
            <a:ext cx="162953" cy="1272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486911" y="5353050"/>
            <a:ext cx="110489" cy="13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477511" y="5353050"/>
            <a:ext cx="110489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0325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25601" y="5353050"/>
            <a:ext cx="579882" cy="9791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689129" y="4682726"/>
            <a:ext cx="475615" cy="16967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ACC</a:t>
            </a:r>
            <a:r>
              <a:rPr dirty="0" sz="3200" b="1">
                <a:latin typeface="Times New Roman"/>
                <a:cs typeface="Times New Roman"/>
              </a:rPr>
              <a:t>EPT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467350" y="5353050"/>
            <a:ext cx="111251" cy="1341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0231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470146" y="5508752"/>
            <a:ext cx="13379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2955" algn="l"/>
              </a:tabLst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	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25601" y="6332220"/>
            <a:ext cx="579881" cy="1257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0" y="3075432"/>
            <a:ext cx="1480185" cy="319405"/>
          </a:xfrm>
          <a:custGeom>
            <a:avLst/>
            <a:gdLst/>
            <a:ahLst/>
            <a:cxnLst/>
            <a:rect l="l" t="t" r="r" b="b"/>
            <a:pathLst>
              <a:path w="1480185" h="319404">
                <a:moveTo>
                  <a:pt x="106680" y="10668"/>
                </a:moveTo>
                <a:lnTo>
                  <a:pt x="104394" y="6096"/>
                </a:lnTo>
                <a:lnTo>
                  <a:pt x="101346" y="1524"/>
                </a:lnTo>
                <a:lnTo>
                  <a:pt x="96012" y="0"/>
                </a:lnTo>
                <a:lnTo>
                  <a:pt x="91440" y="2286"/>
                </a:lnTo>
                <a:lnTo>
                  <a:pt x="0" y="54102"/>
                </a:lnTo>
                <a:lnTo>
                  <a:pt x="19050" y="65402"/>
                </a:lnTo>
                <a:lnTo>
                  <a:pt x="19050" y="44958"/>
                </a:lnTo>
                <a:lnTo>
                  <a:pt x="54096" y="45285"/>
                </a:lnTo>
                <a:lnTo>
                  <a:pt x="100584" y="19050"/>
                </a:lnTo>
                <a:lnTo>
                  <a:pt x="105156" y="16002"/>
                </a:lnTo>
                <a:lnTo>
                  <a:pt x="106680" y="10668"/>
                </a:lnTo>
                <a:close/>
              </a:path>
              <a:path w="1480185" h="319404">
                <a:moveTo>
                  <a:pt x="54096" y="45285"/>
                </a:moveTo>
                <a:lnTo>
                  <a:pt x="19050" y="44958"/>
                </a:lnTo>
                <a:lnTo>
                  <a:pt x="19050" y="64008"/>
                </a:lnTo>
                <a:lnTo>
                  <a:pt x="23621" y="64053"/>
                </a:lnTo>
                <a:lnTo>
                  <a:pt x="23621" y="62484"/>
                </a:lnTo>
                <a:lnTo>
                  <a:pt x="24384" y="45720"/>
                </a:lnTo>
                <a:lnTo>
                  <a:pt x="38339" y="54177"/>
                </a:lnTo>
                <a:lnTo>
                  <a:pt x="54096" y="45285"/>
                </a:lnTo>
                <a:close/>
              </a:path>
              <a:path w="1480185" h="319404">
                <a:moveTo>
                  <a:pt x="105918" y="99822"/>
                </a:moveTo>
                <a:lnTo>
                  <a:pt x="104394" y="93726"/>
                </a:lnTo>
                <a:lnTo>
                  <a:pt x="99822" y="91440"/>
                </a:lnTo>
                <a:lnTo>
                  <a:pt x="55150" y="64366"/>
                </a:lnTo>
                <a:lnTo>
                  <a:pt x="19050" y="64008"/>
                </a:lnTo>
                <a:lnTo>
                  <a:pt x="19050" y="65402"/>
                </a:lnTo>
                <a:lnTo>
                  <a:pt x="89916" y="107442"/>
                </a:lnTo>
                <a:lnTo>
                  <a:pt x="94488" y="110490"/>
                </a:lnTo>
                <a:lnTo>
                  <a:pt x="100584" y="108966"/>
                </a:lnTo>
                <a:lnTo>
                  <a:pt x="102870" y="104394"/>
                </a:lnTo>
                <a:lnTo>
                  <a:pt x="105918" y="99822"/>
                </a:lnTo>
                <a:close/>
              </a:path>
              <a:path w="1480185" h="319404">
                <a:moveTo>
                  <a:pt x="38339" y="54177"/>
                </a:moveTo>
                <a:lnTo>
                  <a:pt x="24384" y="45720"/>
                </a:lnTo>
                <a:lnTo>
                  <a:pt x="23621" y="62484"/>
                </a:lnTo>
                <a:lnTo>
                  <a:pt x="38339" y="54177"/>
                </a:lnTo>
                <a:close/>
              </a:path>
              <a:path w="1480185" h="319404">
                <a:moveTo>
                  <a:pt x="55150" y="64366"/>
                </a:moveTo>
                <a:lnTo>
                  <a:pt x="38339" y="54177"/>
                </a:lnTo>
                <a:lnTo>
                  <a:pt x="23621" y="62484"/>
                </a:lnTo>
                <a:lnTo>
                  <a:pt x="23621" y="64053"/>
                </a:lnTo>
                <a:lnTo>
                  <a:pt x="55150" y="64366"/>
                </a:lnTo>
                <a:close/>
              </a:path>
              <a:path w="1480185" h="319404">
                <a:moveTo>
                  <a:pt x="1479701" y="319278"/>
                </a:moveTo>
                <a:lnTo>
                  <a:pt x="1437713" y="303885"/>
                </a:lnTo>
                <a:lnTo>
                  <a:pt x="1390261" y="287073"/>
                </a:lnTo>
                <a:lnTo>
                  <a:pt x="1342637" y="270783"/>
                </a:lnTo>
                <a:lnTo>
                  <a:pt x="1294846" y="255018"/>
                </a:lnTo>
                <a:lnTo>
                  <a:pt x="1246898" y="239785"/>
                </a:lnTo>
                <a:lnTo>
                  <a:pt x="1198800" y="225086"/>
                </a:lnTo>
                <a:lnTo>
                  <a:pt x="1150558" y="210928"/>
                </a:lnTo>
                <a:lnTo>
                  <a:pt x="1102182" y="197314"/>
                </a:lnTo>
                <a:lnTo>
                  <a:pt x="1053677" y="184249"/>
                </a:lnTo>
                <a:lnTo>
                  <a:pt x="1005053" y="171739"/>
                </a:lnTo>
                <a:lnTo>
                  <a:pt x="956316" y="159786"/>
                </a:lnTo>
                <a:lnTo>
                  <a:pt x="907475" y="148397"/>
                </a:lnTo>
                <a:lnTo>
                  <a:pt x="858536" y="137576"/>
                </a:lnTo>
                <a:lnTo>
                  <a:pt x="809507" y="127327"/>
                </a:lnTo>
                <a:lnTo>
                  <a:pt x="760397" y="117654"/>
                </a:lnTo>
                <a:lnTo>
                  <a:pt x="711211" y="108564"/>
                </a:lnTo>
                <a:lnTo>
                  <a:pt x="661959" y="100060"/>
                </a:lnTo>
                <a:lnTo>
                  <a:pt x="612648" y="92146"/>
                </a:lnTo>
                <a:lnTo>
                  <a:pt x="563285" y="84828"/>
                </a:lnTo>
                <a:lnTo>
                  <a:pt x="513878" y="78111"/>
                </a:lnTo>
                <a:lnTo>
                  <a:pt x="464434" y="71998"/>
                </a:lnTo>
                <a:lnTo>
                  <a:pt x="414961" y="66494"/>
                </a:lnTo>
                <a:lnTo>
                  <a:pt x="365467" y="61604"/>
                </a:lnTo>
                <a:lnTo>
                  <a:pt x="315960" y="57333"/>
                </a:lnTo>
                <a:lnTo>
                  <a:pt x="266446" y="53685"/>
                </a:lnTo>
                <a:lnTo>
                  <a:pt x="216107" y="50626"/>
                </a:lnTo>
                <a:lnTo>
                  <a:pt x="166811" y="48256"/>
                </a:lnTo>
                <a:lnTo>
                  <a:pt x="117531" y="46519"/>
                </a:lnTo>
                <a:lnTo>
                  <a:pt x="68480" y="45420"/>
                </a:lnTo>
                <a:lnTo>
                  <a:pt x="54096" y="45285"/>
                </a:lnTo>
                <a:lnTo>
                  <a:pt x="38339" y="54177"/>
                </a:lnTo>
                <a:lnTo>
                  <a:pt x="55150" y="64366"/>
                </a:lnTo>
                <a:lnTo>
                  <a:pt x="68480" y="64501"/>
                </a:lnTo>
                <a:lnTo>
                  <a:pt x="117943" y="65641"/>
                </a:lnTo>
                <a:lnTo>
                  <a:pt x="167430" y="67423"/>
                </a:lnTo>
                <a:lnTo>
                  <a:pt x="216933" y="69842"/>
                </a:lnTo>
                <a:lnTo>
                  <a:pt x="265412" y="72819"/>
                </a:lnTo>
                <a:lnTo>
                  <a:pt x="314719" y="76469"/>
                </a:lnTo>
                <a:lnTo>
                  <a:pt x="364018" y="80738"/>
                </a:lnTo>
                <a:lnTo>
                  <a:pt x="413304" y="85621"/>
                </a:lnTo>
                <a:lnTo>
                  <a:pt x="462568" y="91114"/>
                </a:lnTo>
                <a:lnTo>
                  <a:pt x="511804" y="97212"/>
                </a:lnTo>
                <a:lnTo>
                  <a:pt x="561002" y="103911"/>
                </a:lnTo>
                <a:lnTo>
                  <a:pt x="610157" y="111206"/>
                </a:lnTo>
                <a:lnTo>
                  <a:pt x="659259" y="119093"/>
                </a:lnTo>
                <a:lnTo>
                  <a:pt x="708303" y="127566"/>
                </a:lnTo>
                <a:lnTo>
                  <a:pt x="757280" y="136622"/>
                </a:lnTo>
                <a:lnTo>
                  <a:pt x="806182" y="146256"/>
                </a:lnTo>
                <a:lnTo>
                  <a:pt x="855002" y="156463"/>
                </a:lnTo>
                <a:lnTo>
                  <a:pt x="903733" y="167239"/>
                </a:lnTo>
                <a:lnTo>
                  <a:pt x="952367" y="178580"/>
                </a:lnTo>
                <a:lnTo>
                  <a:pt x="1000896" y="190480"/>
                </a:lnTo>
                <a:lnTo>
                  <a:pt x="1049313" y="202935"/>
                </a:lnTo>
                <a:lnTo>
                  <a:pt x="1097610" y="215942"/>
                </a:lnTo>
                <a:lnTo>
                  <a:pt x="1145781" y="229494"/>
                </a:lnTo>
                <a:lnTo>
                  <a:pt x="1193816" y="243588"/>
                </a:lnTo>
                <a:lnTo>
                  <a:pt x="1241709" y="258220"/>
                </a:lnTo>
                <a:lnTo>
                  <a:pt x="1289452" y="273384"/>
                </a:lnTo>
                <a:lnTo>
                  <a:pt x="1337038" y="289076"/>
                </a:lnTo>
                <a:lnTo>
                  <a:pt x="1384459" y="305291"/>
                </a:lnTo>
                <a:lnTo>
                  <a:pt x="1423948" y="319278"/>
                </a:lnTo>
                <a:lnTo>
                  <a:pt x="1479701" y="3192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808481" y="2088134"/>
            <a:ext cx="4831080" cy="2135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2565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marL="3114675">
              <a:lnSpc>
                <a:spcPts val="2520"/>
              </a:lnSpc>
              <a:spcBef>
                <a:spcPts val="535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Shift</a:t>
            </a:r>
            <a:endParaRPr sz="2200">
              <a:latin typeface="Tahoma"/>
              <a:cs typeface="Tahoma"/>
            </a:endParaRPr>
          </a:p>
          <a:p>
            <a:pPr algn="ctr" marR="4230370">
              <a:lnSpc>
                <a:spcPts val="276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  <a:p>
            <a:pPr algn="ctr" marR="4230370">
              <a:lnSpc>
                <a:spcPct val="100000"/>
              </a:lnSpc>
              <a:spcBef>
                <a:spcPts val="72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874256" y="1571803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024148" y="3394709"/>
            <a:ext cx="1627505" cy="979169"/>
          </a:xfrm>
          <a:custGeom>
            <a:avLst/>
            <a:gdLst/>
            <a:ahLst/>
            <a:cxnLst/>
            <a:rect l="l" t="t" r="r" b="b"/>
            <a:pathLst>
              <a:path w="1627504" h="979170">
                <a:moveTo>
                  <a:pt x="1627399" y="979170"/>
                </a:moveTo>
                <a:lnTo>
                  <a:pt x="1576324" y="930261"/>
                </a:lnTo>
                <a:lnTo>
                  <a:pt x="1540207" y="896783"/>
                </a:lnTo>
                <a:lnTo>
                  <a:pt x="1503792" y="863852"/>
                </a:lnTo>
                <a:lnTo>
                  <a:pt x="1467104" y="831475"/>
                </a:lnTo>
                <a:lnTo>
                  <a:pt x="1430166" y="799660"/>
                </a:lnTo>
                <a:lnTo>
                  <a:pt x="1393001" y="768416"/>
                </a:lnTo>
                <a:lnTo>
                  <a:pt x="1355634" y="737749"/>
                </a:lnTo>
                <a:lnTo>
                  <a:pt x="1318089" y="707668"/>
                </a:lnTo>
                <a:lnTo>
                  <a:pt x="1280389" y="678180"/>
                </a:lnTo>
                <a:lnTo>
                  <a:pt x="1241262" y="648259"/>
                </a:lnTo>
                <a:lnTo>
                  <a:pt x="1201743" y="618725"/>
                </a:lnTo>
                <a:lnTo>
                  <a:pt x="1161837" y="589584"/>
                </a:lnTo>
                <a:lnTo>
                  <a:pt x="1121554" y="560839"/>
                </a:lnTo>
                <a:lnTo>
                  <a:pt x="1080900" y="532495"/>
                </a:lnTo>
                <a:lnTo>
                  <a:pt x="1039883" y="504556"/>
                </a:lnTo>
                <a:lnTo>
                  <a:pt x="998510" y="477028"/>
                </a:lnTo>
                <a:lnTo>
                  <a:pt x="956790" y="449916"/>
                </a:lnTo>
                <a:lnTo>
                  <a:pt x="914729" y="423222"/>
                </a:lnTo>
                <a:lnTo>
                  <a:pt x="872336" y="396953"/>
                </a:lnTo>
                <a:lnTo>
                  <a:pt x="829618" y="371113"/>
                </a:lnTo>
                <a:lnTo>
                  <a:pt x="786582" y="345707"/>
                </a:lnTo>
                <a:lnTo>
                  <a:pt x="743236" y="320738"/>
                </a:lnTo>
                <a:lnTo>
                  <a:pt x="699589" y="296213"/>
                </a:lnTo>
                <a:lnTo>
                  <a:pt x="655646" y="272134"/>
                </a:lnTo>
                <a:lnTo>
                  <a:pt x="611417" y="248508"/>
                </a:lnTo>
                <a:lnTo>
                  <a:pt x="566908" y="225338"/>
                </a:lnTo>
                <a:lnTo>
                  <a:pt x="522127" y="202630"/>
                </a:lnTo>
                <a:lnTo>
                  <a:pt x="477082" y="180388"/>
                </a:lnTo>
                <a:lnTo>
                  <a:pt x="431780" y="158616"/>
                </a:lnTo>
                <a:lnTo>
                  <a:pt x="386229" y="137319"/>
                </a:lnTo>
                <a:lnTo>
                  <a:pt x="340436" y="116502"/>
                </a:lnTo>
                <a:lnTo>
                  <a:pt x="294410" y="96170"/>
                </a:lnTo>
                <a:lnTo>
                  <a:pt x="248157" y="76326"/>
                </a:lnTo>
                <a:lnTo>
                  <a:pt x="201685" y="56977"/>
                </a:lnTo>
                <a:lnTo>
                  <a:pt x="155003" y="38125"/>
                </a:lnTo>
                <a:lnTo>
                  <a:pt x="108116" y="19777"/>
                </a:lnTo>
                <a:lnTo>
                  <a:pt x="61034" y="1936"/>
                </a:lnTo>
                <a:lnTo>
                  <a:pt x="55752" y="0"/>
                </a:lnTo>
                <a:lnTo>
                  <a:pt x="0" y="0"/>
                </a:lnTo>
                <a:lnTo>
                  <a:pt x="7758" y="2747"/>
                </a:lnTo>
                <a:lnTo>
                  <a:pt x="54826" y="19996"/>
                </a:lnTo>
                <a:lnTo>
                  <a:pt x="101707" y="37755"/>
                </a:lnTo>
                <a:lnTo>
                  <a:pt x="148392" y="56019"/>
                </a:lnTo>
                <a:lnTo>
                  <a:pt x="194875" y="74784"/>
                </a:lnTo>
                <a:lnTo>
                  <a:pt x="241147" y="94046"/>
                </a:lnTo>
                <a:lnTo>
                  <a:pt x="287201" y="113799"/>
                </a:lnTo>
                <a:lnTo>
                  <a:pt x="333030" y="134039"/>
                </a:lnTo>
                <a:lnTo>
                  <a:pt x="378626" y="154762"/>
                </a:lnTo>
                <a:lnTo>
                  <a:pt x="423982" y="175964"/>
                </a:lnTo>
                <a:lnTo>
                  <a:pt x="469089" y="197639"/>
                </a:lnTo>
                <a:lnTo>
                  <a:pt x="513941" y="219782"/>
                </a:lnTo>
                <a:lnTo>
                  <a:pt x="558530" y="242391"/>
                </a:lnTo>
                <a:lnTo>
                  <a:pt x="602848" y="265460"/>
                </a:lnTo>
                <a:lnTo>
                  <a:pt x="646888" y="288984"/>
                </a:lnTo>
                <a:lnTo>
                  <a:pt x="690642" y="312959"/>
                </a:lnTo>
                <a:lnTo>
                  <a:pt x="734102" y="337380"/>
                </a:lnTo>
                <a:lnTo>
                  <a:pt x="777262" y="362243"/>
                </a:lnTo>
                <a:lnTo>
                  <a:pt x="820113" y="387544"/>
                </a:lnTo>
                <a:lnTo>
                  <a:pt x="862648" y="413278"/>
                </a:lnTo>
                <a:lnTo>
                  <a:pt x="904860" y="439439"/>
                </a:lnTo>
                <a:lnTo>
                  <a:pt x="946741" y="466025"/>
                </a:lnTo>
                <a:lnTo>
                  <a:pt x="988282" y="493030"/>
                </a:lnTo>
                <a:lnTo>
                  <a:pt x="1029478" y="520449"/>
                </a:lnTo>
                <a:lnTo>
                  <a:pt x="1070320" y="548279"/>
                </a:lnTo>
                <a:lnTo>
                  <a:pt x="1110801" y="576514"/>
                </a:lnTo>
                <a:lnTo>
                  <a:pt x="1150912" y="605150"/>
                </a:lnTo>
                <a:lnTo>
                  <a:pt x="1190648" y="634183"/>
                </a:lnTo>
                <a:lnTo>
                  <a:pt x="1229999" y="663607"/>
                </a:lnTo>
                <a:lnTo>
                  <a:pt x="1268959" y="693420"/>
                </a:lnTo>
                <a:lnTo>
                  <a:pt x="1306402" y="722745"/>
                </a:lnTo>
                <a:lnTo>
                  <a:pt x="1343692" y="752654"/>
                </a:lnTo>
                <a:lnTo>
                  <a:pt x="1380807" y="783141"/>
                </a:lnTo>
                <a:lnTo>
                  <a:pt x="1417722" y="814196"/>
                </a:lnTo>
                <a:lnTo>
                  <a:pt x="1454414" y="845813"/>
                </a:lnTo>
                <a:lnTo>
                  <a:pt x="1490859" y="877985"/>
                </a:lnTo>
                <a:lnTo>
                  <a:pt x="1527032" y="910703"/>
                </a:lnTo>
                <a:lnTo>
                  <a:pt x="1562912" y="943961"/>
                </a:lnTo>
                <a:lnTo>
                  <a:pt x="1598473" y="977751"/>
                </a:lnTo>
                <a:lnTo>
                  <a:pt x="1599930" y="979170"/>
                </a:lnTo>
                <a:lnTo>
                  <a:pt x="1627399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624078" y="4373879"/>
            <a:ext cx="729615" cy="979169"/>
          </a:xfrm>
          <a:custGeom>
            <a:avLst/>
            <a:gdLst/>
            <a:ahLst/>
            <a:cxnLst/>
            <a:rect l="l" t="t" r="r" b="b"/>
            <a:pathLst>
              <a:path w="729614" h="979170">
                <a:moveTo>
                  <a:pt x="729050" y="979170"/>
                </a:moveTo>
                <a:lnTo>
                  <a:pt x="713016" y="943160"/>
                </a:lnTo>
                <a:lnTo>
                  <a:pt x="692071" y="898523"/>
                </a:lnTo>
                <a:lnTo>
                  <a:pt x="670233" y="854238"/>
                </a:lnTo>
                <a:lnTo>
                  <a:pt x="647526" y="810316"/>
                </a:lnTo>
                <a:lnTo>
                  <a:pt x="623975" y="766762"/>
                </a:lnTo>
                <a:lnTo>
                  <a:pt x="599603" y="723585"/>
                </a:lnTo>
                <a:lnTo>
                  <a:pt x="574433" y="680793"/>
                </a:lnTo>
                <a:lnTo>
                  <a:pt x="548491" y="638394"/>
                </a:lnTo>
                <a:lnTo>
                  <a:pt x="521798" y="596394"/>
                </a:lnTo>
                <a:lnTo>
                  <a:pt x="494380" y="554802"/>
                </a:lnTo>
                <a:lnTo>
                  <a:pt x="466260" y="513626"/>
                </a:lnTo>
                <a:lnTo>
                  <a:pt x="437462" y="472872"/>
                </a:lnTo>
                <a:lnTo>
                  <a:pt x="408009" y="432550"/>
                </a:lnTo>
                <a:lnTo>
                  <a:pt x="377925" y="392667"/>
                </a:lnTo>
                <a:lnTo>
                  <a:pt x="347235" y="353229"/>
                </a:lnTo>
                <a:lnTo>
                  <a:pt x="315962" y="314246"/>
                </a:lnTo>
                <a:lnTo>
                  <a:pt x="284129" y="275725"/>
                </a:lnTo>
                <a:lnTo>
                  <a:pt x="251761" y="237673"/>
                </a:lnTo>
                <a:lnTo>
                  <a:pt x="218881" y="200099"/>
                </a:lnTo>
                <a:lnTo>
                  <a:pt x="185513" y="163009"/>
                </a:lnTo>
                <a:lnTo>
                  <a:pt x="151681" y="126413"/>
                </a:lnTo>
                <a:lnTo>
                  <a:pt x="117409" y="90317"/>
                </a:lnTo>
                <a:lnTo>
                  <a:pt x="82721" y="54729"/>
                </a:lnTo>
                <a:lnTo>
                  <a:pt x="47639" y="19656"/>
                </a:lnTo>
                <a:lnTo>
                  <a:pt x="27469" y="0"/>
                </a:lnTo>
                <a:lnTo>
                  <a:pt x="0" y="0"/>
                </a:lnTo>
                <a:lnTo>
                  <a:pt x="33763" y="32895"/>
                </a:lnTo>
                <a:lnTo>
                  <a:pt x="68617" y="67726"/>
                </a:lnTo>
                <a:lnTo>
                  <a:pt x="103082" y="103066"/>
                </a:lnTo>
                <a:lnTo>
                  <a:pt x="137135" y="138909"/>
                </a:lnTo>
                <a:lnTo>
                  <a:pt x="170750" y="175246"/>
                </a:lnTo>
                <a:lnTo>
                  <a:pt x="203906" y="212070"/>
                </a:lnTo>
                <a:lnTo>
                  <a:pt x="236578" y="249374"/>
                </a:lnTo>
                <a:lnTo>
                  <a:pt x="268742" y="287149"/>
                </a:lnTo>
                <a:lnTo>
                  <a:pt x="300375" y="325390"/>
                </a:lnTo>
                <a:lnTo>
                  <a:pt x="331453" y="364087"/>
                </a:lnTo>
                <a:lnTo>
                  <a:pt x="361953" y="403235"/>
                </a:lnTo>
                <a:lnTo>
                  <a:pt x="391851" y="442824"/>
                </a:lnTo>
                <a:lnTo>
                  <a:pt x="421122" y="482848"/>
                </a:lnTo>
                <a:lnTo>
                  <a:pt x="449744" y="523300"/>
                </a:lnTo>
                <a:lnTo>
                  <a:pt x="477693" y="564171"/>
                </a:lnTo>
                <a:lnTo>
                  <a:pt x="504944" y="605455"/>
                </a:lnTo>
                <a:lnTo>
                  <a:pt x="531475" y="647144"/>
                </a:lnTo>
                <a:lnTo>
                  <a:pt x="557262" y="689230"/>
                </a:lnTo>
                <a:lnTo>
                  <a:pt x="582280" y="731705"/>
                </a:lnTo>
                <a:lnTo>
                  <a:pt x="606507" y="774564"/>
                </a:lnTo>
                <a:lnTo>
                  <a:pt x="629919" y="817797"/>
                </a:lnTo>
                <a:lnTo>
                  <a:pt x="652492" y="861398"/>
                </a:lnTo>
                <a:lnTo>
                  <a:pt x="674202" y="905359"/>
                </a:lnTo>
                <a:lnTo>
                  <a:pt x="695025" y="949672"/>
                </a:lnTo>
                <a:lnTo>
                  <a:pt x="708178" y="979170"/>
                </a:lnTo>
                <a:lnTo>
                  <a:pt x="729050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332257" y="5353050"/>
            <a:ext cx="202565" cy="820419"/>
          </a:xfrm>
          <a:custGeom>
            <a:avLst/>
            <a:gdLst/>
            <a:ahLst/>
            <a:cxnLst/>
            <a:rect l="l" t="t" r="r" b="b"/>
            <a:pathLst>
              <a:path w="202564" h="820420">
                <a:moveTo>
                  <a:pt x="202148" y="819150"/>
                </a:moveTo>
                <a:lnTo>
                  <a:pt x="201333" y="769466"/>
                </a:lnTo>
                <a:lnTo>
                  <a:pt x="199197" y="719997"/>
                </a:lnTo>
                <a:lnTo>
                  <a:pt x="195764" y="670750"/>
                </a:lnTo>
                <a:lnTo>
                  <a:pt x="191058" y="621734"/>
                </a:lnTo>
                <a:lnTo>
                  <a:pt x="185103" y="572955"/>
                </a:lnTo>
                <a:lnTo>
                  <a:pt x="177923" y="524422"/>
                </a:lnTo>
                <a:lnTo>
                  <a:pt x="169541" y="476142"/>
                </a:lnTo>
                <a:lnTo>
                  <a:pt x="159981" y="428123"/>
                </a:lnTo>
                <a:lnTo>
                  <a:pt x="149268" y="380373"/>
                </a:lnTo>
                <a:lnTo>
                  <a:pt x="137424" y="332899"/>
                </a:lnTo>
                <a:lnTo>
                  <a:pt x="124473" y="285710"/>
                </a:lnTo>
                <a:lnTo>
                  <a:pt x="110440" y="238813"/>
                </a:lnTo>
                <a:lnTo>
                  <a:pt x="95348" y="192215"/>
                </a:lnTo>
                <a:lnTo>
                  <a:pt x="79221" y="145924"/>
                </a:lnTo>
                <a:lnTo>
                  <a:pt x="62083" y="99949"/>
                </a:lnTo>
                <a:lnTo>
                  <a:pt x="43957" y="54296"/>
                </a:lnTo>
                <a:lnTo>
                  <a:pt x="24867" y="8974"/>
                </a:lnTo>
                <a:lnTo>
                  <a:pt x="20871" y="0"/>
                </a:lnTo>
                <a:lnTo>
                  <a:pt x="0" y="0"/>
                </a:lnTo>
                <a:lnTo>
                  <a:pt x="6760" y="15160"/>
                </a:lnTo>
                <a:lnTo>
                  <a:pt x="25739" y="60157"/>
                </a:lnTo>
                <a:lnTo>
                  <a:pt x="43762" y="105483"/>
                </a:lnTo>
                <a:lnTo>
                  <a:pt x="60803" y="151132"/>
                </a:lnTo>
                <a:lnTo>
                  <a:pt x="76839" y="197096"/>
                </a:lnTo>
                <a:lnTo>
                  <a:pt x="91847" y="243368"/>
                </a:lnTo>
                <a:lnTo>
                  <a:pt x="105802" y="289940"/>
                </a:lnTo>
                <a:lnTo>
                  <a:pt x="118682" y="336804"/>
                </a:lnTo>
                <a:lnTo>
                  <a:pt x="130462" y="383955"/>
                </a:lnTo>
                <a:lnTo>
                  <a:pt x="141119" y="431382"/>
                </a:lnTo>
                <a:lnTo>
                  <a:pt x="150629" y="479081"/>
                </a:lnTo>
                <a:lnTo>
                  <a:pt x="158969" y="527042"/>
                </a:lnTo>
                <a:lnTo>
                  <a:pt x="166114" y="575259"/>
                </a:lnTo>
                <a:lnTo>
                  <a:pt x="172041" y="623723"/>
                </a:lnTo>
                <a:lnTo>
                  <a:pt x="176727" y="672428"/>
                </a:lnTo>
                <a:lnTo>
                  <a:pt x="180148" y="721366"/>
                </a:lnTo>
                <a:lnTo>
                  <a:pt x="182279" y="770530"/>
                </a:lnTo>
                <a:lnTo>
                  <a:pt x="183098" y="819912"/>
                </a:lnTo>
                <a:lnTo>
                  <a:pt x="202148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240528" y="6194550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0" y="3075432"/>
            <a:ext cx="1480185" cy="319405"/>
          </a:xfrm>
          <a:custGeom>
            <a:avLst/>
            <a:gdLst/>
            <a:ahLst/>
            <a:cxnLst/>
            <a:rect l="l" t="t" r="r" b="b"/>
            <a:pathLst>
              <a:path w="1480185" h="319404">
                <a:moveTo>
                  <a:pt x="106680" y="10668"/>
                </a:moveTo>
                <a:lnTo>
                  <a:pt x="104394" y="6096"/>
                </a:lnTo>
                <a:lnTo>
                  <a:pt x="101346" y="1524"/>
                </a:lnTo>
                <a:lnTo>
                  <a:pt x="96012" y="0"/>
                </a:lnTo>
                <a:lnTo>
                  <a:pt x="91440" y="2286"/>
                </a:lnTo>
                <a:lnTo>
                  <a:pt x="0" y="54102"/>
                </a:lnTo>
                <a:lnTo>
                  <a:pt x="19050" y="65402"/>
                </a:lnTo>
                <a:lnTo>
                  <a:pt x="19050" y="44958"/>
                </a:lnTo>
                <a:lnTo>
                  <a:pt x="54096" y="45285"/>
                </a:lnTo>
                <a:lnTo>
                  <a:pt x="100584" y="19050"/>
                </a:lnTo>
                <a:lnTo>
                  <a:pt x="105156" y="16002"/>
                </a:lnTo>
                <a:lnTo>
                  <a:pt x="106680" y="10668"/>
                </a:lnTo>
                <a:close/>
              </a:path>
              <a:path w="1480185" h="319404">
                <a:moveTo>
                  <a:pt x="54096" y="45285"/>
                </a:moveTo>
                <a:lnTo>
                  <a:pt x="19050" y="44958"/>
                </a:lnTo>
                <a:lnTo>
                  <a:pt x="19050" y="64008"/>
                </a:lnTo>
                <a:lnTo>
                  <a:pt x="23621" y="64053"/>
                </a:lnTo>
                <a:lnTo>
                  <a:pt x="23621" y="62484"/>
                </a:lnTo>
                <a:lnTo>
                  <a:pt x="24384" y="45720"/>
                </a:lnTo>
                <a:lnTo>
                  <a:pt x="38339" y="54177"/>
                </a:lnTo>
                <a:lnTo>
                  <a:pt x="54096" y="45285"/>
                </a:lnTo>
                <a:close/>
              </a:path>
              <a:path w="1480185" h="319404">
                <a:moveTo>
                  <a:pt x="105918" y="99822"/>
                </a:moveTo>
                <a:lnTo>
                  <a:pt x="104394" y="93726"/>
                </a:lnTo>
                <a:lnTo>
                  <a:pt x="99822" y="91440"/>
                </a:lnTo>
                <a:lnTo>
                  <a:pt x="55150" y="64366"/>
                </a:lnTo>
                <a:lnTo>
                  <a:pt x="19050" y="64008"/>
                </a:lnTo>
                <a:lnTo>
                  <a:pt x="19050" y="65402"/>
                </a:lnTo>
                <a:lnTo>
                  <a:pt x="89916" y="107442"/>
                </a:lnTo>
                <a:lnTo>
                  <a:pt x="94488" y="110490"/>
                </a:lnTo>
                <a:lnTo>
                  <a:pt x="100584" y="108966"/>
                </a:lnTo>
                <a:lnTo>
                  <a:pt x="102870" y="104394"/>
                </a:lnTo>
                <a:lnTo>
                  <a:pt x="105918" y="99822"/>
                </a:lnTo>
                <a:close/>
              </a:path>
              <a:path w="1480185" h="319404">
                <a:moveTo>
                  <a:pt x="38339" y="54177"/>
                </a:moveTo>
                <a:lnTo>
                  <a:pt x="24384" y="45720"/>
                </a:lnTo>
                <a:lnTo>
                  <a:pt x="23621" y="62484"/>
                </a:lnTo>
                <a:lnTo>
                  <a:pt x="38339" y="54177"/>
                </a:lnTo>
                <a:close/>
              </a:path>
              <a:path w="1480185" h="319404">
                <a:moveTo>
                  <a:pt x="55150" y="64366"/>
                </a:moveTo>
                <a:lnTo>
                  <a:pt x="38339" y="54177"/>
                </a:lnTo>
                <a:lnTo>
                  <a:pt x="23621" y="62484"/>
                </a:lnTo>
                <a:lnTo>
                  <a:pt x="23621" y="64053"/>
                </a:lnTo>
                <a:lnTo>
                  <a:pt x="55150" y="64366"/>
                </a:lnTo>
                <a:close/>
              </a:path>
              <a:path w="1480185" h="319404">
                <a:moveTo>
                  <a:pt x="1479701" y="319278"/>
                </a:moveTo>
                <a:lnTo>
                  <a:pt x="1437713" y="303885"/>
                </a:lnTo>
                <a:lnTo>
                  <a:pt x="1390261" y="287073"/>
                </a:lnTo>
                <a:lnTo>
                  <a:pt x="1342637" y="270783"/>
                </a:lnTo>
                <a:lnTo>
                  <a:pt x="1294846" y="255018"/>
                </a:lnTo>
                <a:lnTo>
                  <a:pt x="1246898" y="239785"/>
                </a:lnTo>
                <a:lnTo>
                  <a:pt x="1198800" y="225086"/>
                </a:lnTo>
                <a:lnTo>
                  <a:pt x="1150558" y="210928"/>
                </a:lnTo>
                <a:lnTo>
                  <a:pt x="1102182" y="197314"/>
                </a:lnTo>
                <a:lnTo>
                  <a:pt x="1053677" y="184249"/>
                </a:lnTo>
                <a:lnTo>
                  <a:pt x="1005053" y="171739"/>
                </a:lnTo>
                <a:lnTo>
                  <a:pt x="956316" y="159786"/>
                </a:lnTo>
                <a:lnTo>
                  <a:pt x="907475" y="148397"/>
                </a:lnTo>
                <a:lnTo>
                  <a:pt x="858536" y="137576"/>
                </a:lnTo>
                <a:lnTo>
                  <a:pt x="809507" y="127327"/>
                </a:lnTo>
                <a:lnTo>
                  <a:pt x="760397" y="117654"/>
                </a:lnTo>
                <a:lnTo>
                  <a:pt x="711211" y="108564"/>
                </a:lnTo>
                <a:lnTo>
                  <a:pt x="661959" y="100060"/>
                </a:lnTo>
                <a:lnTo>
                  <a:pt x="612648" y="92146"/>
                </a:lnTo>
                <a:lnTo>
                  <a:pt x="563285" y="84828"/>
                </a:lnTo>
                <a:lnTo>
                  <a:pt x="513878" y="78111"/>
                </a:lnTo>
                <a:lnTo>
                  <a:pt x="464434" y="71998"/>
                </a:lnTo>
                <a:lnTo>
                  <a:pt x="414961" y="66494"/>
                </a:lnTo>
                <a:lnTo>
                  <a:pt x="365467" y="61604"/>
                </a:lnTo>
                <a:lnTo>
                  <a:pt x="315960" y="57333"/>
                </a:lnTo>
                <a:lnTo>
                  <a:pt x="266446" y="53685"/>
                </a:lnTo>
                <a:lnTo>
                  <a:pt x="216107" y="50626"/>
                </a:lnTo>
                <a:lnTo>
                  <a:pt x="166811" y="48256"/>
                </a:lnTo>
                <a:lnTo>
                  <a:pt x="117531" y="46519"/>
                </a:lnTo>
                <a:lnTo>
                  <a:pt x="68480" y="45420"/>
                </a:lnTo>
                <a:lnTo>
                  <a:pt x="54096" y="45285"/>
                </a:lnTo>
                <a:lnTo>
                  <a:pt x="38339" y="54177"/>
                </a:lnTo>
                <a:lnTo>
                  <a:pt x="55150" y="64366"/>
                </a:lnTo>
                <a:lnTo>
                  <a:pt x="68480" y="64501"/>
                </a:lnTo>
                <a:lnTo>
                  <a:pt x="117943" y="65641"/>
                </a:lnTo>
                <a:lnTo>
                  <a:pt x="167430" y="67423"/>
                </a:lnTo>
                <a:lnTo>
                  <a:pt x="216933" y="69842"/>
                </a:lnTo>
                <a:lnTo>
                  <a:pt x="265412" y="72819"/>
                </a:lnTo>
                <a:lnTo>
                  <a:pt x="314719" y="76469"/>
                </a:lnTo>
                <a:lnTo>
                  <a:pt x="364018" y="80738"/>
                </a:lnTo>
                <a:lnTo>
                  <a:pt x="413304" y="85621"/>
                </a:lnTo>
                <a:lnTo>
                  <a:pt x="462568" y="91114"/>
                </a:lnTo>
                <a:lnTo>
                  <a:pt x="511804" y="97212"/>
                </a:lnTo>
                <a:lnTo>
                  <a:pt x="561002" y="103911"/>
                </a:lnTo>
                <a:lnTo>
                  <a:pt x="610157" y="111206"/>
                </a:lnTo>
                <a:lnTo>
                  <a:pt x="659259" y="119093"/>
                </a:lnTo>
                <a:lnTo>
                  <a:pt x="708303" y="127566"/>
                </a:lnTo>
                <a:lnTo>
                  <a:pt x="757280" y="136622"/>
                </a:lnTo>
                <a:lnTo>
                  <a:pt x="806182" y="146256"/>
                </a:lnTo>
                <a:lnTo>
                  <a:pt x="855002" y="156463"/>
                </a:lnTo>
                <a:lnTo>
                  <a:pt x="903733" y="167239"/>
                </a:lnTo>
                <a:lnTo>
                  <a:pt x="952367" y="178580"/>
                </a:lnTo>
                <a:lnTo>
                  <a:pt x="1000896" y="190480"/>
                </a:lnTo>
                <a:lnTo>
                  <a:pt x="1049313" y="202935"/>
                </a:lnTo>
                <a:lnTo>
                  <a:pt x="1097610" y="215942"/>
                </a:lnTo>
                <a:lnTo>
                  <a:pt x="1145781" y="229494"/>
                </a:lnTo>
                <a:lnTo>
                  <a:pt x="1193816" y="243588"/>
                </a:lnTo>
                <a:lnTo>
                  <a:pt x="1241709" y="258220"/>
                </a:lnTo>
                <a:lnTo>
                  <a:pt x="1289452" y="273384"/>
                </a:lnTo>
                <a:lnTo>
                  <a:pt x="1337038" y="289076"/>
                </a:lnTo>
                <a:lnTo>
                  <a:pt x="1384459" y="305291"/>
                </a:lnTo>
                <a:lnTo>
                  <a:pt x="1423948" y="319278"/>
                </a:lnTo>
                <a:lnTo>
                  <a:pt x="1479701" y="3192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833627" y="2917952"/>
            <a:ext cx="5422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21939" y="2088134"/>
            <a:ext cx="2817495" cy="1343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algn="ctr" marR="46990">
              <a:lnSpc>
                <a:spcPct val="100000"/>
              </a:lnSpc>
              <a:spcBef>
                <a:spcPts val="535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Shift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2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874256" y="1571803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024148" y="3394709"/>
            <a:ext cx="1627505" cy="979169"/>
          </a:xfrm>
          <a:custGeom>
            <a:avLst/>
            <a:gdLst/>
            <a:ahLst/>
            <a:cxnLst/>
            <a:rect l="l" t="t" r="r" b="b"/>
            <a:pathLst>
              <a:path w="1627504" h="979170">
                <a:moveTo>
                  <a:pt x="1627399" y="979170"/>
                </a:moveTo>
                <a:lnTo>
                  <a:pt x="1576324" y="930261"/>
                </a:lnTo>
                <a:lnTo>
                  <a:pt x="1540207" y="896783"/>
                </a:lnTo>
                <a:lnTo>
                  <a:pt x="1503792" y="863852"/>
                </a:lnTo>
                <a:lnTo>
                  <a:pt x="1467104" y="831475"/>
                </a:lnTo>
                <a:lnTo>
                  <a:pt x="1430166" y="799660"/>
                </a:lnTo>
                <a:lnTo>
                  <a:pt x="1393001" y="768416"/>
                </a:lnTo>
                <a:lnTo>
                  <a:pt x="1355634" y="737749"/>
                </a:lnTo>
                <a:lnTo>
                  <a:pt x="1318089" y="707668"/>
                </a:lnTo>
                <a:lnTo>
                  <a:pt x="1280389" y="678180"/>
                </a:lnTo>
                <a:lnTo>
                  <a:pt x="1241262" y="648259"/>
                </a:lnTo>
                <a:lnTo>
                  <a:pt x="1201743" y="618725"/>
                </a:lnTo>
                <a:lnTo>
                  <a:pt x="1161837" y="589584"/>
                </a:lnTo>
                <a:lnTo>
                  <a:pt x="1121554" y="560839"/>
                </a:lnTo>
                <a:lnTo>
                  <a:pt x="1080900" y="532495"/>
                </a:lnTo>
                <a:lnTo>
                  <a:pt x="1039883" y="504556"/>
                </a:lnTo>
                <a:lnTo>
                  <a:pt x="998510" y="477028"/>
                </a:lnTo>
                <a:lnTo>
                  <a:pt x="956790" y="449916"/>
                </a:lnTo>
                <a:lnTo>
                  <a:pt x="914729" y="423222"/>
                </a:lnTo>
                <a:lnTo>
                  <a:pt x="872336" y="396953"/>
                </a:lnTo>
                <a:lnTo>
                  <a:pt x="829618" y="371113"/>
                </a:lnTo>
                <a:lnTo>
                  <a:pt x="786582" y="345707"/>
                </a:lnTo>
                <a:lnTo>
                  <a:pt x="743236" y="320738"/>
                </a:lnTo>
                <a:lnTo>
                  <a:pt x="699589" y="296213"/>
                </a:lnTo>
                <a:lnTo>
                  <a:pt x="655646" y="272134"/>
                </a:lnTo>
                <a:lnTo>
                  <a:pt x="611417" y="248508"/>
                </a:lnTo>
                <a:lnTo>
                  <a:pt x="566908" y="225338"/>
                </a:lnTo>
                <a:lnTo>
                  <a:pt x="522127" y="202630"/>
                </a:lnTo>
                <a:lnTo>
                  <a:pt x="477082" y="180388"/>
                </a:lnTo>
                <a:lnTo>
                  <a:pt x="431780" y="158616"/>
                </a:lnTo>
                <a:lnTo>
                  <a:pt x="386229" y="137319"/>
                </a:lnTo>
                <a:lnTo>
                  <a:pt x="340436" y="116502"/>
                </a:lnTo>
                <a:lnTo>
                  <a:pt x="294410" y="96170"/>
                </a:lnTo>
                <a:lnTo>
                  <a:pt x="248157" y="76326"/>
                </a:lnTo>
                <a:lnTo>
                  <a:pt x="201685" y="56977"/>
                </a:lnTo>
                <a:lnTo>
                  <a:pt x="155003" y="38125"/>
                </a:lnTo>
                <a:lnTo>
                  <a:pt x="108116" y="19777"/>
                </a:lnTo>
                <a:lnTo>
                  <a:pt x="61034" y="1936"/>
                </a:lnTo>
                <a:lnTo>
                  <a:pt x="55752" y="0"/>
                </a:lnTo>
                <a:lnTo>
                  <a:pt x="0" y="0"/>
                </a:lnTo>
                <a:lnTo>
                  <a:pt x="7758" y="2747"/>
                </a:lnTo>
                <a:lnTo>
                  <a:pt x="54826" y="19996"/>
                </a:lnTo>
                <a:lnTo>
                  <a:pt x="101707" y="37755"/>
                </a:lnTo>
                <a:lnTo>
                  <a:pt x="148392" y="56019"/>
                </a:lnTo>
                <a:lnTo>
                  <a:pt x="194875" y="74784"/>
                </a:lnTo>
                <a:lnTo>
                  <a:pt x="241147" y="94046"/>
                </a:lnTo>
                <a:lnTo>
                  <a:pt x="287201" y="113799"/>
                </a:lnTo>
                <a:lnTo>
                  <a:pt x="333030" y="134039"/>
                </a:lnTo>
                <a:lnTo>
                  <a:pt x="378626" y="154762"/>
                </a:lnTo>
                <a:lnTo>
                  <a:pt x="423982" y="175964"/>
                </a:lnTo>
                <a:lnTo>
                  <a:pt x="469089" y="197639"/>
                </a:lnTo>
                <a:lnTo>
                  <a:pt x="513941" y="219782"/>
                </a:lnTo>
                <a:lnTo>
                  <a:pt x="558530" y="242391"/>
                </a:lnTo>
                <a:lnTo>
                  <a:pt x="602848" y="265460"/>
                </a:lnTo>
                <a:lnTo>
                  <a:pt x="646888" y="288984"/>
                </a:lnTo>
                <a:lnTo>
                  <a:pt x="690642" y="312959"/>
                </a:lnTo>
                <a:lnTo>
                  <a:pt x="734102" y="337380"/>
                </a:lnTo>
                <a:lnTo>
                  <a:pt x="777262" y="362243"/>
                </a:lnTo>
                <a:lnTo>
                  <a:pt x="820113" y="387544"/>
                </a:lnTo>
                <a:lnTo>
                  <a:pt x="862648" y="413278"/>
                </a:lnTo>
                <a:lnTo>
                  <a:pt x="904860" y="439439"/>
                </a:lnTo>
                <a:lnTo>
                  <a:pt x="946741" y="466025"/>
                </a:lnTo>
                <a:lnTo>
                  <a:pt x="988282" y="493030"/>
                </a:lnTo>
                <a:lnTo>
                  <a:pt x="1029478" y="520449"/>
                </a:lnTo>
                <a:lnTo>
                  <a:pt x="1070320" y="548279"/>
                </a:lnTo>
                <a:lnTo>
                  <a:pt x="1110801" y="576514"/>
                </a:lnTo>
                <a:lnTo>
                  <a:pt x="1150912" y="605150"/>
                </a:lnTo>
                <a:lnTo>
                  <a:pt x="1190648" y="634183"/>
                </a:lnTo>
                <a:lnTo>
                  <a:pt x="1229999" y="663607"/>
                </a:lnTo>
                <a:lnTo>
                  <a:pt x="1268959" y="693420"/>
                </a:lnTo>
                <a:lnTo>
                  <a:pt x="1306402" y="722745"/>
                </a:lnTo>
                <a:lnTo>
                  <a:pt x="1343692" y="752654"/>
                </a:lnTo>
                <a:lnTo>
                  <a:pt x="1380807" y="783141"/>
                </a:lnTo>
                <a:lnTo>
                  <a:pt x="1417722" y="814196"/>
                </a:lnTo>
                <a:lnTo>
                  <a:pt x="1454414" y="845813"/>
                </a:lnTo>
                <a:lnTo>
                  <a:pt x="1490859" y="877985"/>
                </a:lnTo>
                <a:lnTo>
                  <a:pt x="1527032" y="910703"/>
                </a:lnTo>
                <a:lnTo>
                  <a:pt x="1562912" y="943961"/>
                </a:lnTo>
                <a:lnTo>
                  <a:pt x="1598473" y="977751"/>
                </a:lnTo>
                <a:lnTo>
                  <a:pt x="1599930" y="979170"/>
                </a:lnTo>
                <a:lnTo>
                  <a:pt x="1627399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624078" y="4373879"/>
            <a:ext cx="729615" cy="979169"/>
          </a:xfrm>
          <a:custGeom>
            <a:avLst/>
            <a:gdLst/>
            <a:ahLst/>
            <a:cxnLst/>
            <a:rect l="l" t="t" r="r" b="b"/>
            <a:pathLst>
              <a:path w="729614" h="979170">
                <a:moveTo>
                  <a:pt x="729050" y="979170"/>
                </a:moveTo>
                <a:lnTo>
                  <a:pt x="713016" y="943160"/>
                </a:lnTo>
                <a:lnTo>
                  <a:pt x="692071" y="898523"/>
                </a:lnTo>
                <a:lnTo>
                  <a:pt x="670233" y="854238"/>
                </a:lnTo>
                <a:lnTo>
                  <a:pt x="647526" y="810316"/>
                </a:lnTo>
                <a:lnTo>
                  <a:pt x="623975" y="766762"/>
                </a:lnTo>
                <a:lnTo>
                  <a:pt x="599603" y="723585"/>
                </a:lnTo>
                <a:lnTo>
                  <a:pt x="574433" y="680793"/>
                </a:lnTo>
                <a:lnTo>
                  <a:pt x="548491" y="638394"/>
                </a:lnTo>
                <a:lnTo>
                  <a:pt x="521798" y="596394"/>
                </a:lnTo>
                <a:lnTo>
                  <a:pt x="494380" y="554802"/>
                </a:lnTo>
                <a:lnTo>
                  <a:pt x="466260" y="513626"/>
                </a:lnTo>
                <a:lnTo>
                  <a:pt x="437462" y="472872"/>
                </a:lnTo>
                <a:lnTo>
                  <a:pt x="408009" y="432550"/>
                </a:lnTo>
                <a:lnTo>
                  <a:pt x="377925" y="392667"/>
                </a:lnTo>
                <a:lnTo>
                  <a:pt x="347235" y="353229"/>
                </a:lnTo>
                <a:lnTo>
                  <a:pt x="315962" y="314246"/>
                </a:lnTo>
                <a:lnTo>
                  <a:pt x="284129" y="275725"/>
                </a:lnTo>
                <a:lnTo>
                  <a:pt x="251761" y="237673"/>
                </a:lnTo>
                <a:lnTo>
                  <a:pt x="218881" y="200099"/>
                </a:lnTo>
                <a:lnTo>
                  <a:pt x="185513" y="163009"/>
                </a:lnTo>
                <a:lnTo>
                  <a:pt x="151681" y="126413"/>
                </a:lnTo>
                <a:lnTo>
                  <a:pt x="117409" y="90317"/>
                </a:lnTo>
                <a:lnTo>
                  <a:pt x="82721" y="54729"/>
                </a:lnTo>
                <a:lnTo>
                  <a:pt x="47639" y="19656"/>
                </a:lnTo>
                <a:lnTo>
                  <a:pt x="27469" y="0"/>
                </a:lnTo>
                <a:lnTo>
                  <a:pt x="0" y="0"/>
                </a:lnTo>
                <a:lnTo>
                  <a:pt x="33763" y="32895"/>
                </a:lnTo>
                <a:lnTo>
                  <a:pt x="68617" y="67726"/>
                </a:lnTo>
                <a:lnTo>
                  <a:pt x="103082" y="103066"/>
                </a:lnTo>
                <a:lnTo>
                  <a:pt x="137135" y="138909"/>
                </a:lnTo>
                <a:lnTo>
                  <a:pt x="170750" y="175246"/>
                </a:lnTo>
                <a:lnTo>
                  <a:pt x="203906" y="212070"/>
                </a:lnTo>
                <a:lnTo>
                  <a:pt x="236578" y="249374"/>
                </a:lnTo>
                <a:lnTo>
                  <a:pt x="268742" y="287149"/>
                </a:lnTo>
                <a:lnTo>
                  <a:pt x="300375" y="325390"/>
                </a:lnTo>
                <a:lnTo>
                  <a:pt x="331453" y="364087"/>
                </a:lnTo>
                <a:lnTo>
                  <a:pt x="361953" y="403235"/>
                </a:lnTo>
                <a:lnTo>
                  <a:pt x="391851" y="442824"/>
                </a:lnTo>
                <a:lnTo>
                  <a:pt x="421122" y="482848"/>
                </a:lnTo>
                <a:lnTo>
                  <a:pt x="449744" y="523300"/>
                </a:lnTo>
                <a:lnTo>
                  <a:pt x="477693" y="564171"/>
                </a:lnTo>
                <a:lnTo>
                  <a:pt x="504944" y="605455"/>
                </a:lnTo>
                <a:lnTo>
                  <a:pt x="531475" y="647144"/>
                </a:lnTo>
                <a:lnTo>
                  <a:pt x="557262" y="689230"/>
                </a:lnTo>
                <a:lnTo>
                  <a:pt x="582280" y="731705"/>
                </a:lnTo>
                <a:lnTo>
                  <a:pt x="606507" y="774564"/>
                </a:lnTo>
                <a:lnTo>
                  <a:pt x="629919" y="817797"/>
                </a:lnTo>
                <a:lnTo>
                  <a:pt x="652492" y="861398"/>
                </a:lnTo>
                <a:lnTo>
                  <a:pt x="674202" y="905359"/>
                </a:lnTo>
                <a:lnTo>
                  <a:pt x="695025" y="949672"/>
                </a:lnTo>
                <a:lnTo>
                  <a:pt x="708178" y="979170"/>
                </a:lnTo>
                <a:lnTo>
                  <a:pt x="729050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332257" y="5353050"/>
            <a:ext cx="202565" cy="820419"/>
          </a:xfrm>
          <a:custGeom>
            <a:avLst/>
            <a:gdLst/>
            <a:ahLst/>
            <a:cxnLst/>
            <a:rect l="l" t="t" r="r" b="b"/>
            <a:pathLst>
              <a:path w="202564" h="820420">
                <a:moveTo>
                  <a:pt x="202148" y="819150"/>
                </a:moveTo>
                <a:lnTo>
                  <a:pt x="201333" y="769466"/>
                </a:lnTo>
                <a:lnTo>
                  <a:pt x="199197" y="719997"/>
                </a:lnTo>
                <a:lnTo>
                  <a:pt x="195764" y="670750"/>
                </a:lnTo>
                <a:lnTo>
                  <a:pt x="191058" y="621734"/>
                </a:lnTo>
                <a:lnTo>
                  <a:pt x="185103" y="572955"/>
                </a:lnTo>
                <a:lnTo>
                  <a:pt x="177923" y="524422"/>
                </a:lnTo>
                <a:lnTo>
                  <a:pt x="169541" y="476142"/>
                </a:lnTo>
                <a:lnTo>
                  <a:pt x="159981" y="428123"/>
                </a:lnTo>
                <a:lnTo>
                  <a:pt x="149268" y="380373"/>
                </a:lnTo>
                <a:lnTo>
                  <a:pt x="137424" y="332899"/>
                </a:lnTo>
                <a:lnTo>
                  <a:pt x="124473" y="285710"/>
                </a:lnTo>
                <a:lnTo>
                  <a:pt x="110440" y="238813"/>
                </a:lnTo>
                <a:lnTo>
                  <a:pt x="95348" y="192215"/>
                </a:lnTo>
                <a:lnTo>
                  <a:pt x="79221" y="145924"/>
                </a:lnTo>
                <a:lnTo>
                  <a:pt x="62083" y="99949"/>
                </a:lnTo>
                <a:lnTo>
                  <a:pt x="43957" y="54296"/>
                </a:lnTo>
                <a:lnTo>
                  <a:pt x="24867" y="8974"/>
                </a:lnTo>
                <a:lnTo>
                  <a:pt x="20871" y="0"/>
                </a:lnTo>
                <a:lnTo>
                  <a:pt x="0" y="0"/>
                </a:lnTo>
                <a:lnTo>
                  <a:pt x="6760" y="15160"/>
                </a:lnTo>
                <a:lnTo>
                  <a:pt x="25739" y="60157"/>
                </a:lnTo>
                <a:lnTo>
                  <a:pt x="43762" y="105483"/>
                </a:lnTo>
                <a:lnTo>
                  <a:pt x="60803" y="151132"/>
                </a:lnTo>
                <a:lnTo>
                  <a:pt x="76839" y="197096"/>
                </a:lnTo>
                <a:lnTo>
                  <a:pt x="91847" y="243368"/>
                </a:lnTo>
                <a:lnTo>
                  <a:pt x="105802" y="289940"/>
                </a:lnTo>
                <a:lnTo>
                  <a:pt x="118682" y="336804"/>
                </a:lnTo>
                <a:lnTo>
                  <a:pt x="130462" y="383955"/>
                </a:lnTo>
                <a:lnTo>
                  <a:pt x="141119" y="431382"/>
                </a:lnTo>
                <a:lnTo>
                  <a:pt x="150629" y="479081"/>
                </a:lnTo>
                <a:lnTo>
                  <a:pt x="158969" y="527042"/>
                </a:lnTo>
                <a:lnTo>
                  <a:pt x="166114" y="575259"/>
                </a:lnTo>
                <a:lnTo>
                  <a:pt x="172041" y="623723"/>
                </a:lnTo>
                <a:lnTo>
                  <a:pt x="176727" y="672428"/>
                </a:lnTo>
                <a:lnTo>
                  <a:pt x="180148" y="721366"/>
                </a:lnTo>
                <a:lnTo>
                  <a:pt x="182279" y="770530"/>
                </a:lnTo>
                <a:lnTo>
                  <a:pt x="183098" y="819912"/>
                </a:lnTo>
                <a:lnTo>
                  <a:pt x="202148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64286" y="6332220"/>
            <a:ext cx="579120" cy="640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45720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69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9" name="object 9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00200" y="3119627"/>
            <a:ext cx="1680845" cy="275590"/>
          </a:xfrm>
          <a:custGeom>
            <a:avLst/>
            <a:gdLst/>
            <a:ahLst/>
            <a:cxnLst/>
            <a:rect l="l" t="t" r="r" b="b"/>
            <a:pathLst>
              <a:path w="1680845" h="275589">
                <a:moveTo>
                  <a:pt x="1680806" y="275082"/>
                </a:moveTo>
                <a:lnTo>
                  <a:pt x="1596743" y="248100"/>
                </a:lnTo>
                <a:lnTo>
                  <a:pt x="1547944" y="233148"/>
                </a:lnTo>
                <a:lnTo>
                  <a:pt x="1498997" y="218647"/>
                </a:lnTo>
                <a:lnTo>
                  <a:pt x="1449909" y="204596"/>
                </a:lnTo>
                <a:lnTo>
                  <a:pt x="1400689" y="191000"/>
                </a:lnTo>
                <a:lnTo>
                  <a:pt x="1351344" y="177857"/>
                </a:lnTo>
                <a:lnTo>
                  <a:pt x="1301882" y="165171"/>
                </a:lnTo>
                <a:lnTo>
                  <a:pt x="1252311" y="152942"/>
                </a:lnTo>
                <a:lnTo>
                  <a:pt x="1202639" y="141172"/>
                </a:lnTo>
                <a:lnTo>
                  <a:pt x="1152874" y="129862"/>
                </a:lnTo>
                <a:lnTo>
                  <a:pt x="1103024" y="119013"/>
                </a:lnTo>
                <a:lnTo>
                  <a:pt x="1053096" y="108628"/>
                </a:lnTo>
                <a:lnTo>
                  <a:pt x="1003099" y="98707"/>
                </a:lnTo>
                <a:lnTo>
                  <a:pt x="953041" y="89252"/>
                </a:lnTo>
                <a:lnTo>
                  <a:pt x="902929" y="80264"/>
                </a:lnTo>
                <a:lnTo>
                  <a:pt x="852771" y="71745"/>
                </a:lnTo>
                <a:lnTo>
                  <a:pt x="802575" y="63696"/>
                </a:lnTo>
                <a:lnTo>
                  <a:pt x="752350" y="56119"/>
                </a:lnTo>
                <a:lnTo>
                  <a:pt x="702103" y="49015"/>
                </a:lnTo>
                <a:lnTo>
                  <a:pt x="651841" y="42384"/>
                </a:lnTo>
                <a:lnTo>
                  <a:pt x="601574" y="36230"/>
                </a:lnTo>
                <a:lnTo>
                  <a:pt x="551308" y="30553"/>
                </a:lnTo>
                <a:lnTo>
                  <a:pt x="501052" y="25354"/>
                </a:lnTo>
                <a:lnTo>
                  <a:pt x="450813" y="20635"/>
                </a:lnTo>
                <a:lnTo>
                  <a:pt x="400600" y="16398"/>
                </a:lnTo>
                <a:lnTo>
                  <a:pt x="349111" y="12558"/>
                </a:lnTo>
                <a:lnTo>
                  <a:pt x="299086" y="9307"/>
                </a:lnTo>
                <a:lnTo>
                  <a:pt x="249100" y="6538"/>
                </a:lnTo>
                <a:lnTo>
                  <a:pt x="199159" y="4255"/>
                </a:lnTo>
                <a:lnTo>
                  <a:pt x="149271" y="2458"/>
                </a:lnTo>
                <a:lnTo>
                  <a:pt x="99443" y="1148"/>
                </a:lnTo>
                <a:lnTo>
                  <a:pt x="49684" y="329"/>
                </a:lnTo>
                <a:lnTo>
                  <a:pt x="762" y="0"/>
                </a:lnTo>
                <a:lnTo>
                  <a:pt x="0" y="19050"/>
                </a:lnTo>
                <a:lnTo>
                  <a:pt x="50486" y="19409"/>
                </a:lnTo>
                <a:lnTo>
                  <a:pt x="100300" y="20254"/>
                </a:lnTo>
                <a:lnTo>
                  <a:pt x="150194" y="21588"/>
                </a:lnTo>
                <a:lnTo>
                  <a:pt x="200161" y="23411"/>
                </a:lnTo>
                <a:lnTo>
                  <a:pt x="250193" y="25721"/>
                </a:lnTo>
                <a:lnTo>
                  <a:pt x="300282" y="28518"/>
                </a:lnTo>
                <a:lnTo>
                  <a:pt x="350421" y="31801"/>
                </a:lnTo>
                <a:lnTo>
                  <a:pt x="399167" y="35446"/>
                </a:lnTo>
                <a:lnTo>
                  <a:pt x="449247" y="39670"/>
                </a:lnTo>
                <a:lnTo>
                  <a:pt x="499343" y="44373"/>
                </a:lnTo>
                <a:lnTo>
                  <a:pt x="549447" y="49552"/>
                </a:lnTo>
                <a:lnTo>
                  <a:pt x="599553" y="55207"/>
                </a:lnTo>
                <a:lnTo>
                  <a:pt x="649653" y="61337"/>
                </a:lnTo>
                <a:lnTo>
                  <a:pt x="699740" y="67940"/>
                </a:lnTo>
                <a:lnTo>
                  <a:pt x="749806" y="75015"/>
                </a:lnTo>
                <a:lnTo>
                  <a:pt x="799844" y="82560"/>
                </a:lnTo>
                <a:lnTo>
                  <a:pt x="849847" y="90574"/>
                </a:lnTo>
                <a:lnTo>
                  <a:pt x="899806" y="99056"/>
                </a:lnTo>
                <a:lnTo>
                  <a:pt x="949716" y="108004"/>
                </a:lnTo>
                <a:lnTo>
                  <a:pt x="999568" y="117417"/>
                </a:lnTo>
                <a:lnTo>
                  <a:pt x="1049355" y="127293"/>
                </a:lnTo>
                <a:lnTo>
                  <a:pt x="1099070" y="137632"/>
                </a:lnTo>
                <a:lnTo>
                  <a:pt x="1148705" y="148431"/>
                </a:lnTo>
                <a:lnTo>
                  <a:pt x="1198253" y="159690"/>
                </a:lnTo>
                <a:lnTo>
                  <a:pt x="1247706" y="171407"/>
                </a:lnTo>
                <a:lnTo>
                  <a:pt x="1297058" y="183580"/>
                </a:lnTo>
                <a:lnTo>
                  <a:pt x="1346300" y="196209"/>
                </a:lnTo>
                <a:lnTo>
                  <a:pt x="1395426" y="209292"/>
                </a:lnTo>
                <a:lnTo>
                  <a:pt x="1444428" y="222828"/>
                </a:lnTo>
                <a:lnTo>
                  <a:pt x="1493299" y="236815"/>
                </a:lnTo>
                <a:lnTo>
                  <a:pt x="1542031" y="251251"/>
                </a:lnTo>
                <a:lnTo>
                  <a:pt x="1590617" y="266137"/>
                </a:lnTo>
                <a:lnTo>
                  <a:pt x="1618872" y="275082"/>
                </a:lnTo>
                <a:lnTo>
                  <a:pt x="1680806" y="2750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3504" y="2889504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808481" y="29179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21939" y="2088134"/>
            <a:ext cx="2817495" cy="1343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algn="ctr" marR="46990">
              <a:lnSpc>
                <a:spcPct val="100000"/>
              </a:lnSpc>
              <a:spcBef>
                <a:spcPts val="535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Shift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808481" y="38323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053846" y="33751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6874256" y="1571803"/>
            <a:ext cx="2571115" cy="2219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219072" y="3394709"/>
            <a:ext cx="1760855" cy="979169"/>
          </a:xfrm>
          <a:custGeom>
            <a:avLst/>
            <a:gdLst/>
            <a:ahLst/>
            <a:cxnLst/>
            <a:rect l="l" t="t" r="r" b="b"/>
            <a:pathLst>
              <a:path w="1760854" h="979170">
                <a:moveTo>
                  <a:pt x="1760448" y="979170"/>
                </a:moveTo>
                <a:lnTo>
                  <a:pt x="1730641" y="950012"/>
                </a:lnTo>
                <a:lnTo>
                  <a:pt x="1694547" y="915883"/>
                </a:lnTo>
                <a:lnTo>
                  <a:pt x="1657940" y="882388"/>
                </a:lnTo>
                <a:lnTo>
                  <a:pt x="1620875" y="849539"/>
                </a:lnTo>
                <a:lnTo>
                  <a:pt x="1583405" y="817345"/>
                </a:lnTo>
                <a:lnTo>
                  <a:pt x="1545583" y="785817"/>
                </a:lnTo>
                <a:lnTo>
                  <a:pt x="1507465" y="754966"/>
                </a:lnTo>
                <a:lnTo>
                  <a:pt x="1469102" y="724802"/>
                </a:lnTo>
                <a:lnTo>
                  <a:pt x="1430551" y="695336"/>
                </a:lnTo>
                <a:lnTo>
                  <a:pt x="1391863" y="666579"/>
                </a:lnTo>
                <a:lnTo>
                  <a:pt x="1353094" y="638541"/>
                </a:lnTo>
                <a:lnTo>
                  <a:pt x="1314297" y="611232"/>
                </a:lnTo>
                <a:lnTo>
                  <a:pt x="1275525" y="584664"/>
                </a:lnTo>
                <a:lnTo>
                  <a:pt x="1236833" y="558846"/>
                </a:lnTo>
                <a:lnTo>
                  <a:pt x="1198275" y="533790"/>
                </a:lnTo>
                <a:lnTo>
                  <a:pt x="1159905" y="509506"/>
                </a:lnTo>
                <a:lnTo>
                  <a:pt x="1121775" y="486004"/>
                </a:lnTo>
                <a:lnTo>
                  <a:pt x="1083941" y="463296"/>
                </a:lnTo>
                <a:lnTo>
                  <a:pt x="1041077" y="437959"/>
                </a:lnTo>
                <a:lnTo>
                  <a:pt x="997876" y="413039"/>
                </a:lnTo>
                <a:lnTo>
                  <a:pt x="954344" y="388537"/>
                </a:lnTo>
                <a:lnTo>
                  <a:pt x="910489" y="364455"/>
                </a:lnTo>
                <a:lnTo>
                  <a:pt x="866320" y="340793"/>
                </a:lnTo>
                <a:lnTo>
                  <a:pt x="821845" y="317553"/>
                </a:lnTo>
                <a:lnTo>
                  <a:pt x="777070" y="294736"/>
                </a:lnTo>
                <a:lnTo>
                  <a:pt x="732005" y="272345"/>
                </a:lnTo>
                <a:lnTo>
                  <a:pt x="686658" y="250379"/>
                </a:lnTo>
                <a:lnTo>
                  <a:pt x="641035" y="228842"/>
                </a:lnTo>
                <a:lnTo>
                  <a:pt x="595145" y="207733"/>
                </a:lnTo>
                <a:lnTo>
                  <a:pt x="548996" y="187055"/>
                </a:lnTo>
                <a:lnTo>
                  <a:pt x="502595" y="166810"/>
                </a:lnTo>
                <a:lnTo>
                  <a:pt x="455952" y="146997"/>
                </a:lnTo>
                <a:lnTo>
                  <a:pt x="409073" y="127619"/>
                </a:lnTo>
                <a:lnTo>
                  <a:pt x="361966" y="108678"/>
                </a:lnTo>
                <a:lnTo>
                  <a:pt x="314640" y="90174"/>
                </a:lnTo>
                <a:lnTo>
                  <a:pt x="267102" y="72109"/>
                </a:lnTo>
                <a:lnTo>
                  <a:pt x="219360" y="54485"/>
                </a:lnTo>
                <a:lnTo>
                  <a:pt x="171422" y="37302"/>
                </a:lnTo>
                <a:lnTo>
                  <a:pt x="123296" y="20563"/>
                </a:lnTo>
                <a:lnTo>
                  <a:pt x="74990" y="4268"/>
                </a:lnTo>
                <a:lnTo>
                  <a:pt x="61934" y="0"/>
                </a:lnTo>
                <a:lnTo>
                  <a:pt x="0" y="0"/>
                </a:lnTo>
                <a:lnTo>
                  <a:pt x="20176" y="6387"/>
                </a:lnTo>
                <a:lnTo>
                  <a:pt x="68448" y="22165"/>
                </a:lnTo>
                <a:lnTo>
                  <a:pt x="116551" y="38387"/>
                </a:lnTo>
                <a:lnTo>
                  <a:pt x="164479" y="55053"/>
                </a:lnTo>
                <a:lnTo>
                  <a:pt x="212223" y="72160"/>
                </a:lnTo>
                <a:lnTo>
                  <a:pt x="259778" y="89708"/>
                </a:lnTo>
                <a:lnTo>
                  <a:pt x="307134" y="107694"/>
                </a:lnTo>
                <a:lnTo>
                  <a:pt x="354286" y="126118"/>
                </a:lnTo>
                <a:lnTo>
                  <a:pt x="401225" y="144979"/>
                </a:lnTo>
                <a:lnTo>
                  <a:pt x="447944" y="164274"/>
                </a:lnTo>
                <a:lnTo>
                  <a:pt x="494436" y="184002"/>
                </a:lnTo>
                <a:lnTo>
                  <a:pt x="540693" y="204163"/>
                </a:lnTo>
                <a:lnTo>
                  <a:pt x="586709" y="224754"/>
                </a:lnTo>
                <a:lnTo>
                  <a:pt x="632475" y="245775"/>
                </a:lnTo>
                <a:lnTo>
                  <a:pt x="677984" y="267224"/>
                </a:lnTo>
                <a:lnTo>
                  <a:pt x="723229" y="289099"/>
                </a:lnTo>
                <a:lnTo>
                  <a:pt x="768203" y="311400"/>
                </a:lnTo>
                <a:lnTo>
                  <a:pt x="812898" y="334124"/>
                </a:lnTo>
                <a:lnTo>
                  <a:pt x="857306" y="357272"/>
                </a:lnTo>
                <a:lnTo>
                  <a:pt x="901421" y="380840"/>
                </a:lnTo>
                <a:lnTo>
                  <a:pt x="945235" y="404828"/>
                </a:lnTo>
                <a:lnTo>
                  <a:pt x="988740" y="429235"/>
                </a:lnTo>
                <a:lnTo>
                  <a:pt x="1031930" y="454058"/>
                </a:lnTo>
                <a:lnTo>
                  <a:pt x="1074797" y="479298"/>
                </a:lnTo>
                <a:lnTo>
                  <a:pt x="1113081" y="502430"/>
                </a:lnTo>
                <a:lnTo>
                  <a:pt x="1151682" y="526372"/>
                </a:lnTo>
                <a:lnTo>
                  <a:pt x="1190542" y="551115"/>
                </a:lnTo>
                <a:lnTo>
                  <a:pt x="1229603" y="576646"/>
                </a:lnTo>
                <a:lnTo>
                  <a:pt x="1268808" y="602956"/>
                </a:lnTo>
                <a:lnTo>
                  <a:pt x="1308098" y="630032"/>
                </a:lnTo>
                <a:lnTo>
                  <a:pt x="1347417" y="657866"/>
                </a:lnTo>
                <a:lnTo>
                  <a:pt x="1386706" y="686446"/>
                </a:lnTo>
                <a:lnTo>
                  <a:pt x="1425908" y="715761"/>
                </a:lnTo>
                <a:lnTo>
                  <a:pt x="1464966" y="745800"/>
                </a:lnTo>
                <a:lnTo>
                  <a:pt x="1503821" y="776554"/>
                </a:lnTo>
                <a:lnTo>
                  <a:pt x="1542417" y="808010"/>
                </a:lnTo>
                <a:lnTo>
                  <a:pt x="1580695" y="840159"/>
                </a:lnTo>
                <a:lnTo>
                  <a:pt x="1618598" y="872990"/>
                </a:lnTo>
                <a:lnTo>
                  <a:pt x="1656068" y="906492"/>
                </a:lnTo>
                <a:lnTo>
                  <a:pt x="1693047" y="940653"/>
                </a:lnTo>
                <a:lnTo>
                  <a:pt x="1729479" y="975465"/>
                </a:lnTo>
                <a:lnTo>
                  <a:pt x="1733223" y="979170"/>
                </a:lnTo>
                <a:lnTo>
                  <a:pt x="1760448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64286" y="4494276"/>
            <a:ext cx="579120" cy="8587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952296" y="4373879"/>
            <a:ext cx="573405" cy="979169"/>
          </a:xfrm>
          <a:custGeom>
            <a:avLst/>
            <a:gdLst/>
            <a:ahLst/>
            <a:cxnLst/>
            <a:rect l="l" t="t" r="r" b="b"/>
            <a:pathLst>
              <a:path w="573404" h="979170">
                <a:moveTo>
                  <a:pt x="573099" y="979170"/>
                </a:moveTo>
                <a:lnTo>
                  <a:pt x="562192" y="906570"/>
                </a:lnTo>
                <a:lnTo>
                  <a:pt x="552755" y="860770"/>
                </a:lnTo>
                <a:lnTo>
                  <a:pt x="541567" y="815361"/>
                </a:lnTo>
                <a:lnTo>
                  <a:pt x="528681" y="770354"/>
                </a:lnTo>
                <a:lnTo>
                  <a:pt x="514152" y="725758"/>
                </a:lnTo>
                <a:lnTo>
                  <a:pt x="498033" y="681586"/>
                </a:lnTo>
                <a:lnTo>
                  <a:pt x="480378" y="637847"/>
                </a:lnTo>
                <a:lnTo>
                  <a:pt x="461240" y="594552"/>
                </a:lnTo>
                <a:lnTo>
                  <a:pt x="440674" y="551711"/>
                </a:lnTo>
                <a:lnTo>
                  <a:pt x="418734" y="509336"/>
                </a:lnTo>
                <a:lnTo>
                  <a:pt x="395474" y="467436"/>
                </a:lnTo>
                <a:lnTo>
                  <a:pt x="370946" y="426022"/>
                </a:lnTo>
                <a:lnTo>
                  <a:pt x="345206" y="385106"/>
                </a:lnTo>
                <a:lnTo>
                  <a:pt x="318307" y="344697"/>
                </a:lnTo>
                <a:lnTo>
                  <a:pt x="290302" y="304805"/>
                </a:lnTo>
                <a:lnTo>
                  <a:pt x="261246" y="265443"/>
                </a:lnTo>
                <a:lnTo>
                  <a:pt x="231193" y="226620"/>
                </a:lnTo>
                <a:lnTo>
                  <a:pt x="200108" y="188241"/>
                </a:lnTo>
                <a:lnTo>
                  <a:pt x="168310" y="150633"/>
                </a:lnTo>
                <a:lnTo>
                  <a:pt x="135588" y="113490"/>
                </a:lnTo>
                <a:lnTo>
                  <a:pt x="102083" y="76929"/>
                </a:lnTo>
                <a:lnTo>
                  <a:pt x="67851" y="40961"/>
                </a:lnTo>
                <a:lnTo>
                  <a:pt x="32944" y="5595"/>
                </a:lnTo>
                <a:lnTo>
                  <a:pt x="27224" y="0"/>
                </a:lnTo>
                <a:lnTo>
                  <a:pt x="0" y="0"/>
                </a:lnTo>
                <a:lnTo>
                  <a:pt x="32081" y="31745"/>
                </a:lnTo>
                <a:lnTo>
                  <a:pt x="67244" y="67823"/>
                </a:lnTo>
                <a:lnTo>
                  <a:pt x="101685" y="104519"/>
                </a:lnTo>
                <a:lnTo>
                  <a:pt x="135348" y="141821"/>
                </a:lnTo>
                <a:lnTo>
                  <a:pt x="168175" y="179719"/>
                </a:lnTo>
                <a:lnTo>
                  <a:pt x="200196" y="218313"/>
                </a:lnTo>
                <a:lnTo>
                  <a:pt x="231089" y="257259"/>
                </a:lnTo>
                <a:lnTo>
                  <a:pt x="261062" y="296881"/>
                </a:lnTo>
                <a:lnTo>
                  <a:pt x="289967" y="337055"/>
                </a:lnTo>
                <a:lnTo>
                  <a:pt x="317748" y="377771"/>
                </a:lnTo>
                <a:lnTo>
                  <a:pt x="344347" y="419019"/>
                </a:lnTo>
                <a:lnTo>
                  <a:pt x="369706" y="460788"/>
                </a:lnTo>
                <a:lnTo>
                  <a:pt x="393769" y="503067"/>
                </a:lnTo>
                <a:lnTo>
                  <a:pt x="416476" y="545845"/>
                </a:lnTo>
                <a:lnTo>
                  <a:pt x="437770" y="589112"/>
                </a:lnTo>
                <a:lnTo>
                  <a:pt x="457595" y="632857"/>
                </a:lnTo>
                <a:lnTo>
                  <a:pt x="475891" y="677069"/>
                </a:lnTo>
                <a:lnTo>
                  <a:pt x="492602" y="721738"/>
                </a:lnTo>
                <a:lnTo>
                  <a:pt x="507670" y="766852"/>
                </a:lnTo>
                <a:lnTo>
                  <a:pt x="521037" y="812401"/>
                </a:lnTo>
                <a:lnTo>
                  <a:pt x="532646" y="858375"/>
                </a:lnTo>
                <a:lnTo>
                  <a:pt x="542439" y="904762"/>
                </a:lnTo>
                <a:lnTo>
                  <a:pt x="550358" y="951552"/>
                </a:lnTo>
                <a:lnTo>
                  <a:pt x="553863" y="979170"/>
                </a:lnTo>
                <a:lnTo>
                  <a:pt x="573099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64286" y="5353050"/>
            <a:ext cx="579120" cy="9791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827051" y="4576408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REDUCE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467350" y="5353050"/>
            <a:ext cx="110489" cy="1341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0231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52405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64286" y="6332220"/>
            <a:ext cx="579120" cy="640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45720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69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9" name="object 9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00200" y="4034028"/>
            <a:ext cx="1769745" cy="340360"/>
          </a:xfrm>
          <a:custGeom>
            <a:avLst/>
            <a:gdLst/>
            <a:ahLst/>
            <a:cxnLst/>
            <a:rect l="l" t="t" r="r" b="b"/>
            <a:pathLst>
              <a:path w="1769745" h="340360">
                <a:moveTo>
                  <a:pt x="1769272" y="339851"/>
                </a:moveTo>
                <a:lnTo>
                  <a:pt x="1712498" y="317254"/>
                </a:lnTo>
                <a:lnTo>
                  <a:pt x="1665989" y="299493"/>
                </a:lnTo>
                <a:lnTo>
                  <a:pt x="1619194" y="282243"/>
                </a:lnTo>
                <a:lnTo>
                  <a:pt x="1572124" y="265506"/>
                </a:lnTo>
                <a:lnTo>
                  <a:pt x="1524794" y="249280"/>
                </a:lnTo>
                <a:lnTo>
                  <a:pt x="1477217" y="233566"/>
                </a:lnTo>
                <a:lnTo>
                  <a:pt x="1429406" y="218364"/>
                </a:lnTo>
                <a:lnTo>
                  <a:pt x="1381374" y="203674"/>
                </a:lnTo>
                <a:lnTo>
                  <a:pt x="1333135" y="189495"/>
                </a:lnTo>
                <a:lnTo>
                  <a:pt x="1284701" y="175828"/>
                </a:lnTo>
                <a:lnTo>
                  <a:pt x="1236087" y="162672"/>
                </a:lnTo>
                <a:lnTo>
                  <a:pt x="1187305" y="150029"/>
                </a:lnTo>
                <a:lnTo>
                  <a:pt x="1138369" y="137896"/>
                </a:lnTo>
                <a:lnTo>
                  <a:pt x="1089291" y="126276"/>
                </a:lnTo>
                <a:lnTo>
                  <a:pt x="1040086" y="115167"/>
                </a:lnTo>
                <a:lnTo>
                  <a:pt x="990767" y="104569"/>
                </a:lnTo>
                <a:lnTo>
                  <a:pt x="941346" y="94483"/>
                </a:lnTo>
                <a:lnTo>
                  <a:pt x="891837" y="84909"/>
                </a:lnTo>
                <a:lnTo>
                  <a:pt x="842253" y="75846"/>
                </a:lnTo>
                <a:lnTo>
                  <a:pt x="792608" y="67294"/>
                </a:lnTo>
                <a:lnTo>
                  <a:pt x="742915" y="59254"/>
                </a:lnTo>
                <a:lnTo>
                  <a:pt x="693187" y="51725"/>
                </a:lnTo>
                <a:lnTo>
                  <a:pt x="643437" y="44707"/>
                </a:lnTo>
                <a:lnTo>
                  <a:pt x="593679" y="38201"/>
                </a:lnTo>
                <a:lnTo>
                  <a:pt x="543926" y="32206"/>
                </a:lnTo>
                <a:lnTo>
                  <a:pt x="494191" y="26722"/>
                </a:lnTo>
                <a:lnTo>
                  <a:pt x="444487" y="21750"/>
                </a:lnTo>
                <a:lnTo>
                  <a:pt x="394828" y="17289"/>
                </a:lnTo>
                <a:lnTo>
                  <a:pt x="345228" y="13339"/>
                </a:lnTo>
                <a:lnTo>
                  <a:pt x="295698" y="9900"/>
                </a:lnTo>
                <a:lnTo>
                  <a:pt x="246253" y="6972"/>
                </a:lnTo>
                <a:lnTo>
                  <a:pt x="196906" y="4555"/>
                </a:lnTo>
                <a:lnTo>
                  <a:pt x="147670" y="2650"/>
                </a:lnTo>
                <a:lnTo>
                  <a:pt x="98559" y="1255"/>
                </a:lnTo>
                <a:lnTo>
                  <a:pt x="49585" y="372"/>
                </a:lnTo>
                <a:lnTo>
                  <a:pt x="762" y="0"/>
                </a:lnTo>
                <a:lnTo>
                  <a:pt x="0" y="19050"/>
                </a:lnTo>
                <a:lnTo>
                  <a:pt x="49740" y="19435"/>
                </a:lnTo>
                <a:lnTo>
                  <a:pt x="99645" y="20354"/>
                </a:lnTo>
                <a:lnTo>
                  <a:pt x="149698" y="21806"/>
                </a:lnTo>
                <a:lnTo>
                  <a:pt x="199885" y="23792"/>
                </a:lnTo>
                <a:lnTo>
                  <a:pt x="250193" y="26311"/>
                </a:lnTo>
                <a:lnTo>
                  <a:pt x="300606" y="29363"/>
                </a:lnTo>
                <a:lnTo>
                  <a:pt x="351110" y="32949"/>
                </a:lnTo>
                <a:lnTo>
                  <a:pt x="401690" y="37068"/>
                </a:lnTo>
                <a:lnTo>
                  <a:pt x="452332" y="41721"/>
                </a:lnTo>
                <a:lnTo>
                  <a:pt x="503022" y="46907"/>
                </a:lnTo>
                <a:lnTo>
                  <a:pt x="553745" y="52626"/>
                </a:lnTo>
                <a:lnTo>
                  <a:pt x="604487" y="58879"/>
                </a:lnTo>
                <a:lnTo>
                  <a:pt x="655232" y="65665"/>
                </a:lnTo>
                <a:lnTo>
                  <a:pt x="705967" y="72985"/>
                </a:lnTo>
                <a:lnTo>
                  <a:pt x="756677" y="80838"/>
                </a:lnTo>
                <a:lnTo>
                  <a:pt x="807348" y="89225"/>
                </a:lnTo>
                <a:lnTo>
                  <a:pt x="857965" y="98145"/>
                </a:lnTo>
                <a:lnTo>
                  <a:pt x="908513" y="107598"/>
                </a:lnTo>
                <a:lnTo>
                  <a:pt x="958979" y="117585"/>
                </a:lnTo>
                <a:lnTo>
                  <a:pt x="1009347" y="128106"/>
                </a:lnTo>
                <a:lnTo>
                  <a:pt x="1059603" y="139160"/>
                </a:lnTo>
                <a:lnTo>
                  <a:pt x="1109733" y="150747"/>
                </a:lnTo>
                <a:lnTo>
                  <a:pt x="1159723" y="162868"/>
                </a:lnTo>
                <a:lnTo>
                  <a:pt x="1209557" y="175523"/>
                </a:lnTo>
                <a:lnTo>
                  <a:pt x="1259221" y="188710"/>
                </a:lnTo>
                <a:lnTo>
                  <a:pt x="1308701" y="202432"/>
                </a:lnTo>
                <a:lnTo>
                  <a:pt x="1357982" y="216687"/>
                </a:lnTo>
                <a:lnTo>
                  <a:pt x="1407049" y="231475"/>
                </a:lnTo>
                <a:lnTo>
                  <a:pt x="1455890" y="246797"/>
                </a:lnTo>
                <a:lnTo>
                  <a:pt x="1504487" y="262653"/>
                </a:lnTo>
                <a:lnTo>
                  <a:pt x="1552829" y="279042"/>
                </a:lnTo>
                <a:lnTo>
                  <a:pt x="1600899" y="295965"/>
                </a:lnTo>
                <a:lnTo>
                  <a:pt x="1648683" y="313421"/>
                </a:lnTo>
                <a:lnTo>
                  <a:pt x="1696167" y="331411"/>
                </a:lnTo>
                <a:lnTo>
                  <a:pt x="1717662" y="339851"/>
                </a:lnTo>
                <a:lnTo>
                  <a:pt x="176927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874256" y="1571803"/>
            <a:ext cx="2571115" cy="2219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505200" y="3729228"/>
            <a:ext cx="1499235" cy="645160"/>
          </a:xfrm>
          <a:custGeom>
            <a:avLst/>
            <a:gdLst/>
            <a:ahLst/>
            <a:cxnLst/>
            <a:rect l="l" t="t" r="r" b="b"/>
            <a:pathLst>
              <a:path w="1499235" h="645160">
                <a:moveTo>
                  <a:pt x="1498965" y="644651"/>
                </a:moveTo>
                <a:lnTo>
                  <a:pt x="1466249" y="613086"/>
                </a:lnTo>
                <a:lnTo>
                  <a:pt x="1430274" y="579882"/>
                </a:lnTo>
                <a:lnTo>
                  <a:pt x="1393650" y="547634"/>
                </a:lnTo>
                <a:lnTo>
                  <a:pt x="1356277" y="516090"/>
                </a:lnTo>
                <a:lnTo>
                  <a:pt x="1318178" y="485271"/>
                </a:lnTo>
                <a:lnTo>
                  <a:pt x="1279376" y="455196"/>
                </a:lnTo>
                <a:lnTo>
                  <a:pt x="1239894" y="425887"/>
                </a:lnTo>
                <a:lnTo>
                  <a:pt x="1199754" y="397365"/>
                </a:lnTo>
                <a:lnTo>
                  <a:pt x="1158981" y="369650"/>
                </a:lnTo>
                <a:lnTo>
                  <a:pt x="1117596" y="342764"/>
                </a:lnTo>
                <a:lnTo>
                  <a:pt x="1075623" y="316726"/>
                </a:lnTo>
                <a:lnTo>
                  <a:pt x="1033084" y="291558"/>
                </a:lnTo>
                <a:lnTo>
                  <a:pt x="990004" y="267281"/>
                </a:lnTo>
                <a:lnTo>
                  <a:pt x="946404" y="243915"/>
                </a:lnTo>
                <a:lnTo>
                  <a:pt x="902308" y="221482"/>
                </a:lnTo>
                <a:lnTo>
                  <a:pt x="857738" y="200001"/>
                </a:lnTo>
                <a:lnTo>
                  <a:pt x="812719" y="179494"/>
                </a:lnTo>
                <a:lnTo>
                  <a:pt x="767272" y="159981"/>
                </a:lnTo>
                <a:lnTo>
                  <a:pt x="721420" y="141484"/>
                </a:lnTo>
                <a:lnTo>
                  <a:pt x="675188" y="124023"/>
                </a:lnTo>
                <a:lnTo>
                  <a:pt x="628596" y="107619"/>
                </a:lnTo>
                <a:lnTo>
                  <a:pt x="581670" y="92292"/>
                </a:lnTo>
                <a:lnTo>
                  <a:pt x="534431" y="78064"/>
                </a:lnTo>
                <a:lnTo>
                  <a:pt x="486903" y="64955"/>
                </a:lnTo>
                <a:lnTo>
                  <a:pt x="439108" y="52987"/>
                </a:lnTo>
                <a:lnTo>
                  <a:pt x="391070" y="42179"/>
                </a:lnTo>
                <a:lnTo>
                  <a:pt x="342812" y="32552"/>
                </a:lnTo>
                <a:lnTo>
                  <a:pt x="294356" y="24128"/>
                </a:lnTo>
                <a:lnTo>
                  <a:pt x="245726" y="16928"/>
                </a:lnTo>
                <a:lnTo>
                  <a:pt x="196944" y="10971"/>
                </a:lnTo>
                <a:lnTo>
                  <a:pt x="148034" y="6279"/>
                </a:lnTo>
                <a:lnTo>
                  <a:pt x="99018" y="2872"/>
                </a:lnTo>
                <a:lnTo>
                  <a:pt x="49919" y="772"/>
                </a:lnTo>
                <a:lnTo>
                  <a:pt x="762" y="0"/>
                </a:lnTo>
                <a:lnTo>
                  <a:pt x="0" y="19050"/>
                </a:lnTo>
                <a:lnTo>
                  <a:pt x="50124" y="19838"/>
                </a:lnTo>
                <a:lnTo>
                  <a:pt x="100198" y="22024"/>
                </a:lnTo>
                <a:lnTo>
                  <a:pt x="150194" y="25583"/>
                </a:lnTo>
                <a:lnTo>
                  <a:pt x="200088" y="30494"/>
                </a:lnTo>
                <a:lnTo>
                  <a:pt x="249854" y="36734"/>
                </a:lnTo>
                <a:lnTo>
                  <a:pt x="299467" y="44280"/>
                </a:lnTo>
                <a:lnTo>
                  <a:pt x="348900" y="53110"/>
                </a:lnTo>
                <a:lnTo>
                  <a:pt x="398128" y="63203"/>
                </a:lnTo>
                <a:lnTo>
                  <a:pt x="447125" y="74534"/>
                </a:lnTo>
                <a:lnTo>
                  <a:pt x="495867" y="87083"/>
                </a:lnTo>
                <a:lnTo>
                  <a:pt x="544327" y="100825"/>
                </a:lnTo>
                <a:lnTo>
                  <a:pt x="592480" y="115740"/>
                </a:lnTo>
                <a:lnTo>
                  <a:pt x="640300" y="131804"/>
                </a:lnTo>
                <a:lnTo>
                  <a:pt x="687761" y="148996"/>
                </a:lnTo>
                <a:lnTo>
                  <a:pt x="734839" y="167292"/>
                </a:lnTo>
                <a:lnTo>
                  <a:pt x="781507" y="186670"/>
                </a:lnTo>
                <a:lnTo>
                  <a:pt x="827739" y="207109"/>
                </a:lnTo>
                <a:lnTo>
                  <a:pt x="873511" y="228584"/>
                </a:lnTo>
                <a:lnTo>
                  <a:pt x="918797" y="251075"/>
                </a:lnTo>
                <a:lnTo>
                  <a:pt x="963571" y="274558"/>
                </a:lnTo>
                <a:lnTo>
                  <a:pt x="1007807" y="299011"/>
                </a:lnTo>
                <a:lnTo>
                  <a:pt x="1051480" y="324411"/>
                </a:lnTo>
                <a:lnTo>
                  <a:pt x="1094564" y="350737"/>
                </a:lnTo>
                <a:lnTo>
                  <a:pt x="1137034" y="377966"/>
                </a:lnTo>
                <a:lnTo>
                  <a:pt x="1178865" y="406075"/>
                </a:lnTo>
                <a:lnTo>
                  <a:pt x="1220029" y="435042"/>
                </a:lnTo>
                <a:lnTo>
                  <a:pt x="1260503" y="464844"/>
                </a:lnTo>
                <a:lnTo>
                  <a:pt x="1300260" y="495459"/>
                </a:lnTo>
                <a:lnTo>
                  <a:pt x="1339275" y="526865"/>
                </a:lnTo>
                <a:lnTo>
                  <a:pt x="1377522" y="559039"/>
                </a:lnTo>
                <a:lnTo>
                  <a:pt x="1414975" y="591959"/>
                </a:lnTo>
                <a:lnTo>
                  <a:pt x="1451610" y="625601"/>
                </a:lnTo>
                <a:lnTo>
                  <a:pt x="1471412" y="644651"/>
                </a:lnTo>
                <a:lnTo>
                  <a:pt x="1498965" y="6446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08504" y="34991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700782" y="2088134"/>
            <a:ext cx="2938780" cy="1830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335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algn="ctr" marL="66040">
              <a:lnSpc>
                <a:spcPct val="100000"/>
              </a:lnSpc>
              <a:spcBef>
                <a:spcPts val="535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Shift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795781" y="3832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97913" y="3716273"/>
            <a:ext cx="917575" cy="337185"/>
          </a:xfrm>
          <a:custGeom>
            <a:avLst/>
            <a:gdLst/>
            <a:ahLst/>
            <a:cxnLst/>
            <a:rect l="l" t="t" r="r" b="b"/>
            <a:pathLst>
              <a:path w="917575" h="337185">
                <a:moveTo>
                  <a:pt x="881103" y="34750"/>
                </a:moveTo>
                <a:lnTo>
                  <a:pt x="862897" y="30883"/>
                </a:lnTo>
                <a:lnTo>
                  <a:pt x="0" y="318515"/>
                </a:lnTo>
                <a:lnTo>
                  <a:pt x="5334" y="336803"/>
                </a:lnTo>
                <a:lnTo>
                  <a:pt x="869000" y="48426"/>
                </a:lnTo>
                <a:lnTo>
                  <a:pt x="881103" y="34750"/>
                </a:lnTo>
                <a:close/>
              </a:path>
              <a:path w="917575" h="337185">
                <a:moveTo>
                  <a:pt x="917448" y="22860"/>
                </a:moveTo>
                <a:lnTo>
                  <a:pt x="814578" y="1524"/>
                </a:lnTo>
                <a:lnTo>
                  <a:pt x="809244" y="0"/>
                </a:lnTo>
                <a:lnTo>
                  <a:pt x="804672" y="3810"/>
                </a:lnTo>
                <a:lnTo>
                  <a:pt x="803148" y="8381"/>
                </a:lnTo>
                <a:lnTo>
                  <a:pt x="802386" y="13715"/>
                </a:lnTo>
                <a:lnTo>
                  <a:pt x="805434" y="19050"/>
                </a:lnTo>
                <a:lnTo>
                  <a:pt x="810768" y="19812"/>
                </a:lnTo>
                <a:lnTo>
                  <a:pt x="862897" y="30883"/>
                </a:lnTo>
                <a:lnTo>
                  <a:pt x="896112" y="19812"/>
                </a:lnTo>
                <a:lnTo>
                  <a:pt x="902208" y="37337"/>
                </a:lnTo>
                <a:lnTo>
                  <a:pt x="902208" y="40109"/>
                </a:lnTo>
                <a:lnTo>
                  <a:pt x="917448" y="22860"/>
                </a:lnTo>
                <a:close/>
              </a:path>
              <a:path w="917575" h="337185">
                <a:moveTo>
                  <a:pt x="902208" y="40109"/>
                </a:moveTo>
                <a:lnTo>
                  <a:pt x="902208" y="37337"/>
                </a:lnTo>
                <a:lnTo>
                  <a:pt x="869000" y="48426"/>
                </a:lnTo>
                <a:lnTo>
                  <a:pt x="833628" y="88391"/>
                </a:lnTo>
                <a:lnTo>
                  <a:pt x="830580" y="92201"/>
                </a:lnTo>
                <a:lnTo>
                  <a:pt x="830580" y="98298"/>
                </a:lnTo>
                <a:lnTo>
                  <a:pt x="834390" y="102108"/>
                </a:lnTo>
                <a:lnTo>
                  <a:pt x="838200" y="105155"/>
                </a:lnTo>
                <a:lnTo>
                  <a:pt x="844296" y="105155"/>
                </a:lnTo>
                <a:lnTo>
                  <a:pt x="848106" y="101346"/>
                </a:lnTo>
                <a:lnTo>
                  <a:pt x="902208" y="40109"/>
                </a:lnTo>
                <a:close/>
              </a:path>
              <a:path w="917575" h="337185">
                <a:moveTo>
                  <a:pt x="902208" y="37337"/>
                </a:moveTo>
                <a:lnTo>
                  <a:pt x="896112" y="19812"/>
                </a:lnTo>
                <a:lnTo>
                  <a:pt x="862897" y="30883"/>
                </a:lnTo>
                <a:lnTo>
                  <a:pt x="881103" y="34750"/>
                </a:lnTo>
                <a:lnTo>
                  <a:pt x="892302" y="22098"/>
                </a:lnTo>
                <a:lnTo>
                  <a:pt x="896874" y="38100"/>
                </a:lnTo>
                <a:lnTo>
                  <a:pt x="896874" y="39119"/>
                </a:lnTo>
                <a:lnTo>
                  <a:pt x="902208" y="37337"/>
                </a:lnTo>
                <a:close/>
              </a:path>
              <a:path w="917575" h="337185">
                <a:moveTo>
                  <a:pt x="896874" y="39119"/>
                </a:moveTo>
                <a:lnTo>
                  <a:pt x="896874" y="38100"/>
                </a:lnTo>
                <a:lnTo>
                  <a:pt x="881103" y="34750"/>
                </a:lnTo>
                <a:lnTo>
                  <a:pt x="869000" y="48426"/>
                </a:lnTo>
                <a:lnTo>
                  <a:pt x="896874" y="39119"/>
                </a:lnTo>
                <a:close/>
              </a:path>
              <a:path w="917575" h="337185">
                <a:moveTo>
                  <a:pt x="896874" y="38100"/>
                </a:moveTo>
                <a:lnTo>
                  <a:pt x="892302" y="22098"/>
                </a:lnTo>
                <a:lnTo>
                  <a:pt x="881103" y="34750"/>
                </a:lnTo>
                <a:lnTo>
                  <a:pt x="896874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93341" y="4037838"/>
            <a:ext cx="283845" cy="336550"/>
          </a:xfrm>
          <a:custGeom>
            <a:avLst/>
            <a:gdLst/>
            <a:ahLst/>
            <a:cxnLst/>
            <a:rect l="l" t="t" r="r" b="b"/>
            <a:pathLst>
              <a:path w="283844" h="336550">
                <a:moveTo>
                  <a:pt x="283380" y="336041"/>
                </a:moveTo>
                <a:lnTo>
                  <a:pt x="14478" y="0"/>
                </a:lnTo>
                <a:lnTo>
                  <a:pt x="0" y="12191"/>
                </a:lnTo>
                <a:lnTo>
                  <a:pt x="259080" y="336041"/>
                </a:lnTo>
                <a:lnTo>
                  <a:pt x="283380" y="3360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203704" y="4565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395982" y="4594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200400" y="4796028"/>
            <a:ext cx="344170" cy="557530"/>
          </a:xfrm>
          <a:custGeom>
            <a:avLst/>
            <a:gdLst/>
            <a:ahLst/>
            <a:cxnLst/>
            <a:rect l="l" t="t" r="r" b="b"/>
            <a:pathLst>
              <a:path w="344170" h="557529">
                <a:moveTo>
                  <a:pt x="343972" y="557022"/>
                </a:moveTo>
                <a:lnTo>
                  <a:pt x="332017" y="480593"/>
                </a:lnTo>
                <a:lnTo>
                  <a:pt x="321482" y="431934"/>
                </a:lnTo>
                <a:lnTo>
                  <a:pt x="308762" y="383638"/>
                </a:lnTo>
                <a:lnTo>
                  <a:pt x="293832" y="336042"/>
                </a:lnTo>
                <a:lnTo>
                  <a:pt x="276668" y="289483"/>
                </a:lnTo>
                <a:lnTo>
                  <a:pt x="257244" y="244301"/>
                </a:lnTo>
                <a:lnTo>
                  <a:pt x="235535" y="200834"/>
                </a:lnTo>
                <a:lnTo>
                  <a:pt x="211517" y="159419"/>
                </a:lnTo>
                <a:lnTo>
                  <a:pt x="185165" y="120396"/>
                </a:lnTo>
                <a:lnTo>
                  <a:pt x="156629" y="85590"/>
                </a:lnTo>
                <a:lnTo>
                  <a:pt x="123690" y="53188"/>
                </a:lnTo>
                <a:lnTo>
                  <a:pt x="86579" y="26150"/>
                </a:lnTo>
                <a:lnTo>
                  <a:pt x="45526" y="7434"/>
                </a:lnTo>
                <a:lnTo>
                  <a:pt x="762" y="0"/>
                </a:lnTo>
                <a:lnTo>
                  <a:pt x="0" y="19050"/>
                </a:lnTo>
                <a:lnTo>
                  <a:pt x="50659" y="29485"/>
                </a:lnTo>
                <a:lnTo>
                  <a:pt x="96269" y="55506"/>
                </a:lnTo>
                <a:lnTo>
                  <a:pt x="136034" y="91303"/>
                </a:lnTo>
                <a:lnTo>
                  <a:pt x="169163" y="131063"/>
                </a:lnTo>
                <a:lnTo>
                  <a:pt x="197411" y="172796"/>
                </a:lnTo>
                <a:lnTo>
                  <a:pt x="222861" y="217348"/>
                </a:lnTo>
                <a:lnTo>
                  <a:pt x="245560" y="264276"/>
                </a:lnTo>
                <a:lnTo>
                  <a:pt x="265554" y="313138"/>
                </a:lnTo>
                <a:lnTo>
                  <a:pt x="282892" y="363490"/>
                </a:lnTo>
                <a:lnTo>
                  <a:pt x="297619" y="414889"/>
                </a:lnTo>
                <a:lnTo>
                  <a:pt x="309784" y="466892"/>
                </a:lnTo>
                <a:lnTo>
                  <a:pt x="319433" y="519056"/>
                </a:lnTo>
                <a:lnTo>
                  <a:pt x="324687" y="557022"/>
                </a:lnTo>
                <a:lnTo>
                  <a:pt x="343972" y="5570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862" y="4373879"/>
            <a:ext cx="1209675" cy="979169"/>
          </a:xfrm>
          <a:custGeom>
            <a:avLst/>
            <a:gdLst/>
            <a:ahLst/>
            <a:cxnLst/>
            <a:rect l="l" t="t" r="r" b="b"/>
            <a:pathLst>
              <a:path w="1209675" h="979170">
                <a:moveTo>
                  <a:pt x="1209054" y="979170"/>
                </a:moveTo>
                <a:lnTo>
                  <a:pt x="1190152" y="913716"/>
                </a:lnTo>
                <a:lnTo>
                  <a:pt x="1173291" y="870552"/>
                </a:lnTo>
                <a:lnTo>
                  <a:pt x="1153549" y="828149"/>
                </a:lnTo>
                <a:lnTo>
                  <a:pt x="1131106" y="786529"/>
                </a:lnTo>
                <a:lnTo>
                  <a:pt x="1106143" y="745720"/>
                </a:lnTo>
                <a:lnTo>
                  <a:pt x="1078838" y="705745"/>
                </a:lnTo>
                <a:lnTo>
                  <a:pt x="1049374" y="666629"/>
                </a:lnTo>
                <a:lnTo>
                  <a:pt x="1017929" y="628398"/>
                </a:lnTo>
                <a:lnTo>
                  <a:pt x="984683" y="591076"/>
                </a:lnTo>
                <a:lnTo>
                  <a:pt x="949818" y="554688"/>
                </a:lnTo>
                <a:lnTo>
                  <a:pt x="913514" y="519260"/>
                </a:lnTo>
                <a:lnTo>
                  <a:pt x="875950" y="484815"/>
                </a:lnTo>
                <a:lnTo>
                  <a:pt x="837306" y="451379"/>
                </a:lnTo>
                <a:lnTo>
                  <a:pt x="797763" y="418978"/>
                </a:lnTo>
                <a:lnTo>
                  <a:pt x="757501" y="387635"/>
                </a:lnTo>
                <a:lnTo>
                  <a:pt x="716701" y="357375"/>
                </a:lnTo>
                <a:lnTo>
                  <a:pt x="675542" y="328225"/>
                </a:lnTo>
                <a:lnTo>
                  <a:pt x="634204" y="300208"/>
                </a:lnTo>
                <a:lnTo>
                  <a:pt x="592868" y="273349"/>
                </a:lnTo>
                <a:lnTo>
                  <a:pt x="551714" y="247674"/>
                </a:lnTo>
                <a:lnTo>
                  <a:pt x="510922" y="223207"/>
                </a:lnTo>
                <a:lnTo>
                  <a:pt x="470672" y="199974"/>
                </a:lnTo>
                <a:lnTo>
                  <a:pt x="431144" y="177998"/>
                </a:lnTo>
                <a:lnTo>
                  <a:pt x="392519" y="157306"/>
                </a:lnTo>
                <a:lnTo>
                  <a:pt x="354977" y="137922"/>
                </a:lnTo>
                <a:lnTo>
                  <a:pt x="311243" y="116064"/>
                </a:lnTo>
                <a:lnTo>
                  <a:pt x="267115" y="94720"/>
                </a:lnTo>
                <a:lnTo>
                  <a:pt x="222608" y="73887"/>
                </a:lnTo>
                <a:lnTo>
                  <a:pt x="177734" y="53566"/>
                </a:lnTo>
                <a:lnTo>
                  <a:pt x="132506" y="33757"/>
                </a:lnTo>
                <a:lnTo>
                  <a:pt x="86938" y="14460"/>
                </a:lnTo>
                <a:lnTo>
                  <a:pt x="51610" y="0"/>
                </a:lnTo>
                <a:lnTo>
                  <a:pt x="0" y="0"/>
                </a:lnTo>
                <a:lnTo>
                  <a:pt x="25674" y="10082"/>
                </a:lnTo>
                <a:lnTo>
                  <a:pt x="72515" y="29139"/>
                </a:lnTo>
                <a:lnTo>
                  <a:pt x="119011" y="48729"/>
                </a:lnTo>
                <a:lnTo>
                  <a:pt x="165150" y="68853"/>
                </a:lnTo>
                <a:lnTo>
                  <a:pt x="210916" y="89511"/>
                </a:lnTo>
                <a:lnTo>
                  <a:pt x="256295" y="110702"/>
                </a:lnTo>
                <a:lnTo>
                  <a:pt x="301272" y="132427"/>
                </a:lnTo>
                <a:lnTo>
                  <a:pt x="345833" y="154686"/>
                </a:lnTo>
                <a:lnTo>
                  <a:pt x="382677" y="173631"/>
                </a:lnTo>
                <a:lnTo>
                  <a:pt x="420629" y="193886"/>
                </a:lnTo>
                <a:lnTo>
                  <a:pt x="459509" y="215426"/>
                </a:lnTo>
                <a:lnTo>
                  <a:pt x="499138" y="238224"/>
                </a:lnTo>
                <a:lnTo>
                  <a:pt x="539335" y="262253"/>
                </a:lnTo>
                <a:lnTo>
                  <a:pt x="579920" y="287487"/>
                </a:lnTo>
                <a:lnTo>
                  <a:pt x="620712" y="313900"/>
                </a:lnTo>
                <a:lnTo>
                  <a:pt x="661531" y="341465"/>
                </a:lnTo>
                <a:lnTo>
                  <a:pt x="702198" y="370157"/>
                </a:lnTo>
                <a:lnTo>
                  <a:pt x="742531" y="399948"/>
                </a:lnTo>
                <a:lnTo>
                  <a:pt x="782352" y="430813"/>
                </a:lnTo>
                <a:lnTo>
                  <a:pt x="821479" y="462725"/>
                </a:lnTo>
                <a:lnTo>
                  <a:pt x="859732" y="495658"/>
                </a:lnTo>
                <a:lnTo>
                  <a:pt x="896931" y="529585"/>
                </a:lnTo>
                <a:lnTo>
                  <a:pt x="932896" y="564480"/>
                </a:lnTo>
                <a:lnTo>
                  <a:pt x="967446" y="600317"/>
                </a:lnTo>
                <a:lnTo>
                  <a:pt x="1000402" y="637069"/>
                </a:lnTo>
                <a:lnTo>
                  <a:pt x="1031583" y="674711"/>
                </a:lnTo>
                <a:lnTo>
                  <a:pt x="1060809" y="713215"/>
                </a:lnTo>
                <a:lnTo>
                  <a:pt x="1087900" y="752556"/>
                </a:lnTo>
                <a:lnTo>
                  <a:pt x="1112676" y="792706"/>
                </a:lnTo>
                <a:lnTo>
                  <a:pt x="1134955" y="833641"/>
                </a:lnTo>
                <a:lnTo>
                  <a:pt x="1154559" y="875333"/>
                </a:lnTo>
                <a:lnTo>
                  <a:pt x="1171307" y="917756"/>
                </a:lnTo>
                <a:lnTo>
                  <a:pt x="1185018" y="960883"/>
                </a:lnTo>
                <a:lnTo>
                  <a:pt x="1189399" y="979170"/>
                </a:lnTo>
                <a:lnTo>
                  <a:pt x="1209054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64286" y="4494276"/>
            <a:ext cx="579120" cy="8587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76612" y="4373879"/>
            <a:ext cx="549910" cy="979169"/>
          </a:xfrm>
          <a:custGeom>
            <a:avLst/>
            <a:gdLst/>
            <a:ahLst/>
            <a:cxnLst/>
            <a:rect l="l" t="t" r="r" b="b"/>
            <a:pathLst>
              <a:path w="549910" h="979170">
                <a:moveTo>
                  <a:pt x="549814" y="979170"/>
                </a:moveTo>
                <a:lnTo>
                  <a:pt x="537712" y="896563"/>
                </a:lnTo>
                <a:lnTo>
                  <a:pt x="527882" y="848099"/>
                </a:lnTo>
                <a:lnTo>
                  <a:pt x="516247" y="800066"/>
                </a:lnTo>
                <a:lnTo>
                  <a:pt x="502864" y="752488"/>
                </a:lnTo>
                <a:lnTo>
                  <a:pt x="487792" y="705392"/>
                </a:lnTo>
                <a:lnTo>
                  <a:pt x="471091" y="658802"/>
                </a:lnTo>
                <a:lnTo>
                  <a:pt x="452819" y="612743"/>
                </a:lnTo>
                <a:lnTo>
                  <a:pt x="433035" y="567240"/>
                </a:lnTo>
                <a:lnTo>
                  <a:pt x="411798" y="522319"/>
                </a:lnTo>
                <a:lnTo>
                  <a:pt x="389166" y="478003"/>
                </a:lnTo>
                <a:lnTo>
                  <a:pt x="365199" y="434319"/>
                </a:lnTo>
                <a:lnTo>
                  <a:pt x="339956" y="391290"/>
                </a:lnTo>
                <a:lnTo>
                  <a:pt x="313494" y="348943"/>
                </a:lnTo>
                <a:lnTo>
                  <a:pt x="285873" y="307302"/>
                </a:lnTo>
                <a:lnTo>
                  <a:pt x="257153" y="266392"/>
                </a:lnTo>
                <a:lnTo>
                  <a:pt x="227390" y="226238"/>
                </a:lnTo>
                <a:lnTo>
                  <a:pt x="196645" y="186865"/>
                </a:lnTo>
                <a:lnTo>
                  <a:pt x="164977" y="148299"/>
                </a:lnTo>
                <a:lnTo>
                  <a:pt x="132443" y="110564"/>
                </a:lnTo>
                <a:lnTo>
                  <a:pt x="99104" y="73684"/>
                </a:lnTo>
                <a:lnTo>
                  <a:pt x="65017" y="37686"/>
                </a:lnTo>
                <a:lnTo>
                  <a:pt x="30241" y="2595"/>
                </a:lnTo>
                <a:lnTo>
                  <a:pt x="27552" y="0"/>
                </a:lnTo>
                <a:lnTo>
                  <a:pt x="0" y="0"/>
                </a:lnTo>
                <a:lnTo>
                  <a:pt x="15242" y="14663"/>
                </a:lnTo>
                <a:lnTo>
                  <a:pt x="49673" y="49295"/>
                </a:lnTo>
                <a:lnTo>
                  <a:pt x="83430" y="84824"/>
                </a:lnTo>
                <a:lnTo>
                  <a:pt x="116455" y="121225"/>
                </a:lnTo>
                <a:lnTo>
                  <a:pt x="148688" y="158473"/>
                </a:lnTo>
                <a:lnTo>
                  <a:pt x="180072" y="196546"/>
                </a:lnTo>
                <a:lnTo>
                  <a:pt x="210547" y="235419"/>
                </a:lnTo>
                <a:lnTo>
                  <a:pt x="240054" y="275069"/>
                </a:lnTo>
                <a:lnTo>
                  <a:pt x="268535" y="315470"/>
                </a:lnTo>
                <a:lnTo>
                  <a:pt x="295931" y="356600"/>
                </a:lnTo>
                <a:lnTo>
                  <a:pt x="322184" y="398435"/>
                </a:lnTo>
                <a:lnTo>
                  <a:pt x="347233" y="440950"/>
                </a:lnTo>
                <a:lnTo>
                  <a:pt x="371022" y="484122"/>
                </a:lnTo>
                <a:lnTo>
                  <a:pt x="393490" y="527927"/>
                </a:lnTo>
                <a:lnTo>
                  <a:pt x="414579" y="572340"/>
                </a:lnTo>
                <a:lnTo>
                  <a:pt x="434231" y="617338"/>
                </a:lnTo>
                <a:lnTo>
                  <a:pt x="452386" y="662898"/>
                </a:lnTo>
                <a:lnTo>
                  <a:pt x="468986" y="708994"/>
                </a:lnTo>
                <a:lnTo>
                  <a:pt x="483971" y="755604"/>
                </a:lnTo>
                <a:lnTo>
                  <a:pt x="497284" y="802703"/>
                </a:lnTo>
                <a:lnTo>
                  <a:pt x="508866" y="850267"/>
                </a:lnTo>
                <a:lnTo>
                  <a:pt x="518657" y="898273"/>
                </a:lnTo>
                <a:lnTo>
                  <a:pt x="526599" y="946696"/>
                </a:lnTo>
                <a:lnTo>
                  <a:pt x="530613" y="979170"/>
                </a:lnTo>
                <a:lnTo>
                  <a:pt x="549814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852422" y="4373879"/>
            <a:ext cx="358140" cy="432434"/>
          </a:xfrm>
          <a:custGeom>
            <a:avLst/>
            <a:gdLst/>
            <a:ahLst/>
            <a:cxnLst/>
            <a:rect l="l" t="t" r="r" b="b"/>
            <a:pathLst>
              <a:path w="358139" h="432435">
                <a:moveTo>
                  <a:pt x="334447" y="402532"/>
                </a:moveTo>
                <a:lnTo>
                  <a:pt x="331707" y="384161"/>
                </a:lnTo>
                <a:lnTo>
                  <a:pt x="24300" y="0"/>
                </a:lnTo>
                <a:lnTo>
                  <a:pt x="0" y="0"/>
                </a:lnTo>
                <a:lnTo>
                  <a:pt x="316490" y="395613"/>
                </a:lnTo>
                <a:lnTo>
                  <a:pt x="334447" y="402532"/>
                </a:lnTo>
                <a:close/>
              </a:path>
              <a:path w="358139" h="432435">
                <a:moveTo>
                  <a:pt x="353568" y="430281"/>
                </a:moveTo>
                <a:lnTo>
                  <a:pt x="353568" y="411480"/>
                </a:lnTo>
                <a:lnTo>
                  <a:pt x="338328" y="422910"/>
                </a:lnTo>
                <a:lnTo>
                  <a:pt x="316490" y="395613"/>
                </a:lnTo>
                <a:lnTo>
                  <a:pt x="266700" y="376428"/>
                </a:lnTo>
                <a:lnTo>
                  <a:pt x="262128" y="374904"/>
                </a:lnTo>
                <a:lnTo>
                  <a:pt x="256794" y="377190"/>
                </a:lnTo>
                <a:lnTo>
                  <a:pt x="254508" y="381762"/>
                </a:lnTo>
                <a:lnTo>
                  <a:pt x="252984" y="387096"/>
                </a:lnTo>
                <a:lnTo>
                  <a:pt x="255270" y="392430"/>
                </a:lnTo>
                <a:lnTo>
                  <a:pt x="259842" y="393954"/>
                </a:lnTo>
                <a:lnTo>
                  <a:pt x="353568" y="430281"/>
                </a:lnTo>
                <a:close/>
              </a:path>
              <a:path w="358139" h="432435">
                <a:moveTo>
                  <a:pt x="349758" y="414337"/>
                </a:moveTo>
                <a:lnTo>
                  <a:pt x="349758" y="408432"/>
                </a:lnTo>
                <a:lnTo>
                  <a:pt x="336804" y="418338"/>
                </a:lnTo>
                <a:lnTo>
                  <a:pt x="334447" y="402532"/>
                </a:lnTo>
                <a:lnTo>
                  <a:pt x="316490" y="395613"/>
                </a:lnTo>
                <a:lnTo>
                  <a:pt x="338328" y="422910"/>
                </a:lnTo>
                <a:lnTo>
                  <a:pt x="349758" y="414337"/>
                </a:lnTo>
                <a:close/>
              </a:path>
              <a:path w="358139" h="432435">
                <a:moveTo>
                  <a:pt x="358140" y="432054"/>
                </a:moveTo>
                <a:lnTo>
                  <a:pt x="342138" y="328422"/>
                </a:lnTo>
                <a:lnTo>
                  <a:pt x="341376" y="323088"/>
                </a:lnTo>
                <a:lnTo>
                  <a:pt x="336804" y="319278"/>
                </a:lnTo>
                <a:lnTo>
                  <a:pt x="331470" y="320040"/>
                </a:lnTo>
                <a:lnTo>
                  <a:pt x="326136" y="321564"/>
                </a:lnTo>
                <a:lnTo>
                  <a:pt x="323088" y="326136"/>
                </a:lnTo>
                <a:lnTo>
                  <a:pt x="331707" y="384161"/>
                </a:lnTo>
                <a:lnTo>
                  <a:pt x="353568" y="411480"/>
                </a:lnTo>
                <a:lnTo>
                  <a:pt x="353568" y="430281"/>
                </a:lnTo>
                <a:lnTo>
                  <a:pt x="358140" y="432054"/>
                </a:lnTo>
                <a:close/>
              </a:path>
              <a:path w="358139" h="432435">
                <a:moveTo>
                  <a:pt x="353568" y="411480"/>
                </a:moveTo>
                <a:lnTo>
                  <a:pt x="331707" y="384161"/>
                </a:lnTo>
                <a:lnTo>
                  <a:pt x="334447" y="402532"/>
                </a:lnTo>
                <a:lnTo>
                  <a:pt x="349758" y="408432"/>
                </a:lnTo>
                <a:lnTo>
                  <a:pt x="349758" y="414337"/>
                </a:lnTo>
                <a:lnTo>
                  <a:pt x="353568" y="411480"/>
                </a:lnTo>
                <a:close/>
              </a:path>
              <a:path w="358139" h="432435">
                <a:moveTo>
                  <a:pt x="349758" y="408432"/>
                </a:moveTo>
                <a:lnTo>
                  <a:pt x="334447" y="402532"/>
                </a:lnTo>
                <a:lnTo>
                  <a:pt x="336804" y="418338"/>
                </a:lnTo>
                <a:lnTo>
                  <a:pt x="349758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486911" y="5353050"/>
            <a:ext cx="110489" cy="13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0325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475988" y="5353050"/>
            <a:ext cx="110489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64286" y="5353050"/>
            <a:ext cx="579120" cy="9791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827051" y="4576408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REDUCE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468111" y="5353050"/>
            <a:ext cx="110489" cy="1341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0231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470146" y="5508752"/>
            <a:ext cx="13379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2955" algn="l"/>
              </a:tabLst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	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65809" y="6332220"/>
            <a:ext cx="579120" cy="624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45720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69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165346" y="891794"/>
            <a:ext cx="17284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Conflicts</a:t>
            </a:r>
          </a:p>
        </p:txBody>
      </p:sp>
      <p:sp>
        <p:nvSpPr>
          <p:cNvPr id="9" name="object 9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600200" y="4034028"/>
            <a:ext cx="1769745" cy="340360"/>
          </a:xfrm>
          <a:custGeom>
            <a:avLst/>
            <a:gdLst/>
            <a:ahLst/>
            <a:cxnLst/>
            <a:rect l="l" t="t" r="r" b="b"/>
            <a:pathLst>
              <a:path w="1769745" h="340360">
                <a:moveTo>
                  <a:pt x="1769272" y="339851"/>
                </a:moveTo>
                <a:lnTo>
                  <a:pt x="1712498" y="317254"/>
                </a:lnTo>
                <a:lnTo>
                  <a:pt x="1665989" y="299493"/>
                </a:lnTo>
                <a:lnTo>
                  <a:pt x="1619194" y="282243"/>
                </a:lnTo>
                <a:lnTo>
                  <a:pt x="1572124" y="265506"/>
                </a:lnTo>
                <a:lnTo>
                  <a:pt x="1524794" y="249280"/>
                </a:lnTo>
                <a:lnTo>
                  <a:pt x="1477217" y="233566"/>
                </a:lnTo>
                <a:lnTo>
                  <a:pt x="1429406" y="218364"/>
                </a:lnTo>
                <a:lnTo>
                  <a:pt x="1381374" y="203674"/>
                </a:lnTo>
                <a:lnTo>
                  <a:pt x="1333135" y="189495"/>
                </a:lnTo>
                <a:lnTo>
                  <a:pt x="1284701" y="175828"/>
                </a:lnTo>
                <a:lnTo>
                  <a:pt x="1236087" y="162672"/>
                </a:lnTo>
                <a:lnTo>
                  <a:pt x="1187305" y="150029"/>
                </a:lnTo>
                <a:lnTo>
                  <a:pt x="1138369" y="137896"/>
                </a:lnTo>
                <a:lnTo>
                  <a:pt x="1089291" y="126276"/>
                </a:lnTo>
                <a:lnTo>
                  <a:pt x="1040086" y="115167"/>
                </a:lnTo>
                <a:lnTo>
                  <a:pt x="990767" y="104569"/>
                </a:lnTo>
                <a:lnTo>
                  <a:pt x="941346" y="94483"/>
                </a:lnTo>
                <a:lnTo>
                  <a:pt x="891837" y="84909"/>
                </a:lnTo>
                <a:lnTo>
                  <a:pt x="842253" y="75846"/>
                </a:lnTo>
                <a:lnTo>
                  <a:pt x="792608" y="67294"/>
                </a:lnTo>
                <a:lnTo>
                  <a:pt x="742915" y="59254"/>
                </a:lnTo>
                <a:lnTo>
                  <a:pt x="693187" y="51725"/>
                </a:lnTo>
                <a:lnTo>
                  <a:pt x="643437" y="44707"/>
                </a:lnTo>
                <a:lnTo>
                  <a:pt x="593679" y="38201"/>
                </a:lnTo>
                <a:lnTo>
                  <a:pt x="543926" y="32206"/>
                </a:lnTo>
                <a:lnTo>
                  <a:pt x="494191" y="26722"/>
                </a:lnTo>
                <a:lnTo>
                  <a:pt x="444487" y="21750"/>
                </a:lnTo>
                <a:lnTo>
                  <a:pt x="394828" y="17289"/>
                </a:lnTo>
                <a:lnTo>
                  <a:pt x="345228" y="13339"/>
                </a:lnTo>
                <a:lnTo>
                  <a:pt x="295698" y="9900"/>
                </a:lnTo>
                <a:lnTo>
                  <a:pt x="246253" y="6972"/>
                </a:lnTo>
                <a:lnTo>
                  <a:pt x="196906" y="4555"/>
                </a:lnTo>
                <a:lnTo>
                  <a:pt x="147670" y="2650"/>
                </a:lnTo>
                <a:lnTo>
                  <a:pt x="98559" y="1255"/>
                </a:lnTo>
                <a:lnTo>
                  <a:pt x="49585" y="372"/>
                </a:lnTo>
                <a:lnTo>
                  <a:pt x="762" y="0"/>
                </a:lnTo>
                <a:lnTo>
                  <a:pt x="0" y="19050"/>
                </a:lnTo>
                <a:lnTo>
                  <a:pt x="49740" y="19435"/>
                </a:lnTo>
                <a:lnTo>
                  <a:pt x="99645" y="20354"/>
                </a:lnTo>
                <a:lnTo>
                  <a:pt x="149698" y="21806"/>
                </a:lnTo>
                <a:lnTo>
                  <a:pt x="199885" y="23792"/>
                </a:lnTo>
                <a:lnTo>
                  <a:pt x="250193" y="26311"/>
                </a:lnTo>
                <a:lnTo>
                  <a:pt x="300606" y="29363"/>
                </a:lnTo>
                <a:lnTo>
                  <a:pt x="351110" y="32949"/>
                </a:lnTo>
                <a:lnTo>
                  <a:pt x="401690" y="37068"/>
                </a:lnTo>
                <a:lnTo>
                  <a:pt x="452332" y="41721"/>
                </a:lnTo>
                <a:lnTo>
                  <a:pt x="503022" y="46907"/>
                </a:lnTo>
                <a:lnTo>
                  <a:pt x="553745" y="52626"/>
                </a:lnTo>
                <a:lnTo>
                  <a:pt x="604487" y="58879"/>
                </a:lnTo>
                <a:lnTo>
                  <a:pt x="655232" y="65665"/>
                </a:lnTo>
                <a:lnTo>
                  <a:pt x="705967" y="72985"/>
                </a:lnTo>
                <a:lnTo>
                  <a:pt x="756677" y="80838"/>
                </a:lnTo>
                <a:lnTo>
                  <a:pt x="807348" y="89225"/>
                </a:lnTo>
                <a:lnTo>
                  <a:pt x="857965" y="98145"/>
                </a:lnTo>
                <a:lnTo>
                  <a:pt x="908513" y="107598"/>
                </a:lnTo>
                <a:lnTo>
                  <a:pt x="958979" y="117585"/>
                </a:lnTo>
                <a:lnTo>
                  <a:pt x="1009347" y="128106"/>
                </a:lnTo>
                <a:lnTo>
                  <a:pt x="1059603" y="139160"/>
                </a:lnTo>
                <a:lnTo>
                  <a:pt x="1109733" y="150747"/>
                </a:lnTo>
                <a:lnTo>
                  <a:pt x="1159723" y="162868"/>
                </a:lnTo>
                <a:lnTo>
                  <a:pt x="1209557" y="175523"/>
                </a:lnTo>
                <a:lnTo>
                  <a:pt x="1259221" y="188710"/>
                </a:lnTo>
                <a:lnTo>
                  <a:pt x="1308701" y="202432"/>
                </a:lnTo>
                <a:lnTo>
                  <a:pt x="1357982" y="216687"/>
                </a:lnTo>
                <a:lnTo>
                  <a:pt x="1407049" y="231475"/>
                </a:lnTo>
                <a:lnTo>
                  <a:pt x="1455890" y="246797"/>
                </a:lnTo>
                <a:lnTo>
                  <a:pt x="1504487" y="262653"/>
                </a:lnTo>
                <a:lnTo>
                  <a:pt x="1552829" y="279042"/>
                </a:lnTo>
                <a:lnTo>
                  <a:pt x="1600899" y="295965"/>
                </a:lnTo>
                <a:lnTo>
                  <a:pt x="1648683" y="313421"/>
                </a:lnTo>
                <a:lnTo>
                  <a:pt x="1696167" y="331411"/>
                </a:lnTo>
                <a:lnTo>
                  <a:pt x="1717662" y="339851"/>
                </a:lnTo>
                <a:lnTo>
                  <a:pt x="176927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874256" y="1571803"/>
            <a:ext cx="2571115" cy="2219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473693" y="417606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10209" algn="l"/>
                <a:tab pos="8191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505200" y="3729228"/>
            <a:ext cx="1499235" cy="645160"/>
          </a:xfrm>
          <a:custGeom>
            <a:avLst/>
            <a:gdLst/>
            <a:ahLst/>
            <a:cxnLst/>
            <a:rect l="l" t="t" r="r" b="b"/>
            <a:pathLst>
              <a:path w="1499235" h="645160">
                <a:moveTo>
                  <a:pt x="1498965" y="644651"/>
                </a:moveTo>
                <a:lnTo>
                  <a:pt x="1466249" y="613086"/>
                </a:lnTo>
                <a:lnTo>
                  <a:pt x="1430274" y="579882"/>
                </a:lnTo>
                <a:lnTo>
                  <a:pt x="1393650" y="547634"/>
                </a:lnTo>
                <a:lnTo>
                  <a:pt x="1356277" y="516090"/>
                </a:lnTo>
                <a:lnTo>
                  <a:pt x="1318178" y="485271"/>
                </a:lnTo>
                <a:lnTo>
                  <a:pt x="1279376" y="455196"/>
                </a:lnTo>
                <a:lnTo>
                  <a:pt x="1239894" y="425887"/>
                </a:lnTo>
                <a:lnTo>
                  <a:pt x="1199754" y="397365"/>
                </a:lnTo>
                <a:lnTo>
                  <a:pt x="1158981" y="369650"/>
                </a:lnTo>
                <a:lnTo>
                  <a:pt x="1117596" y="342764"/>
                </a:lnTo>
                <a:lnTo>
                  <a:pt x="1075623" y="316726"/>
                </a:lnTo>
                <a:lnTo>
                  <a:pt x="1033084" y="291558"/>
                </a:lnTo>
                <a:lnTo>
                  <a:pt x="990004" y="267281"/>
                </a:lnTo>
                <a:lnTo>
                  <a:pt x="946404" y="243915"/>
                </a:lnTo>
                <a:lnTo>
                  <a:pt x="902308" y="221482"/>
                </a:lnTo>
                <a:lnTo>
                  <a:pt x="857738" y="200001"/>
                </a:lnTo>
                <a:lnTo>
                  <a:pt x="812719" y="179494"/>
                </a:lnTo>
                <a:lnTo>
                  <a:pt x="767272" y="159981"/>
                </a:lnTo>
                <a:lnTo>
                  <a:pt x="721420" y="141484"/>
                </a:lnTo>
                <a:lnTo>
                  <a:pt x="675188" y="124023"/>
                </a:lnTo>
                <a:lnTo>
                  <a:pt x="628596" y="107619"/>
                </a:lnTo>
                <a:lnTo>
                  <a:pt x="581670" y="92292"/>
                </a:lnTo>
                <a:lnTo>
                  <a:pt x="534431" y="78064"/>
                </a:lnTo>
                <a:lnTo>
                  <a:pt x="486903" y="64955"/>
                </a:lnTo>
                <a:lnTo>
                  <a:pt x="439108" y="52987"/>
                </a:lnTo>
                <a:lnTo>
                  <a:pt x="391070" y="42179"/>
                </a:lnTo>
                <a:lnTo>
                  <a:pt x="342812" y="32552"/>
                </a:lnTo>
                <a:lnTo>
                  <a:pt x="294356" y="24128"/>
                </a:lnTo>
                <a:lnTo>
                  <a:pt x="245726" y="16928"/>
                </a:lnTo>
                <a:lnTo>
                  <a:pt x="196944" y="10971"/>
                </a:lnTo>
                <a:lnTo>
                  <a:pt x="148034" y="6279"/>
                </a:lnTo>
                <a:lnTo>
                  <a:pt x="99018" y="2872"/>
                </a:lnTo>
                <a:lnTo>
                  <a:pt x="49919" y="772"/>
                </a:lnTo>
                <a:lnTo>
                  <a:pt x="762" y="0"/>
                </a:lnTo>
                <a:lnTo>
                  <a:pt x="0" y="19050"/>
                </a:lnTo>
                <a:lnTo>
                  <a:pt x="50124" y="19838"/>
                </a:lnTo>
                <a:lnTo>
                  <a:pt x="100198" y="22024"/>
                </a:lnTo>
                <a:lnTo>
                  <a:pt x="150194" y="25583"/>
                </a:lnTo>
                <a:lnTo>
                  <a:pt x="200088" y="30494"/>
                </a:lnTo>
                <a:lnTo>
                  <a:pt x="249854" y="36734"/>
                </a:lnTo>
                <a:lnTo>
                  <a:pt x="299467" y="44280"/>
                </a:lnTo>
                <a:lnTo>
                  <a:pt x="348900" y="53110"/>
                </a:lnTo>
                <a:lnTo>
                  <a:pt x="398128" y="63203"/>
                </a:lnTo>
                <a:lnTo>
                  <a:pt x="447125" y="74534"/>
                </a:lnTo>
                <a:lnTo>
                  <a:pt x="495867" y="87083"/>
                </a:lnTo>
                <a:lnTo>
                  <a:pt x="544327" y="100825"/>
                </a:lnTo>
                <a:lnTo>
                  <a:pt x="592480" y="115740"/>
                </a:lnTo>
                <a:lnTo>
                  <a:pt x="640300" y="131804"/>
                </a:lnTo>
                <a:lnTo>
                  <a:pt x="687761" y="148996"/>
                </a:lnTo>
                <a:lnTo>
                  <a:pt x="734839" y="167292"/>
                </a:lnTo>
                <a:lnTo>
                  <a:pt x="781507" y="186670"/>
                </a:lnTo>
                <a:lnTo>
                  <a:pt x="827739" y="207109"/>
                </a:lnTo>
                <a:lnTo>
                  <a:pt x="873511" y="228584"/>
                </a:lnTo>
                <a:lnTo>
                  <a:pt x="918797" y="251075"/>
                </a:lnTo>
                <a:lnTo>
                  <a:pt x="963571" y="274558"/>
                </a:lnTo>
                <a:lnTo>
                  <a:pt x="1007807" y="299011"/>
                </a:lnTo>
                <a:lnTo>
                  <a:pt x="1051480" y="324411"/>
                </a:lnTo>
                <a:lnTo>
                  <a:pt x="1094564" y="350737"/>
                </a:lnTo>
                <a:lnTo>
                  <a:pt x="1137034" y="377966"/>
                </a:lnTo>
                <a:lnTo>
                  <a:pt x="1178865" y="406075"/>
                </a:lnTo>
                <a:lnTo>
                  <a:pt x="1220029" y="435042"/>
                </a:lnTo>
                <a:lnTo>
                  <a:pt x="1260503" y="464844"/>
                </a:lnTo>
                <a:lnTo>
                  <a:pt x="1300260" y="495459"/>
                </a:lnTo>
                <a:lnTo>
                  <a:pt x="1339275" y="526865"/>
                </a:lnTo>
                <a:lnTo>
                  <a:pt x="1377522" y="559039"/>
                </a:lnTo>
                <a:lnTo>
                  <a:pt x="1414975" y="591959"/>
                </a:lnTo>
                <a:lnTo>
                  <a:pt x="1451610" y="625601"/>
                </a:lnTo>
                <a:lnTo>
                  <a:pt x="1471412" y="644651"/>
                </a:lnTo>
                <a:lnTo>
                  <a:pt x="1498965" y="6446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08504" y="34991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700782" y="2088134"/>
            <a:ext cx="2938780" cy="1830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3350" marR="5080">
              <a:lnSpc>
                <a:spcPct val="100000"/>
              </a:lnSpc>
              <a:spcBef>
                <a:spcPts val="100"/>
              </a:spcBef>
            </a:pP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What Happens</a:t>
            </a:r>
            <a:r>
              <a:rPr dirty="0" sz="3000" spc="-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000" spc="-5">
                <a:solidFill>
                  <a:srgbClr val="FFFFFF"/>
                </a:solidFill>
                <a:latin typeface="Tahoma"/>
                <a:cs typeface="Tahoma"/>
              </a:rPr>
              <a:t>if  </a:t>
            </a:r>
            <a:r>
              <a:rPr dirty="0" sz="3000" spc="-10">
                <a:solidFill>
                  <a:srgbClr val="FFFFFF"/>
                </a:solidFill>
                <a:latin typeface="Tahoma"/>
                <a:cs typeface="Tahoma"/>
              </a:rPr>
              <a:t>Choose</a:t>
            </a:r>
            <a:endParaRPr sz="3000">
              <a:latin typeface="Tahoma"/>
              <a:cs typeface="Tahoma"/>
            </a:endParaRPr>
          </a:p>
          <a:p>
            <a:pPr algn="ctr" marL="66040">
              <a:lnSpc>
                <a:spcPct val="100000"/>
              </a:lnSpc>
              <a:spcBef>
                <a:spcPts val="535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Shift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795781" y="3832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97913" y="3716273"/>
            <a:ext cx="917575" cy="337185"/>
          </a:xfrm>
          <a:custGeom>
            <a:avLst/>
            <a:gdLst/>
            <a:ahLst/>
            <a:cxnLst/>
            <a:rect l="l" t="t" r="r" b="b"/>
            <a:pathLst>
              <a:path w="917575" h="337185">
                <a:moveTo>
                  <a:pt x="881103" y="34750"/>
                </a:moveTo>
                <a:lnTo>
                  <a:pt x="862897" y="30883"/>
                </a:lnTo>
                <a:lnTo>
                  <a:pt x="0" y="318515"/>
                </a:lnTo>
                <a:lnTo>
                  <a:pt x="5334" y="336803"/>
                </a:lnTo>
                <a:lnTo>
                  <a:pt x="869000" y="48426"/>
                </a:lnTo>
                <a:lnTo>
                  <a:pt x="881103" y="34750"/>
                </a:lnTo>
                <a:close/>
              </a:path>
              <a:path w="917575" h="337185">
                <a:moveTo>
                  <a:pt x="917448" y="22860"/>
                </a:moveTo>
                <a:lnTo>
                  <a:pt x="814578" y="1524"/>
                </a:lnTo>
                <a:lnTo>
                  <a:pt x="809244" y="0"/>
                </a:lnTo>
                <a:lnTo>
                  <a:pt x="804672" y="3810"/>
                </a:lnTo>
                <a:lnTo>
                  <a:pt x="803148" y="8381"/>
                </a:lnTo>
                <a:lnTo>
                  <a:pt x="802386" y="13715"/>
                </a:lnTo>
                <a:lnTo>
                  <a:pt x="805434" y="19050"/>
                </a:lnTo>
                <a:lnTo>
                  <a:pt x="810768" y="19812"/>
                </a:lnTo>
                <a:lnTo>
                  <a:pt x="862897" y="30883"/>
                </a:lnTo>
                <a:lnTo>
                  <a:pt x="896112" y="19812"/>
                </a:lnTo>
                <a:lnTo>
                  <a:pt x="902208" y="37337"/>
                </a:lnTo>
                <a:lnTo>
                  <a:pt x="902208" y="40109"/>
                </a:lnTo>
                <a:lnTo>
                  <a:pt x="917448" y="22860"/>
                </a:lnTo>
                <a:close/>
              </a:path>
              <a:path w="917575" h="337185">
                <a:moveTo>
                  <a:pt x="902208" y="40109"/>
                </a:moveTo>
                <a:lnTo>
                  <a:pt x="902208" y="37337"/>
                </a:lnTo>
                <a:lnTo>
                  <a:pt x="869000" y="48426"/>
                </a:lnTo>
                <a:lnTo>
                  <a:pt x="833628" y="88391"/>
                </a:lnTo>
                <a:lnTo>
                  <a:pt x="830580" y="92201"/>
                </a:lnTo>
                <a:lnTo>
                  <a:pt x="830580" y="98298"/>
                </a:lnTo>
                <a:lnTo>
                  <a:pt x="834390" y="102108"/>
                </a:lnTo>
                <a:lnTo>
                  <a:pt x="838200" y="105155"/>
                </a:lnTo>
                <a:lnTo>
                  <a:pt x="844296" y="105155"/>
                </a:lnTo>
                <a:lnTo>
                  <a:pt x="848106" y="101346"/>
                </a:lnTo>
                <a:lnTo>
                  <a:pt x="902208" y="40109"/>
                </a:lnTo>
                <a:close/>
              </a:path>
              <a:path w="917575" h="337185">
                <a:moveTo>
                  <a:pt x="902208" y="37337"/>
                </a:moveTo>
                <a:lnTo>
                  <a:pt x="896112" y="19812"/>
                </a:lnTo>
                <a:lnTo>
                  <a:pt x="862897" y="30883"/>
                </a:lnTo>
                <a:lnTo>
                  <a:pt x="881103" y="34750"/>
                </a:lnTo>
                <a:lnTo>
                  <a:pt x="892302" y="22098"/>
                </a:lnTo>
                <a:lnTo>
                  <a:pt x="896874" y="38100"/>
                </a:lnTo>
                <a:lnTo>
                  <a:pt x="896874" y="39119"/>
                </a:lnTo>
                <a:lnTo>
                  <a:pt x="902208" y="37337"/>
                </a:lnTo>
                <a:close/>
              </a:path>
              <a:path w="917575" h="337185">
                <a:moveTo>
                  <a:pt x="896874" y="39119"/>
                </a:moveTo>
                <a:lnTo>
                  <a:pt x="896874" y="38100"/>
                </a:lnTo>
                <a:lnTo>
                  <a:pt x="881103" y="34750"/>
                </a:lnTo>
                <a:lnTo>
                  <a:pt x="869000" y="48426"/>
                </a:lnTo>
                <a:lnTo>
                  <a:pt x="896874" y="39119"/>
                </a:lnTo>
                <a:close/>
              </a:path>
              <a:path w="917575" h="337185">
                <a:moveTo>
                  <a:pt x="896874" y="38100"/>
                </a:moveTo>
                <a:lnTo>
                  <a:pt x="892302" y="22098"/>
                </a:lnTo>
                <a:lnTo>
                  <a:pt x="881103" y="34750"/>
                </a:lnTo>
                <a:lnTo>
                  <a:pt x="896874" y="381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93341" y="4037838"/>
            <a:ext cx="283845" cy="336550"/>
          </a:xfrm>
          <a:custGeom>
            <a:avLst/>
            <a:gdLst/>
            <a:ahLst/>
            <a:cxnLst/>
            <a:rect l="l" t="t" r="r" b="b"/>
            <a:pathLst>
              <a:path w="283844" h="336550">
                <a:moveTo>
                  <a:pt x="283380" y="336041"/>
                </a:moveTo>
                <a:lnTo>
                  <a:pt x="14478" y="0"/>
                </a:lnTo>
                <a:lnTo>
                  <a:pt x="0" y="12191"/>
                </a:lnTo>
                <a:lnTo>
                  <a:pt x="259080" y="336041"/>
                </a:lnTo>
                <a:lnTo>
                  <a:pt x="283380" y="3360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203704" y="4565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4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395982" y="4594352"/>
            <a:ext cx="6184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200400" y="4796028"/>
            <a:ext cx="344170" cy="557530"/>
          </a:xfrm>
          <a:custGeom>
            <a:avLst/>
            <a:gdLst/>
            <a:ahLst/>
            <a:cxnLst/>
            <a:rect l="l" t="t" r="r" b="b"/>
            <a:pathLst>
              <a:path w="344170" h="557529">
                <a:moveTo>
                  <a:pt x="343972" y="557022"/>
                </a:moveTo>
                <a:lnTo>
                  <a:pt x="332017" y="480593"/>
                </a:lnTo>
                <a:lnTo>
                  <a:pt x="321482" y="431934"/>
                </a:lnTo>
                <a:lnTo>
                  <a:pt x="308762" y="383638"/>
                </a:lnTo>
                <a:lnTo>
                  <a:pt x="293832" y="336042"/>
                </a:lnTo>
                <a:lnTo>
                  <a:pt x="276668" y="289483"/>
                </a:lnTo>
                <a:lnTo>
                  <a:pt x="257244" y="244301"/>
                </a:lnTo>
                <a:lnTo>
                  <a:pt x="235535" y="200834"/>
                </a:lnTo>
                <a:lnTo>
                  <a:pt x="211517" y="159419"/>
                </a:lnTo>
                <a:lnTo>
                  <a:pt x="185165" y="120396"/>
                </a:lnTo>
                <a:lnTo>
                  <a:pt x="156629" y="85590"/>
                </a:lnTo>
                <a:lnTo>
                  <a:pt x="123690" y="53188"/>
                </a:lnTo>
                <a:lnTo>
                  <a:pt x="86579" y="26150"/>
                </a:lnTo>
                <a:lnTo>
                  <a:pt x="45526" y="7434"/>
                </a:lnTo>
                <a:lnTo>
                  <a:pt x="762" y="0"/>
                </a:lnTo>
                <a:lnTo>
                  <a:pt x="0" y="19050"/>
                </a:lnTo>
                <a:lnTo>
                  <a:pt x="50659" y="29485"/>
                </a:lnTo>
                <a:lnTo>
                  <a:pt x="96269" y="55506"/>
                </a:lnTo>
                <a:lnTo>
                  <a:pt x="136034" y="91303"/>
                </a:lnTo>
                <a:lnTo>
                  <a:pt x="169163" y="131063"/>
                </a:lnTo>
                <a:lnTo>
                  <a:pt x="197411" y="172796"/>
                </a:lnTo>
                <a:lnTo>
                  <a:pt x="222861" y="217348"/>
                </a:lnTo>
                <a:lnTo>
                  <a:pt x="245560" y="264276"/>
                </a:lnTo>
                <a:lnTo>
                  <a:pt x="265554" y="313138"/>
                </a:lnTo>
                <a:lnTo>
                  <a:pt x="282892" y="363490"/>
                </a:lnTo>
                <a:lnTo>
                  <a:pt x="297619" y="414889"/>
                </a:lnTo>
                <a:lnTo>
                  <a:pt x="309784" y="466892"/>
                </a:lnTo>
                <a:lnTo>
                  <a:pt x="319433" y="519056"/>
                </a:lnTo>
                <a:lnTo>
                  <a:pt x="324687" y="557022"/>
                </a:lnTo>
                <a:lnTo>
                  <a:pt x="343972" y="5570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317862" y="4373879"/>
            <a:ext cx="1209675" cy="979169"/>
          </a:xfrm>
          <a:custGeom>
            <a:avLst/>
            <a:gdLst/>
            <a:ahLst/>
            <a:cxnLst/>
            <a:rect l="l" t="t" r="r" b="b"/>
            <a:pathLst>
              <a:path w="1209675" h="979170">
                <a:moveTo>
                  <a:pt x="1209054" y="979170"/>
                </a:moveTo>
                <a:lnTo>
                  <a:pt x="1190152" y="913716"/>
                </a:lnTo>
                <a:lnTo>
                  <a:pt x="1173291" y="870552"/>
                </a:lnTo>
                <a:lnTo>
                  <a:pt x="1153549" y="828149"/>
                </a:lnTo>
                <a:lnTo>
                  <a:pt x="1131106" y="786529"/>
                </a:lnTo>
                <a:lnTo>
                  <a:pt x="1106143" y="745720"/>
                </a:lnTo>
                <a:lnTo>
                  <a:pt x="1078838" y="705745"/>
                </a:lnTo>
                <a:lnTo>
                  <a:pt x="1049374" y="666629"/>
                </a:lnTo>
                <a:lnTo>
                  <a:pt x="1017929" y="628398"/>
                </a:lnTo>
                <a:lnTo>
                  <a:pt x="984683" y="591076"/>
                </a:lnTo>
                <a:lnTo>
                  <a:pt x="949818" y="554688"/>
                </a:lnTo>
                <a:lnTo>
                  <a:pt x="913514" y="519260"/>
                </a:lnTo>
                <a:lnTo>
                  <a:pt x="875950" y="484815"/>
                </a:lnTo>
                <a:lnTo>
                  <a:pt x="837306" y="451379"/>
                </a:lnTo>
                <a:lnTo>
                  <a:pt x="797763" y="418978"/>
                </a:lnTo>
                <a:lnTo>
                  <a:pt x="757501" y="387635"/>
                </a:lnTo>
                <a:lnTo>
                  <a:pt x="716701" y="357375"/>
                </a:lnTo>
                <a:lnTo>
                  <a:pt x="675542" y="328225"/>
                </a:lnTo>
                <a:lnTo>
                  <a:pt x="634204" y="300208"/>
                </a:lnTo>
                <a:lnTo>
                  <a:pt x="592868" y="273349"/>
                </a:lnTo>
                <a:lnTo>
                  <a:pt x="551714" y="247674"/>
                </a:lnTo>
                <a:lnTo>
                  <a:pt x="510922" y="223207"/>
                </a:lnTo>
                <a:lnTo>
                  <a:pt x="470672" y="199974"/>
                </a:lnTo>
                <a:lnTo>
                  <a:pt x="431144" y="177998"/>
                </a:lnTo>
                <a:lnTo>
                  <a:pt x="392519" y="157306"/>
                </a:lnTo>
                <a:lnTo>
                  <a:pt x="354977" y="137922"/>
                </a:lnTo>
                <a:lnTo>
                  <a:pt x="311243" y="116064"/>
                </a:lnTo>
                <a:lnTo>
                  <a:pt x="267115" y="94720"/>
                </a:lnTo>
                <a:lnTo>
                  <a:pt x="222608" y="73887"/>
                </a:lnTo>
                <a:lnTo>
                  <a:pt x="177734" y="53566"/>
                </a:lnTo>
                <a:lnTo>
                  <a:pt x="132506" y="33757"/>
                </a:lnTo>
                <a:lnTo>
                  <a:pt x="86938" y="14460"/>
                </a:lnTo>
                <a:lnTo>
                  <a:pt x="51610" y="0"/>
                </a:lnTo>
                <a:lnTo>
                  <a:pt x="0" y="0"/>
                </a:lnTo>
                <a:lnTo>
                  <a:pt x="25674" y="10082"/>
                </a:lnTo>
                <a:lnTo>
                  <a:pt x="72515" y="29139"/>
                </a:lnTo>
                <a:lnTo>
                  <a:pt x="119011" y="48729"/>
                </a:lnTo>
                <a:lnTo>
                  <a:pt x="165150" y="68853"/>
                </a:lnTo>
                <a:lnTo>
                  <a:pt x="210916" y="89511"/>
                </a:lnTo>
                <a:lnTo>
                  <a:pt x="256295" y="110702"/>
                </a:lnTo>
                <a:lnTo>
                  <a:pt x="301272" y="132427"/>
                </a:lnTo>
                <a:lnTo>
                  <a:pt x="345833" y="154686"/>
                </a:lnTo>
                <a:lnTo>
                  <a:pt x="382677" y="173631"/>
                </a:lnTo>
                <a:lnTo>
                  <a:pt x="420629" y="193886"/>
                </a:lnTo>
                <a:lnTo>
                  <a:pt x="459509" y="215426"/>
                </a:lnTo>
                <a:lnTo>
                  <a:pt x="499138" y="238224"/>
                </a:lnTo>
                <a:lnTo>
                  <a:pt x="539335" y="262253"/>
                </a:lnTo>
                <a:lnTo>
                  <a:pt x="579920" y="287487"/>
                </a:lnTo>
                <a:lnTo>
                  <a:pt x="620712" y="313900"/>
                </a:lnTo>
                <a:lnTo>
                  <a:pt x="661531" y="341465"/>
                </a:lnTo>
                <a:lnTo>
                  <a:pt x="702198" y="370157"/>
                </a:lnTo>
                <a:lnTo>
                  <a:pt x="742531" y="399948"/>
                </a:lnTo>
                <a:lnTo>
                  <a:pt x="782352" y="430813"/>
                </a:lnTo>
                <a:lnTo>
                  <a:pt x="821479" y="462725"/>
                </a:lnTo>
                <a:lnTo>
                  <a:pt x="859732" y="495658"/>
                </a:lnTo>
                <a:lnTo>
                  <a:pt x="896931" y="529585"/>
                </a:lnTo>
                <a:lnTo>
                  <a:pt x="932896" y="564480"/>
                </a:lnTo>
                <a:lnTo>
                  <a:pt x="967446" y="600317"/>
                </a:lnTo>
                <a:lnTo>
                  <a:pt x="1000402" y="637069"/>
                </a:lnTo>
                <a:lnTo>
                  <a:pt x="1031583" y="674711"/>
                </a:lnTo>
                <a:lnTo>
                  <a:pt x="1060809" y="713215"/>
                </a:lnTo>
                <a:lnTo>
                  <a:pt x="1087900" y="752556"/>
                </a:lnTo>
                <a:lnTo>
                  <a:pt x="1112676" y="792706"/>
                </a:lnTo>
                <a:lnTo>
                  <a:pt x="1134955" y="833641"/>
                </a:lnTo>
                <a:lnTo>
                  <a:pt x="1154559" y="875333"/>
                </a:lnTo>
                <a:lnTo>
                  <a:pt x="1171307" y="917756"/>
                </a:lnTo>
                <a:lnTo>
                  <a:pt x="1185018" y="960883"/>
                </a:lnTo>
                <a:lnTo>
                  <a:pt x="1189399" y="979170"/>
                </a:lnTo>
                <a:lnTo>
                  <a:pt x="1209054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65809" y="4539234"/>
            <a:ext cx="579120" cy="8138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76612" y="4373879"/>
            <a:ext cx="549910" cy="979169"/>
          </a:xfrm>
          <a:custGeom>
            <a:avLst/>
            <a:gdLst/>
            <a:ahLst/>
            <a:cxnLst/>
            <a:rect l="l" t="t" r="r" b="b"/>
            <a:pathLst>
              <a:path w="549910" h="979170">
                <a:moveTo>
                  <a:pt x="549814" y="979170"/>
                </a:moveTo>
                <a:lnTo>
                  <a:pt x="537712" y="896563"/>
                </a:lnTo>
                <a:lnTo>
                  <a:pt x="527882" y="848099"/>
                </a:lnTo>
                <a:lnTo>
                  <a:pt x="516247" y="800066"/>
                </a:lnTo>
                <a:lnTo>
                  <a:pt x="502864" y="752488"/>
                </a:lnTo>
                <a:lnTo>
                  <a:pt x="487792" y="705392"/>
                </a:lnTo>
                <a:lnTo>
                  <a:pt x="471091" y="658802"/>
                </a:lnTo>
                <a:lnTo>
                  <a:pt x="452819" y="612743"/>
                </a:lnTo>
                <a:lnTo>
                  <a:pt x="433035" y="567240"/>
                </a:lnTo>
                <a:lnTo>
                  <a:pt x="411798" y="522319"/>
                </a:lnTo>
                <a:lnTo>
                  <a:pt x="389166" y="478003"/>
                </a:lnTo>
                <a:lnTo>
                  <a:pt x="365199" y="434319"/>
                </a:lnTo>
                <a:lnTo>
                  <a:pt x="339956" y="391290"/>
                </a:lnTo>
                <a:lnTo>
                  <a:pt x="313494" y="348943"/>
                </a:lnTo>
                <a:lnTo>
                  <a:pt x="285873" y="307302"/>
                </a:lnTo>
                <a:lnTo>
                  <a:pt x="257153" y="266392"/>
                </a:lnTo>
                <a:lnTo>
                  <a:pt x="227390" y="226238"/>
                </a:lnTo>
                <a:lnTo>
                  <a:pt x="196645" y="186865"/>
                </a:lnTo>
                <a:lnTo>
                  <a:pt x="164977" y="148299"/>
                </a:lnTo>
                <a:lnTo>
                  <a:pt x="132443" y="110564"/>
                </a:lnTo>
                <a:lnTo>
                  <a:pt x="99104" y="73684"/>
                </a:lnTo>
                <a:lnTo>
                  <a:pt x="65017" y="37686"/>
                </a:lnTo>
                <a:lnTo>
                  <a:pt x="30241" y="2595"/>
                </a:lnTo>
                <a:lnTo>
                  <a:pt x="27552" y="0"/>
                </a:lnTo>
                <a:lnTo>
                  <a:pt x="0" y="0"/>
                </a:lnTo>
                <a:lnTo>
                  <a:pt x="15242" y="14663"/>
                </a:lnTo>
                <a:lnTo>
                  <a:pt x="49673" y="49295"/>
                </a:lnTo>
                <a:lnTo>
                  <a:pt x="83430" y="84824"/>
                </a:lnTo>
                <a:lnTo>
                  <a:pt x="116455" y="121225"/>
                </a:lnTo>
                <a:lnTo>
                  <a:pt x="148688" y="158473"/>
                </a:lnTo>
                <a:lnTo>
                  <a:pt x="180072" y="196546"/>
                </a:lnTo>
                <a:lnTo>
                  <a:pt x="210547" y="235419"/>
                </a:lnTo>
                <a:lnTo>
                  <a:pt x="240054" y="275069"/>
                </a:lnTo>
                <a:lnTo>
                  <a:pt x="268535" y="315470"/>
                </a:lnTo>
                <a:lnTo>
                  <a:pt x="295931" y="356600"/>
                </a:lnTo>
                <a:lnTo>
                  <a:pt x="322184" y="398435"/>
                </a:lnTo>
                <a:lnTo>
                  <a:pt x="347233" y="440950"/>
                </a:lnTo>
                <a:lnTo>
                  <a:pt x="371022" y="484122"/>
                </a:lnTo>
                <a:lnTo>
                  <a:pt x="393490" y="527927"/>
                </a:lnTo>
                <a:lnTo>
                  <a:pt x="414579" y="572340"/>
                </a:lnTo>
                <a:lnTo>
                  <a:pt x="434231" y="617338"/>
                </a:lnTo>
                <a:lnTo>
                  <a:pt x="452386" y="662898"/>
                </a:lnTo>
                <a:lnTo>
                  <a:pt x="468986" y="708994"/>
                </a:lnTo>
                <a:lnTo>
                  <a:pt x="483971" y="755604"/>
                </a:lnTo>
                <a:lnTo>
                  <a:pt x="497284" y="802703"/>
                </a:lnTo>
                <a:lnTo>
                  <a:pt x="508866" y="850267"/>
                </a:lnTo>
                <a:lnTo>
                  <a:pt x="518657" y="898273"/>
                </a:lnTo>
                <a:lnTo>
                  <a:pt x="526599" y="946696"/>
                </a:lnTo>
                <a:lnTo>
                  <a:pt x="530613" y="979170"/>
                </a:lnTo>
                <a:lnTo>
                  <a:pt x="549814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852422" y="4373879"/>
            <a:ext cx="358140" cy="432434"/>
          </a:xfrm>
          <a:custGeom>
            <a:avLst/>
            <a:gdLst/>
            <a:ahLst/>
            <a:cxnLst/>
            <a:rect l="l" t="t" r="r" b="b"/>
            <a:pathLst>
              <a:path w="358139" h="432435">
                <a:moveTo>
                  <a:pt x="334447" y="402532"/>
                </a:moveTo>
                <a:lnTo>
                  <a:pt x="331707" y="384161"/>
                </a:lnTo>
                <a:lnTo>
                  <a:pt x="24300" y="0"/>
                </a:lnTo>
                <a:lnTo>
                  <a:pt x="0" y="0"/>
                </a:lnTo>
                <a:lnTo>
                  <a:pt x="316490" y="395613"/>
                </a:lnTo>
                <a:lnTo>
                  <a:pt x="334447" y="402532"/>
                </a:lnTo>
                <a:close/>
              </a:path>
              <a:path w="358139" h="432435">
                <a:moveTo>
                  <a:pt x="353568" y="430281"/>
                </a:moveTo>
                <a:lnTo>
                  <a:pt x="353568" y="411480"/>
                </a:lnTo>
                <a:lnTo>
                  <a:pt x="338328" y="422910"/>
                </a:lnTo>
                <a:lnTo>
                  <a:pt x="316490" y="395613"/>
                </a:lnTo>
                <a:lnTo>
                  <a:pt x="266700" y="376428"/>
                </a:lnTo>
                <a:lnTo>
                  <a:pt x="262128" y="374904"/>
                </a:lnTo>
                <a:lnTo>
                  <a:pt x="256794" y="377190"/>
                </a:lnTo>
                <a:lnTo>
                  <a:pt x="254508" y="381762"/>
                </a:lnTo>
                <a:lnTo>
                  <a:pt x="252984" y="387096"/>
                </a:lnTo>
                <a:lnTo>
                  <a:pt x="255270" y="392430"/>
                </a:lnTo>
                <a:lnTo>
                  <a:pt x="259842" y="393954"/>
                </a:lnTo>
                <a:lnTo>
                  <a:pt x="353568" y="430281"/>
                </a:lnTo>
                <a:close/>
              </a:path>
              <a:path w="358139" h="432435">
                <a:moveTo>
                  <a:pt x="349758" y="414337"/>
                </a:moveTo>
                <a:lnTo>
                  <a:pt x="349758" y="408432"/>
                </a:lnTo>
                <a:lnTo>
                  <a:pt x="336804" y="418338"/>
                </a:lnTo>
                <a:lnTo>
                  <a:pt x="334447" y="402532"/>
                </a:lnTo>
                <a:lnTo>
                  <a:pt x="316490" y="395613"/>
                </a:lnTo>
                <a:lnTo>
                  <a:pt x="338328" y="422910"/>
                </a:lnTo>
                <a:lnTo>
                  <a:pt x="349758" y="414337"/>
                </a:lnTo>
                <a:close/>
              </a:path>
              <a:path w="358139" h="432435">
                <a:moveTo>
                  <a:pt x="358140" y="432054"/>
                </a:moveTo>
                <a:lnTo>
                  <a:pt x="342138" y="328422"/>
                </a:lnTo>
                <a:lnTo>
                  <a:pt x="341376" y="323088"/>
                </a:lnTo>
                <a:lnTo>
                  <a:pt x="336804" y="319278"/>
                </a:lnTo>
                <a:lnTo>
                  <a:pt x="331470" y="320040"/>
                </a:lnTo>
                <a:lnTo>
                  <a:pt x="326136" y="321564"/>
                </a:lnTo>
                <a:lnTo>
                  <a:pt x="323088" y="326136"/>
                </a:lnTo>
                <a:lnTo>
                  <a:pt x="331707" y="384161"/>
                </a:lnTo>
                <a:lnTo>
                  <a:pt x="353568" y="411480"/>
                </a:lnTo>
                <a:lnTo>
                  <a:pt x="353568" y="430281"/>
                </a:lnTo>
                <a:lnTo>
                  <a:pt x="358140" y="432054"/>
                </a:lnTo>
                <a:close/>
              </a:path>
              <a:path w="358139" h="432435">
                <a:moveTo>
                  <a:pt x="353568" y="411480"/>
                </a:moveTo>
                <a:lnTo>
                  <a:pt x="331707" y="384161"/>
                </a:lnTo>
                <a:lnTo>
                  <a:pt x="334447" y="402532"/>
                </a:lnTo>
                <a:lnTo>
                  <a:pt x="349758" y="408432"/>
                </a:lnTo>
                <a:lnTo>
                  <a:pt x="349758" y="414337"/>
                </a:lnTo>
                <a:lnTo>
                  <a:pt x="353568" y="411480"/>
                </a:lnTo>
                <a:close/>
              </a:path>
              <a:path w="358139" h="432435">
                <a:moveTo>
                  <a:pt x="349758" y="408432"/>
                </a:moveTo>
                <a:lnTo>
                  <a:pt x="334447" y="402532"/>
                </a:lnTo>
                <a:lnTo>
                  <a:pt x="336804" y="418338"/>
                </a:lnTo>
                <a:lnTo>
                  <a:pt x="349758" y="4084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486911" y="5353050"/>
            <a:ext cx="110489" cy="13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0325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1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1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475988" y="5353050"/>
            <a:ext cx="110489" cy="1341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65809" y="5353050"/>
            <a:ext cx="579120" cy="97917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828575" y="4619479"/>
            <a:ext cx="475615" cy="169672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ACC</a:t>
            </a:r>
            <a:r>
              <a:rPr dirty="0" sz="3200" b="1">
                <a:latin typeface="Times New Roman"/>
                <a:cs typeface="Times New Roman"/>
              </a:rPr>
              <a:t>EPT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468111" y="5353050"/>
            <a:ext cx="110489" cy="1341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023103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6" y="479298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479425">
                <a:moveTo>
                  <a:pt x="12954" y="46710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467106"/>
                </a:lnTo>
                <a:lnTo>
                  <a:pt x="12954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6" y="467106"/>
                </a:lnTo>
                <a:lnTo>
                  <a:pt x="12954" y="473202"/>
                </a:lnTo>
                <a:lnTo>
                  <a:pt x="12954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4" y="479298"/>
                </a:moveTo>
                <a:lnTo>
                  <a:pt x="12954" y="473202"/>
                </a:lnTo>
                <a:lnTo>
                  <a:pt x="6096" y="467106"/>
                </a:lnTo>
                <a:lnTo>
                  <a:pt x="6096" y="479298"/>
                </a:lnTo>
                <a:lnTo>
                  <a:pt x="12954" y="479298"/>
                </a:lnTo>
                <a:close/>
              </a:path>
              <a:path w="1003935" h="479425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470146" y="5508752"/>
            <a:ext cx="13379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2955" algn="l"/>
              </a:tabLst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	</a:t>
            </a: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821939" y="2088895"/>
            <a:ext cx="3188970" cy="1031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This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Shift/Reduce</a:t>
            </a:r>
            <a:r>
              <a:rPr dirty="0" sz="2200" spc="-1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Conflict 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Reflects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Ambiguity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in 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Grammar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99076" y="3041904"/>
            <a:ext cx="1356360" cy="353060"/>
          </a:xfrm>
          <a:custGeom>
            <a:avLst/>
            <a:gdLst/>
            <a:ahLst/>
            <a:cxnLst/>
            <a:rect l="l" t="t" r="r" b="b"/>
            <a:pathLst>
              <a:path w="1356360" h="353060">
                <a:moveTo>
                  <a:pt x="1356036" y="352805"/>
                </a:moveTo>
                <a:lnTo>
                  <a:pt x="3810" y="0"/>
                </a:lnTo>
                <a:lnTo>
                  <a:pt x="0" y="12953"/>
                </a:lnTo>
                <a:lnTo>
                  <a:pt x="1303950" y="352805"/>
                </a:lnTo>
                <a:lnTo>
                  <a:pt x="1356036" y="3528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808481" y="3283711"/>
            <a:ext cx="593090" cy="9398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2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874256" y="1571803"/>
            <a:ext cx="2571115" cy="29514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238760" marR="5080" indent="-226695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897255" algn="l"/>
                <a:tab pos="1227455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Expr  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000">
              <a:latin typeface="Tahoma"/>
              <a:cs typeface="Tahoma"/>
            </a:endParaRPr>
          </a:p>
          <a:p>
            <a:pPr algn="r" marL="1072515" marR="5080" indent="-174625">
              <a:lnSpc>
                <a:spcPct val="114300"/>
              </a:lnSpc>
              <a:tabLst>
                <a:tab pos="1885950" algn="l"/>
                <a:tab pos="206057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4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103027" y="3394709"/>
            <a:ext cx="2204085" cy="596265"/>
          </a:xfrm>
          <a:custGeom>
            <a:avLst/>
            <a:gdLst/>
            <a:ahLst/>
            <a:cxnLst/>
            <a:rect l="l" t="t" r="r" b="b"/>
            <a:pathLst>
              <a:path w="2204084" h="596264">
                <a:moveTo>
                  <a:pt x="2178855" y="561395"/>
                </a:moveTo>
                <a:lnTo>
                  <a:pt x="2169906" y="552555"/>
                </a:lnTo>
                <a:lnTo>
                  <a:pt x="52085" y="0"/>
                </a:lnTo>
                <a:lnTo>
                  <a:pt x="0" y="0"/>
                </a:lnTo>
                <a:lnTo>
                  <a:pt x="2166843" y="564749"/>
                </a:lnTo>
                <a:lnTo>
                  <a:pt x="2178855" y="561395"/>
                </a:lnTo>
                <a:close/>
              </a:path>
              <a:path w="2204084" h="596264">
                <a:moveTo>
                  <a:pt x="2192867" y="570738"/>
                </a:moveTo>
                <a:lnTo>
                  <a:pt x="2192867" y="558546"/>
                </a:lnTo>
                <a:lnTo>
                  <a:pt x="2189819" y="570738"/>
                </a:lnTo>
                <a:lnTo>
                  <a:pt x="2166843" y="564749"/>
                </a:lnTo>
                <a:lnTo>
                  <a:pt x="2104475" y="582168"/>
                </a:lnTo>
                <a:lnTo>
                  <a:pt x="2100665" y="583692"/>
                </a:lnTo>
                <a:lnTo>
                  <a:pt x="2099141" y="586740"/>
                </a:lnTo>
                <a:lnTo>
                  <a:pt x="2099903" y="590550"/>
                </a:lnTo>
                <a:lnTo>
                  <a:pt x="2100665" y="593598"/>
                </a:lnTo>
                <a:lnTo>
                  <a:pt x="2104475" y="595884"/>
                </a:lnTo>
                <a:lnTo>
                  <a:pt x="2107523" y="595122"/>
                </a:lnTo>
                <a:lnTo>
                  <a:pt x="2192867" y="570738"/>
                </a:lnTo>
                <a:close/>
              </a:path>
              <a:path w="2204084" h="596264">
                <a:moveTo>
                  <a:pt x="2203535" y="567690"/>
                </a:moveTo>
                <a:lnTo>
                  <a:pt x="2132669" y="498348"/>
                </a:lnTo>
                <a:lnTo>
                  <a:pt x="2130383" y="495300"/>
                </a:lnTo>
                <a:lnTo>
                  <a:pt x="2126573" y="495300"/>
                </a:lnTo>
                <a:lnTo>
                  <a:pt x="2124287" y="498348"/>
                </a:lnTo>
                <a:lnTo>
                  <a:pt x="2121239" y="500634"/>
                </a:lnTo>
                <a:lnTo>
                  <a:pt x="2121239" y="504444"/>
                </a:lnTo>
                <a:lnTo>
                  <a:pt x="2124287" y="507492"/>
                </a:lnTo>
                <a:lnTo>
                  <a:pt x="2169906" y="552555"/>
                </a:lnTo>
                <a:lnTo>
                  <a:pt x="2192867" y="558546"/>
                </a:lnTo>
                <a:lnTo>
                  <a:pt x="2192867" y="570738"/>
                </a:lnTo>
                <a:lnTo>
                  <a:pt x="2203535" y="567690"/>
                </a:lnTo>
                <a:close/>
              </a:path>
              <a:path w="2204084" h="596264">
                <a:moveTo>
                  <a:pt x="2189057" y="570539"/>
                </a:moveTo>
                <a:lnTo>
                  <a:pt x="2189057" y="558546"/>
                </a:lnTo>
                <a:lnTo>
                  <a:pt x="2186771" y="569214"/>
                </a:lnTo>
                <a:lnTo>
                  <a:pt x="2178855" y="561395"/>
                </a:lnTo>
                <a:lnTo>
                  <a:pt x="2166843" y="564749"/>
                </a:lnTo>
                <a:lnTo>
                  <a:pt x="2189057" y="570539"/>
                </a:lnTo>
                <a:close/>
              </a:path>
              <a:path w="2204084" h="596264">
                <a:moveTo>
                  <a:pt x="2192867" y="558546"/>
                </a:moveTo>
                <a:lnTo>
                  <a:pt x="2169906" y="552555"/>
                </a:lnTo>
                <a:lnTo>
                  <a:pt x="2178855" y="561395"/>
                </a:lnTo>
                <a:lnTo>
                  <a:pt x="2189057" y="558546"/>
                </a:lnTo>
                <a:lnTo>
                  <a:pt x="2189057" y="570539"/>
                </a:lnTo>
                <a:lnTo>
                  <a:pt x="2189819" y="570738"/>
                </a:lnTo>
                <a:lnTo>
                  <a:pt x="2192867" y="558546"/>
                </a:lnTo>
                <a:close/>
              </a:path>
              <a:path w="2204084" h="596264">
                <a:moveTo>
                  <a:pt x="2189057" y="558546"/>
                </a:moveTo>
                <a:lnTo>
                  <a:pt x="2178855" y="561395"/>
                </a:lnTo>
                <a:lnTo>
                  <a:pt x="2186771" y="569214"/>
                </a:lnTo>
                <a:lnTo>
                  <a:pt x="2189057" y="5585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615741"/>
            <a:ext cx="2570480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670560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552438" y="2043683"/>
            <a:ext cx="2821940" cy="257175"/>
          </a:xfrm>
          <a:custGeom>
            <a:avLst/>
            <a:gdLst/>
            <a:ahLst/>
            <a:cxnLst/>
            <a:rect l="l" t="t" r="r" b="b"/>
            <a:pathLst>
              <a:path w="2821940" h="257175">
                <a:moveTo>
                  <a:pt x="2821685" y="228599"/>
                </a:moveTo>
                <a:lnTo>
                  <a:pt x="2285" y="0"/>
                </a:lnTo>
                <a:lnTo>
                  <a:pt x="0" y="28193"/>
                </a:lnTo>
                <a:lnTo>
                  <a:pt x="2819400" y="256793"/>
                </a:lnTo>
                <a:lnTo>
                  <a:pt x="2821685" y="2285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691883" y="2043683"/>
            <a:ext cx="2607310" cy="372110"/>
          </a:xfrm>
          <a:custGeom>
            <a:avLst/>
            <a:gdLst/>
            <a:ahLst/>
            <a:cxnLst/>
            <a:rect l="l" t="t" r="r" b="b"/>
            <a:pathLst>
              <a:path w="2607309" h="372110">
                <a:moveTo>
                  <a:pt x="2606802" y="28193"/>
                </a:moveTo>
                <a:lnTo>
                  <a:pt x="2602992" y="0"/>
                </a:lnTo>
                <a:lnTo>
                  <a:pt x="0" y="371856"/>
                </a:lnTo>
                <a:lnTo>
                  <a:pt x="201168" y="371856"/>
                </a:lnTo>
                <a:lnTo>
                  <a:pt x="2606802" y="281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821939" y="2088895"/>
            <a:ext cx="3188970" cy="1031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This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Shift/Reduce</a:t>
            </a:r>
            <a:r>
              <a:rPr dirty="0" sz="2200" spc="-1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Conflict 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Reflects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Ambiguity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in 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Grammar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627876" y="2415539"/>
            <a:ext cx="265430" cy="37465"/>
          </a:xfrm>
          <a:custGeom>
            <a:avLst/>
            <a:gdLst/>
            <a:ahLst/>
            <a:cxnLst/>
            <a:rect l="l" t="t" r="r" b="b"/>
            <a:pathLst>
              <a:path w="265429" h="37464">
                <a:moveTo>
                  <a:pt x="265175" y="0"/>
                </a:moveTo>
                <a:lnTo>
                  <a:pt x="64007" y="0"/>
                </a:lnTo>
                <a:lnTo>
                  <a:pt x="0" y="9144"/>
                </a:lnTo>
                <a:lnTo>
                  <a:pt x="3809" y="37338"/>
                </a:lnTo>
                <a:lnTo>
                  <a:pt x="2651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99076" y="3041904"/>
            <a:ext cx="1356360" cy="353060"/>
          </a:xfrm>
          <a:custGeom>
            <a:avLst/>
            <a:gdLst/>
            <a:ahLst/>
            <a:cxnLst/>
            <a:rect l="l" t="t" r="r" b="b"/>
            <a:pathLst>
              <a:path w="1356360" h="353060">
                <a:moveTo>
                  <a:pt x="1356036" y="352805"/>
                </a:moveTo>
                <a:lnTo>
                  <a:pt x="3810" y="0"/>
                </a:lnTo>
                <a:lnTo>
                  <a:pt x="0" y="12953"/>
                </a:lnTo>
                <a:lnTo>
                  <a:pt x="1303950" y="352805"/>
                </a:lnTo>
                <a:lnTo>
                  <a:pt x="1356036" y="3528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808481" y="38323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053846" y="33751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7100575" y="1937532"/>
            <a:ext cx="2345055" cy="18548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648335" marR="5080" indent="-636270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1637030" algn="l"/>
                <a:tab pos="183070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103027" y="3394709"/>
            <a:ext cx="2204085" cy="596265"/>
          </a:xfrm>
          <a:custGeom>
            <a:avLst/>
            <a:gdLst/>
            <a:ahLst/>
            <a:cxnLst/>
            <a:rect l="l" t="t" r="r" b="b"/>
            <a:pathLst>
              <a:path w="2204084" h="596264">
                <a:moveTo>
                  <a:pt x="2178855" y="561395"/>
                </a:moveTo>
                <a:lnTo>
                  <a:pt x="2169906" y="552555"/>
                </a:lnTo>
                <a:lnTo>
                  <a:pt x="52085" y="0"/>
                </a:lnTo>
                <a:lnTo>
                  <a:pt x="0" y="0"/>
                </a:lnTo>
                <a:lnTo>
                  <a:pt x="2166843" y="564749"/>
                </a:lnTo>
                <a:lnTo>
                  <a:pt x="2178855" y="561395"/>
                </a:lnTo>
                <a:close/>
              </a:path>
              <a:path w="2204084" h="596264">
                <a:moveTo>
                  <a:pt x="2192867" y="570738"/>
                </a:moveTo>
                <a:lnTo>
                  <a:pt x="2192867" y="558546"/>
                </a:lnTo>
                <a:lnTo>
                  <a:pt x="2189819" y="570738"/>
                </a:lnTo>
                <a:lnTo>
                  <a:pt x="2166843" y="564749"/>
                </a:lnTo>
                <a:lnTo>
                  <a:pt x="2104475" y="582168"/>
                </a:lnTo>
                <a:lnTo>
                  <a:pt x="2100665" y="583692"/>
                </a:lnTo>
                <a:lnTo>
                  <a:pt x="2099141" y="586740"/>
                </a:lnTo>
                <a:lnTo>
                  <a:pt x="2099903" y="590550"/>
                </a:lnTo>
                <a:lnTo>
                  <a:pt x="2100665" y="593598"/>
                </a:lnTo>
                <a:lnTo>
                  <a:pt x="2104475" y="595884"/>
                </a:lnTo>
                <a:lnTo>
                  <a:pt x="2107523" y="595122"/>
                </a:lnTo>
                <a:lnTo>
                  <a:pt x="2192867" y="570738"/>
                </a:lnTo>
                <a:close/>
              </a:path>
              <a:path w="2204084" h="596264">
                <a:moveTo>
                  <a:pt x="2203535" y="567690"/>
                </a:moveTo>
                <a:lnTo>
                  <a:pt x="2132669" y="498348"/>
                </a:lnTo>
                <a:lnTo>
                  <a:pt x="2130383" y="495300"/>
                </a:lnTo>
                <a:lnTo>
                  <a:pt x="2126573" y="495300"/>
                </a:lnTo>
                <a:lnTo>
                  <a:pt x="2124287" y="498348"/>
                </a:lnTo>
                <a:lnTo>
                  <a:pt x="2121239" y="500634"/>
                </a:lnTo>
                <a:lnTo>
                  <a:pt x="2121239" y="504444"/>
                </a:lnTo>
                <a:lnTo>
                  <a:pt x="2124287" y="507492"/>
                </a:lnTo>
                <a:lnTo>
                  <a:pt x="2169906" y="552555"/>
                </a:lnTo>
                <a:lnTo>
                  <a:pt x="2192867" y="558546"/>
                </a:lnTo>
                <a:lnTo>
                  <a:pt x="2192867" y="570738"/>
                </a:lnTo>
                <a:lnTo>
                  <a:pt x="2203535" y="567690"/>
                </a:lnTo>
                <a:close/>
              </a:path>
              <a:path w="2204084" h="596264">
                <a:moveTo>
                  <a:pt x="2189057" y="570539"/>
                </a:moveTo>
                <a:lnTo>
                  <a:pt x="2189057" y="558546"/>
                </a:lnTo>
                <a:lnTo>
                  <a:pt x="2186771" y="569214"/>
                </a:lnTo>
                <a:lnTo>
                  <a:pt x="2178855" y="561395"/>
                </a:lnTo>
                <a:lnTo>
                  <a:pt x="2166843" y="564749"/>
                </a:lnTo>
                <a:lnTo>
                  <a:pt x="2189057" y="570539"/>
                </a:lnTo>
                <a:close/>
              </a:path>
              <a:path w="2204084" h="596264">
                <a:moveTo>
                  <a:pt x="2192867" y="558546"/>
                </a:moveTo>
                <a:lnTo>
                  <a:pt x="2169906" y="552555"/>
                </a:lnTo>
                <a:lnTo>
                  <a:pt x="2178855" y="561395"/>
                </a:lnTo>
                <a:lnTo>
                  <a:pt x="2189057" y="558546"/>
                </a:lnTo>
                <a:lnTo>
                  <a:pt x="2189057" y="570539"/>
                </a:lnTo>
                <a:lnTo>
                  <a:pt x="2189819" y="570738"/>
                </a:lnTo>
                <a:lnTo>
                  <a:pt x="2192867" y="558546"/>
                </a:lnTo>
                <a:close/>
              </a:path>
              <a:path w="2204084" h="596264">
                <a:moveTo>
                  <a:pt x="2189057" y="558546"/>
                </a:moveTo>
                <a:lnTo>
                  <a:pt x="2178855" y="561395"/>
                </a:lnTo>
                <a:lnTo>
                  <a:pt x="2186771" y="569214"/>
                </a:lnTo>
                <a:lnTo>
                  <a:pt x="2189057" y="5585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498340" y="4001701"/>
            <a:ext cx="4946650" cy="1441450"/>
          </a:xfrm>
          <a:prstGeom prst="rect">
            <a:avLst/>
          </a:prstGeom>
        </p:spPr>
        <p:txBody>
          <a:bodyPr wrap="square" lIns="0" tIns="18859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485"/>
              </a:spcBef>
              <a:tabLst>
                <a:tab pos="397510" algn="l"/>
                <a:tab pos="8064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  <a:p>
            <a:pPr marL="12700" marR="2353945">
              <a:lnSpc>
                <a:spcPct val="120000"/>
              </a:lnSpc>
              <a:spcBef>
                <a:spcPts val="905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Eliminate by</a:t>
            </a:r>
            <a:r>
              <a:rPr dirty="0" sz="2200" spc="-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Hacking 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Grammar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874256" y="1571803"/>
            <a:ext cx="2571115" cy="25857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32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4" y="166116"/>
                </a:moveTo>
                <a:lnTo>
                  <a:pt x="1003554" y="0"/>
                </a:lnTo>
                <a:lnTo>
                  <a:pt x="0" y="0"/>
                </a:lnTo>
                <a:lnTo>
                  <a:pt x="0" y="166116"/>
                </a:lnTo>
                <a:lnTo>
                  <a:pt x="6095" y="16611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4" y="166116"/>
                </a:lnTo>
                <a:close/>
              </a:path>
              <a:path w="1003935" h="16637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166370">
                <a:moveTo>
                  <a:pt x="12953" y="16611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166116"/>
                </a:lnTo>
                <a:lnTo>
                  <a:pt x="12953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229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413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441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4" y="166116"/>
                </a:moveTo>
                <a:lnTo>
                  <a:pt x="1003554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4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32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1"/>
                </a:lnTo>
                <a:lnTo>
                  <a:pt x="6095" y="313181"/>
                </a:lnTo>
                <a:lnTo>
                  <a:pt x="6095" y="300989"/>
                </a:lnTo>
                <a:lnTo>
                  <a:pt x="12953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5" y="300989"/>
                </a:lnTo>
                <a:lnTo>
                  <a:pt x="12953" y="307085"/>
                </a:lnTo>
                <a:lnTo>
                  <a:pt x="12953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3" y="313181"/>
                </a:moveTo>
                <a:lnTo>
                  <a:pt x="12953" y="307085"/>
                </a:lnTo>
                <a:lnTo>
                  <a:pt x="6095" y="300989"/>
                </a:lnTo>
                <a:lnTo>
                  <a:pt x="6095" y="313181"/>
                </a:lnTo>
                <a:lnTo>
                  <a:pt x="12953" y="313181"/>
                </a:lnTo>
                <a:close/>
              </a:path>
              <a:path w="1003935" h="313690">
                <a:moveTo>
                  <a:pt x="1003554" y="313181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4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4229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413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441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4" y="313181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4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659127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844800" y="6227739"/>
            <a:ext cx="1778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8605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372" y="891794"/>
            <a:ext cx="58832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Shift/Reduce/Reduce</a:t>
            </a:r>
            <a:r>
              <a:rPr dirty="0" spc="-5"/>
              <a:t> Conflict</a:t>
            </a:r>
          </a:p>
        </p:txBody>
      </p:sp>
      <p:sp>
        <p:nvSpPr>
          <p:cNvPr id="3" name="object 3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90550" y="990600"/>
            <a:ext cx="38100" cy="445770"/>
          </a:xfrm>
          <a:custGeom>
            <a:avLst/>
            <a:gdLst/>
            <a:ahLst/>
            <a:cxnLst/>
            <a:rect l="l" t="t" r="r" b="b"/>
            <a:pathLst>
              <a:path w="38100" h="445769">
                <a:moveTo>
                  <a:pt x="0" y="445770"/>
                </a:moveTo>
                <a:lnTo>
                  <a:pt x="38100" y="445770"/>
                </a:lnTo>
                <a:lnTo>
                  <a:pt x="38100" y="0"/>
                </a:lnTo>
                <a:lnTo>
                  <a:pt x="0" y="0"/>
                </a:lnTo>
                <a:lnTo>
                  <a:pt x="0" y="44577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90550" y="143636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69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874256" y="1615741"/>
            <a:ext cx="2570480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670560" algn="l"/>
                <a:tab pos="20574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0550" y="2415539"/>
            <a:ext cx="38100" cy="979169"/>
          </a:xfrm>
          <a:custGeom>
            <a:avLst/>
            <a:gdLst/>
            <a:ahLst/>
            <a:cxnLst/>
            <a:rect l="l" t="t" r="r" b="b"/>
            <a:pathLst>
              <a:path w="38100" h="979170">
                <a:moveTo>
                  <a:pt x="0" y="979169"/>
                </a:moveTo>
                <a:lnTo>
                  <a:pt x="38100" y="979169"/>
                </a:lnTo>
                <a:lnTo>
                  <a:pt x="38100" y="0"/>
                </a:lnTo>
                <a:lnTo>
                  <a:pt x="0" y="0"/>
                </a:lnTo>
                <a:lnTo>
                  <a:pt x="0" y="97916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3504" y="3346703"/>
            <a:ext cx="1003935" cy="48260"/>
          </a:xfrm>
          <a:custGeom>
            <a:avLst/>
            <a:gdLst/>
            <a:ahLst/>
            <a:cxnLst/>
            <a:rect l="l" t="t" r="r" b="b"/>
            <a:pathLst>
              <a:path w="1003935" h="48260">
                <a:moveTo>
                  <a:pt x="1003553" y="48006"/>
                </a:moveTo>
                <a:lnTo>
                  <a:pt x="1003553" y="0"/>
                </a:lnTo>
                <a:lnTo>
                  <a:pt x="0" y="0"/>
                </a:lnTo>
                <a:lnTo>
                  <a:pt x="0" y="48006"/>
                </a:lnTo>
                <a:lnTo>
                  <a:pt x="6095" y="4800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5" y="12954"/>
                </a:lnTo>
                <a:lnTo>
                  <a:pt x="996695" y="48006"/>
                </a:lnTo>
                <a:lnTo>
                  <a:pt x="1003553" y="48006"/>
                </a:lnTo>
                <a:close/>
              </a:path>
              <a:path w="1003935" h="4826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8260">
                <a:moveTo>
                  <a:pt x="12953" y="480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8006"/>
                </a:lnTo>
                <a:lnTo>
                  <a:pt x="12953" y="48006"/>
                </a:lnTo>
                <a:close/>
              </a:path>
              <a:path w="1003935" h="48260">
                <a:moveTo>
                  <a:pt x="996695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5" y="12954"/>
                </a:lnTo>
                <a:close/>
              </a:path>
              <a:path w="1003935" h="48260">
                <a:moveTo>
                  <a:pt x="996695" y="48006"/>
                </a:moveTo>
                <a:lnTo>
                  <a:pt x="996695" y="12954"/>
                </a:lnTo>
                <a:lnTo>
                  <a:pt x="990600" y="12954"/>
                </a:lnTo>
                <a:lnTo>
                  <a:pt x="990600" y="48006"/>
                </a:lnTo>
                <a:lnTo>
                  <a:pt x="996695" y="480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562600" y="2844545"/>
            <a:ext cx="2058670" cy="102870"/>
          </a:xfrm>
          <a:custGeom>
            <a:avLst/>
            <a:gdLst/>
            <a:ahLst/>
            <a:cxnLst/>
            <a:rect l="l" t="t" r="r" b="b"/>
            <a:pathLst>
              <a:path w="2058670" h="102869">
                <a:moveTo>
                  <a:pt x="2032473" y="51435"/>
                </a:moveTo>
                <a:lnTo>
                  <a:pt x="2021495" y="44957"/>
                </a:lnTo>
                <a:lnTo>
                  <a:pt x="0" y="44957"/>
                </a:lnTo>
                <a:lnTo>
                  <a:pt x="0" y="57912"/>
                </a:lnTo>
                <a:lnTo>
                  <a:pt x="2021495" y="57912"/>
                </a:lnTo>
                <a:lnTo>
                  <a:pt x="2032473" y="51435"/>
                </a:lnTo>
                <a:close/>
              </a:path>
              <a:path w="2058670" h="102869">
                <a:moveTo>
                  <a:pt x="2058161" y="51054"/>
                </a:moveTo>
                <a:lnTo>
                  <a:pt x="1972055" y="1524"/>
                </a:lnTo>
                <a:lnTo>
                  <a:pt x="1969007" y="0"/>
                </a:lnTo>
                <a:lnTo>
                  <a:pt x="1965198" y="762"/>
                </a:lnTo>
                <a:lnTo>
                  <a:pt x="1963674" y="3810"/>
                </a:lnTo>
                <a:lnTo>
                  <a:pt x="1961388" y="6858"/>
                </a:lnTo>
                <a:lnTo>
                  <a:pt x="1962911" y="10668"/>
                </a:lnTo>
                <a:lnTo>
                  <a:pt x="1965959" y="12192"/>
                </a:lnTo>
                <a:lnTo>
                  <a:pt x="2021495" y="44957"/>
                </a:lnTo>
                <a:lnTo>
                  <a:pt x="2045207" y="44957"/>
                </a:lnTo>
                <a:lnTo>
                  <a:pt x="2045207" y="58620"/>
                </a:lnTo>
                <a:lnTo>
                  <a:pt x="2058161" y="51054"/>
                </a:lnTo>
                <a:close/>
              </a:path>
              <a:path w="2058670" h="102869">
                <a:moveTo>
                  <a:pt x="2045207" y="58620"/>
                </a:moveTo>
                <a:lnTo>
                  <a:pt x="2045207" y="57912"/>
                </a:lnTo>
                <a:lnTo>
                  <a:pt x="2021495" y="57912"/>
                </a:lnTo>
                <a:lnTo>
                  <a:pt x="1965959" y="90678"/>
                </a:lnTo>
                <a:lnTo>
                  <a:pt x="1962911" y="92202"/>
                </a:lnTo>
                <a:lnTo>
                  <a:pt x="1961388" y="96012"/>
                </a:lnTo>
                <a:lnTo>
                  <a:pt x="1963674" y="99060"/>
                </a:lnTo>
                <a:lnTo>
                  <a:pt x="1965198" y="102108"/>
                </a:lnTo>
                <a:lnTo>
                  <a:pt x="1969007" y="102870"/>
                </a:lnTo>
                <a:lnTo>
                  <a:pt x="1972055" y="101346"/>
                </a:lnTo>
                <a:lnTo>
                  <a:pt x="2045207" y="58620"/>
                </a:lnTo>
                <a:close/>
              </a:path>
              <a:path w="2058670" h="102869">
                <a:moveTo>
                  <a:pt x="2045207" y="57912"/>
                </a:moveTo>
                <a:lnTo>
                  <a:pt x="2045207" y="44957"/>
                </a:lnTo>
                <a:lnTo>
                  <a:pt x="2021495" y="44957"/>
                </a:lnTo>
                <a:lnTo>
                  <a:pt x="2032473" y="51435"/>
                </a:lnTo>
                <a:lnTo>
                  <a:pt x="2042159" y="45720"/>
                </a:lnTo>
                <a:lnTo>
                  <a:pt x="2042159" y="57912"/>
                </a:lnTo>
                <a:lnTo>
                  <a:pt x="2045207" y="57912"/>
                </a:lnTo>
                <a:close/>
              </a:path>
              <a:path w="2058670" h="102869">
                <a:moveTo>
                  <a:pt x="2042159" y="57912"/>
                </a:moveTo>
                <a:lnTo>
                  <a:pt x="2042159" y="57150"/>
                </a:lnTo>
                <a:lnTo>
                  <a:pt x="2032473" y="51435"/>
                </a:lnTo>
                <a:lnTo>
                  <a:pt x="2021495" y="57912"/>
                </a:lnTo>
                <a:lnTo>
                  <a:pt x="2042159" y="57912"/>
                </a:lnTo>
                <a:close/>
              </a:path>
              <a:path w="2058670" h="102869">
                <a:moveTo>
                  <a:pt x="2042159" y="57150"/>
                </a:moveTo>
                <a:lnTo>
                  <a:pt x="2042159" y="45720"/>
                </a:lnTo>
                <a:lnTo>
                  <a:pt x="2032473" y="51435"/>
                </a:lnTo>
                <a:lnTo>
                  <a:pt x="2042159" y="57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808481" y="3832352"/>
            <a:ext cx="593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i="1">
                <a:solidFill>
                  <a:srgbClr val="FFFFFF"/>
                </a:solidFill>
                <a:latin typeface="Times New Roman"/>
                <a:cs typeface="Times New Roman"/>
              </a:rPr>
              <a:t>Expr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600200" y="4034028"/>
            <a:ext cx="1174115" cy="340360"/>
          </a:xfrm>
          <a:custGeom>
            <a:avLst/>
            <a:gdLst/>
            <a:ahLst/>
            <a:cxnLst/>
            <a:rect l="l" t="t" r="r" b="b"/>
            <a:pathLst>
              <a:path w="1174114" h="340360">
                <a:moveTo>
                  <a:pt x="1173532" y="339851"/>
                </a:moveTo>
                <a:lnTo>
                  <a:pt x="1107535" y="300893"/>
                </a:lnTo>
                <a:lnTo>
                  <a:pt x="1063332" y="276519"/>
                </a:lnTo>
                <a:lnTo>
                  <a:pt x="1018534" y="253068"/>
                </a:lnTo>
                <a:lnTo>
                  <a:pt x="973175" y="230553"/>
                </a:lnTo>
                <a:lnTo>
                  <a:pt x="927290" y="208991"/>
                </a:lnTo>
                <a:lnTo>
                  <a:pt x="880911" y="188396"/>
                </a:lnTo>
                <a:lnTo>
                  <a:pt x="834074" y="168782"/>
                </a:lnTo>
                <a:lnTo>
                  <a:pt x="786812" y="150166"/>
                </a:lnTo>
                <a:lnTo>
                  <a:pt x="739160" y="132561"/>
                </a:lnTo>
                <a:lnTo>
                  <a:pt x="691152" y="115982"/>
                </a:lnTo>
                <a:lnTo>
                  <a:pt x="642822" y="100445"/>
                </a:lnTo>
                <a:lnTo>
                  <a:pt x="594204" y="85964"/>
                </a:lnTo>
                <a:lnTo>
                  <a:pt x="545332" y="72555"/>
                </a:lnTo>
                <a:lnTo>
                  <a:pt x="496241" y="60231"/>
                </a:lnTo>
                <a:lnTo>
                  <a:pt x="446964" y="49008"/>
                </a:lnTo>
                <a:lnTo>
                  <a:pt x="397536" y="38901"/>
                </a:lnTo>
                <a:lnTo>
                  <a:pt x="347991" y="29925"/>
                </a:lnTo>
                <a:lnTo>
                  <a:pt x="298363" y="22094"/>
                </a:lnTo>
                <a:lnTo>
                  <a:pt x="248685" y="15424"/>
                </a:lnTo>
                <a:lnTo>
                  <a:pt x="198994" y="9929"/>
                </a:lnTo>
                <a:lnTo>
                  <a:pt x="149321" y="5624"/>
                </a:lnTo>
                <a:lnTo>
                  <a:pt x="99702" y="2524"/>
                </a:lnTo>
                <a:lnTo>
                  <a:pt x="50171" y="644"/>
                </a:lnTo>
                <a:lnTo>
                  <a:pt x="762" y="0"/>
                </a:lnTo>
                <a:lnTo>
                  <a:pt x="0" y="19050"/>
                </a:lnTo>
                <a:lnTo>
                  <a:pt x="49318" y="19755"/>
                </a:lnTo>
                <a:lnTo>
                  <a:pt x="98693" y="21668"/>
                </a:lnTo>
                <a:lnTo>
                  <a:pt x="148095" y="24775"/>
                </a:lnTo>
                <a:lnTo>
                  <a:pt x="197494" y="29064"/>
                </a:lnTo>
                <a:lnTo>
                  <a:pt x="246861" y="34519"/>
                </a:lnTo>
                <a:lnTo>
                  <a:pt x="296166" y="41128"/>
                </a:lnTo>
                <a:lnTo>
                  <a:pt x="345382" y="48877"/>
                </a:lnTo>
                <a:lnTo>
                  <a:pt x="394477" y="57752"/>
                </a:lnTo>
                <a:lnTo>
                  <a:pt x="443424" y="67739"/>
                </a:lnTo>
                <a:lnTo>
                  <a:pt x="492193" y="78825"/>
                </a:lnTo>
                <a:lnTo>
                  <a:pt x="540753" y="90996"/>
                </a:lnTo>
                <a:lnTo>
                  <a:pt x="589078" y="104239"/>
                </a:lnTo>
                <a:lnTo>
                  <a:pt x="637136" y="118539"/>
                </a:lnTo>
                <a:lnTo>
                  <a:pt x="684898" y="133883"/>
                </a:lnTo>
                <a:lnTo>
                  <a:pt x="732336" y="150258"/>
                </a:lnTo>
                <a:lnTo>
                  <a:pt x="779421" y="167649"/>
                </a:lnTo>
                <a:lnTo>
                  <a:pt x="826122" y="186043"/>
                </a:lnTo>
                <a:lnTo>
                  <a:pt x="872410" y="205427"/>
                </a:lnTo>
                <a:lnTo>
                  <a:pt x="918257" y="225786"/>
                </a:lnTo>
                <a:lnTo>
                  <a:pt x="963633" y="247108"/>
                </a:lnTo>
                <a:lnTo>
                  <a:pt x="1008509" y="269377"/>
                </a:lnTo>
                <a:lnTo>
                  <a:pt x="1052855" y="292582"/>
                </a:lnTo>
                <a:lnTo>
                  <a:pt x="1096643" y="316707"/>
                </a:lnTo>
                <a:lnTo>
                  <a:pt x="1136583" y="339851"/>
                </a:lnTo>
                <a:lnTo>
                  <a:pt x="1173532" y="3398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03504" y="3394709"/>
            <a:ext cx="1003935" cy="431800"/>
          </a:xfrm>
          <a:custGeom>
            <a:avLst/>
            <a:gdLst/>
            <a:ahLst/>
            <a:cxnLst/>
            <a:rect l="l" t="t" r="r" b="b"/>
            <a:pathLst>
              <a:path w="1003935" h="431800">
                <a:moveTo>
                  <a:pt x="12954" y="419100"/>
                </a:moveTo>
                <a:lnTo>
                  <a:pt x="12953" y="0"/>
                </a:lnTo>
                <a:lnTo>
                  <a:pt x="0" y="0"/>
                </a:lnTo>
                <a:lnTo>
                  <a:pt x="0" y="431292"/>
                </a:lnTo>
                <a:lnTo>
                  <a:pt x="6096" y="431292"/>
                </a:lnTo>
                <a:lnTo>
                  <a:pt x="6096" y="419100"/>
                </a:lnTo>
                <a:lnTo>
                  <a:pt x="12954" y="419100"/>
                </a:lnTo>
                <a:close/>
              </a:path>
              <a:path w="1003935" h="431800">
                <a:moveTo>
                  <a:pt x="996695" y="419100"/>
                </a:moveTo>
                <a:lnTo>
                  <a:pt x="6096" y="419100"/>
                </a:lnTo>
                <a:lnTo>
                  <a:pt x="12954" y="425196"/>
                </a:lnTo>
                <a:lnTo>
                  <a:pt x="12954" y="431292"/>
                </a:lnTo>
                <a:lnTo>
                  <a:pt x="990600" y="431292"/>
                </a:lnTo>
                <a:lnTo>
                  <a:pt x="990600" y="425196"/>
                </a:lnTo>
                <a:lnTo>
                  <a:pt x="996695" y="419100"/>
                </a:lnTo>
                <a:close/>
              </a:path>
              <a:path w="1003935" h="431800">
                <a:moveTo>
                  <a:pt x="12954" y="431292"/>
                </a:moveTo>
                <a:lnTo>
                  <a:pt x="12954" y="425196"/>
                </a:lnTo>
                <a:lnTo>
                  <a:pt x="6096" y="419100"/>
                </a:lnTo>
                <a:lnTo>
                  <a:pt x="6096" y="431292"/>
                </a:lnTo>
                <a:lnTo>
                  <a:pt x="12954" y="431292"/>
                </a:lnTo>
                <a:close/>
              </a:path>
              <a:path w="1003935" h="431800">
                <a:moveTo>
                  <a:pt x="1003553" y="43129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419100"/>
                </a:lnTo>
                <a:lnTo>
                  <a:pt x="996695" y="419100"/>
                </a:lnTo>
                <a:lnTo>
                  <a:pt x="996695" y="431292"/>
                </a:lnTo>
                <a:lnTo>
                  <a:pt x="1003553" y="431292"/>
                </a:lnTo>
                <a:close/>
              </a:path>
              <a:path w="1003935" h="431800">
                <a:moveTo>
                  <a:pt x="996695" y="431292"/>
                </a:moveTo>
                <a:lnTo>
                  <a:pt x="996695" y="419100"/>
                </a:lnTo>
                <a:lnTo>
                  <a:pt x="990600" y="425196"/>
                </a:lnTo>
                <a:lnTo>
                  <a:pt x="990600" y="431292"/>
                </a:lnTo>
                <a:lnTo>
                  <a:pt x="996695" y="4312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053846" y="3375152"/>
            <a:ext cx="1016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600200" y="3532632"/>
            <a:ext cx="2008505" cy="841375"/>
          </a:xfrm>
          <a:custGeom>
            <a:avLst/>
            <a:gdLst/>
            <a:ahLst/>
            <a:cxnLst/>
            <a:rect l="l" t="t" r="r" b="b"/>
            <a:pathLst>
              <a:path w="2008504" h="841375">
                <a:moveTo>
                  <a:pt x="106680" y="10667"/>
                </a:moveTo>
                <a:lnTo>
                  <a:pt x="102108" y="1523"/>
                </a:lnTo>
                <a:lnTo>
                  <a:pt x="96012" y="0"/>
                </a:lnTo>
                <a:lnTo>
                  <a:pt x="91440" y="2285"/>
                </a:lnTo>
                <a:lnTo>
                  <a:pt x="0" y="54101"/>
                </a:lnTo>
                <a:lnTo>
                  <a:pt x="19050" y="65402"/>
                </a:lnTo>
                <a:lnTo>
                  <a:pt x="19050" y="44957"/>
                </a:lnTo>
                <a:lnTo>
                  <a:pt x="53734" y="45490"/>
                </a:lnTo>
                <a:lnTo>
                  <a:pt x="100584" y="19050"/>
                </a:lnTo>
                <a:lnTo>
                  <a:pt x="105156" y="16763"/>
                </a:lnTo>
                <a:lnTo>
                  <a:pt x="106680" y="10667"/>
                </a:lnTo>
                <a:close/>
              </a:path>
              <a:path w="2008504" h="841375">
                <a:moveTo>
                  <a:pt x="53734" y="45490"/>
                </a:moveTo>
                <a:lnTo>
                  <a:pt x="19050" y="44957"/>
                </a:lnTo>
                <a:lnTo>
                  <a:pt x="19050" y="64007"/>
                </a:lnTo>
                <a:lnTo>
                  <a:pt x="23621" y="64076"/>
                </a:lnTo>
                <a:lnTo>
                  <a:pt x="23621" y="62483"/>
                </a:lnTo>
                <a:lnTo>
                  <a:pt x="24384" y="45719"/>
                </a:lnTo>
                <a:lnTo>
                  <a:pt x="38339" y="54177"/>
                </a:lnTo>
                <a:lnTo>
                  <a:pt x="53734" y="45490"/>
                </a:lnTo>
                <a:close/>
              </a:path>
              <a:path w="2008504" h="841375">
                <a:moveTo>
                  <a:pt x="105918" y="99821"/>
                </a:moveTo>
                <a:lnTo>
                  <a:pt x="104394" y="94487"/>
                </a:lnTo>
                <a:lnTo>
                  <a:pt x="99822" y="91439"/>
                </a:lnTo>
                <a:lnTo>
                  <a:pt x="55462" y="64555"/>
                </a:lnTo>
                <a:lnTo>
                  <a:pt x="19050" y="64007"/>
                </a:lnTo>
                <a:lnTo>
                  <a:pt x="19050" y="65402"/>
                </a:lnTo>
                <a:lnTo>
                  <a:pt x="89916" y="107441"/>
                </a:lnTo>
                <a:lnTo>
                  <a:pt x="94488" y="110489"/>
                </a:lnTo>
                <a:lnTo>
                  <a:pt x="100584" y="108965"/>
                </a:lnTo>
                <a:lnTo>
                  <a:pt x="102870" y="104393"/>
                </a:lnTo>
                <a:lnTo>
                  <a:pt x="105918" y="99821"/>
                </a:lnTo>
                <a:close/>
              </a:path>
              <a:path w="2008504" h="841375">
                <a:moveTo>
                  <a:pt x="38339" y="54177"/>
                </a:moveTo>
                <a:lnTo>
                  <a:pt x="24384" y="45719"/>
                </a:lnTo>
                <a:lnTo>
                  <a:pt x="23621" y="62483"/>
                </a:lnTo>
                <a:lnTo>
                  <a:pt x="38339" y="54177"/>
                </a:lnTo>
                <a:close/>
              </a:path>
              <a:path w="2008504" h="841375">
                <a:moveTo>
                  <a:pt x="55462" y="64555"/>
                </a:moveTo>
                <a:lnTo>
                  <a:pt x="38339" y="54177"/>
                </a:lnTo>
                <a:lnTo>
                  <a:pt x="23621" y="62483"/>
                </a:lnTo>
                <a:lnTo>
                  <a:pt x="23621" y="64076"/>
                </a:lnTo>
                <a:lnTo>
                  <a:pt x="55462" y="64555"/>
                </a:lnTo>
                <a:close/>
              </a:path>
              <a:path w="2008504" h="841375">
                <a:moveTo>
                  <a:pt x="2008053" y="841247"/>
                </a:moveTo>
                <a:lnTo>
                  <a:pt x="1948509" y="790586"/>
                </a:lnTo>
                <a:lnTo>
                  <a:pt x="1910004" y="759135"/>
                </a:lnTo>
                <a:lnTo>
                  <a:pt x="1870965" y="728192"/>
                </a:lnTo>
                <a:lnTo>
                  <a:pt x="1831407" y="697769"/>
                </a:lnTo>
                <a:lnTo>
                  <a:pt x="1791343" y="667877"/>
                </a:lnTo>
                <a:lnTo>
                  <a:pt x="1750783" y="638529"/>
                </a:lnTo>
                <a:lnTo>
                  <a:pt x="1709742" y="609737"/>
                </a:lnTo>
                <a:lnTo>
                  <a:pt x="1668233" y="581513"/>
                </a:lnTo>
                <a:lnTo>
                  <a:pt x="1626267" y="553868"/>
                </a:lnTo>
                <a:lnTo>
                  <a:pt x="1583858" y="526816"/>
                </a:lnTo>
                <a:lnTo>
                  <a:pt x="1541018" y="500368"/>
                </a:lnTo>
                <a:lnTo>
                  <a:pt x="1497760" y="474535"/>
                </a:lnTo>
                <a:lnTo>
                  <a:pt x="1454097" y="449331"/>
                </a:lnTo>
                <a:lnTo>
                  <a:pt x="1410042" y="424767"/>
                </a:lnTo>
                <a:lnTo>
                  <a:pt x="1365608" y="400855"/>
                </a:lnTo>
                <a:lnTo>
                  <a:pt x="1320806" y="377607"/>
                </a:lnTo>
                <a:lnTo>
                  <a:pt x="1275650" y="355036"/>
                </a:lnTo>
                <a:lnTo>
                  <a:pt x="1230153" y="333153"/>
                </a:lnTo>
                <a:lnTo>
                  <a:pt x="1184327" y="311970"/>
                </a:lnTo>
                <a:lnTo>
                  <a:pt x="1138186" y="291499"/>
                </a:lnTo>
                <a:lnTo>
                  <a:pt x="1091741" y="271753"/>
                </a:lnTo>
                <a:lnTo>
                  <a:pt x="1045005" y="252743"/>
                </a:lnTo>
                <a:lnTo>
                  <a:pt x="997993" y="234481"/>
                </a:lnTo>
                <a:lnTo>
                  <a:pt x="950715" y="216980"/>
                </a:lnTo>
                <a:lnTo>
                  <a:pt x="903185" y="200252"/>
                </a:lnTo>
                <a:lnTo>
                  <a:pt x="855415" y="184308"/>
                </a:lnTo>
                <a:lnTo>
                  <a:pt x="807419" y="169160"/>
                </a:lnTo>
                <a:lnTo>
                  <a:pt x="759209" y="154821"/>
                </a:lnTo>
                <a:lnTo>
                  <a:pt x="710797" y="141303"/>
                </a:lnTo>
                <a:lnTo>
                  <a:pt x="662198" y="128618"/>
                </a:lnTo>
                <a:lnTo>
                  <a:pt x="613422" y="116777"/>
                </a:lnTo>
                <a:lnTo>
                  <a:pt x="564484" y="105793"/>
                </a:lnTo>
                <a:lnTo>
                  <a:pt x="515395" y="95678"/>
                </a:lnTo>
                <a:lnTo>
                  <a:pt x="466169" y="86444"/>
                </a:lnTo>
                <a:lnTo>
                  <a:pt x="416818" y="78102"/>
                </a:lnTo>
                <a:lnTo>
                  <a:pt x="367355" y="70665"/>
                </a:lnTo>
                <a:lnTo>
                  <a:pt x="317793" y="64146"/>
                </a:lnTo>
                <a:lnTo>
                  <a:pt x="268144" y="58555"/>
                </a:lnTo>
                <a:lnTo>
                  <a:pt x="218422" y="53905"/>
                </a:lnTo>
                <a:lnTo>
                  <a:pt x="168638" y="50209"/>
                </a:lnTo>
                <a:lnTo>
                  <a:pt x="118807" y="47477"/>
                </a:lnTo>
                <a:lnTo>
                  <a:pt x="68495" y="45716"/>
                </a:lnTo>
                <a:lnTo>
                  <a:pt x="53734" y="45490"/>
                </a:lnTo>
                <a:lnTo>
                  <a:pt x="38339" y="54177"/>
                </a:lnTo>
                <a:lnTo>
                  <a:pt x="55462" y="64555"/>
                </a:lnTo>
                <a:lnTo>
                  <a:pt x="68940" y="64767"/>
                </a:lnTo>
                <a:lnTo>
                  <a:pt x="117937" y="66480"/>
                </a:lnTo>
                <a:lnTo>
                  <a:pt x="167361" y="69183"/>
                </a:lnTo>
                <a:lnTo>
                  <a:pt x="216754" y="72847"/>
                </a:lnTo>
                <a:lnTo>
                  <a:pt x="266101" y="77460"/>
                </a:lnTo>
                <a:lnTo>
                  <a:pt x="315391" y="83011"/>
                </a:lnTo>
                <a:lnTo>
                  <a:pt x="364608" y="89487"/>
                </a:lnTo>
                <a:lnTo>
                  <a:pt x="413739" y="96876"/>
                </a:lnTo>
                <a:lnTo>
                  <a:pt x="462772" y="105166"/>
                </a:lnTo>
                <a:lnTo>
                  <a:pt x="511691" y="114345"/>
                </a:lnTo>
                <a:lnTo>
                  <a:pt x="560484" y="124402"/>
                </a:lnTo>
                <a:lnTo>
                  <a:pt x="609138" y="135323"/>
                </a:lnTo>
                <a:lnTo>
                  <a:pt x="657637" y="147098"/>
                </a:lnTo>
                <a:lnTo>
                  <a:pt x="705970" y="159713"/>
                </a:lnTo>
                <a:lnTo>
                  <a:pt x="754122" y="173158"/>
                </a:lnTo>
                <a:lnTo>
                  <a:pt x="802080" y="187419"/>
                </a:lnTo>
                <a:lnTo>
                  <a:pt x="849830" y="202485"/>
                </a:lnTo>
                <a:lnTo>
                  <a:pt x="897359" y="218343"/>
                </a:lnTo>
                <a:lnTo>
                  <a:pt x="944652" y="234983"/>
                </a:lnTo>
                <a:lnTo>
                  <a:pt x="991697" y="252391"/>
                </a:lnTo>
                <a:lnTo>
                  <a:pt x="1038480" y="270555"/>
                </a:lnTo>
                <a:lnTo>
                  <a:pt x="1084987" y="289464"/>
                </a:lnTo>
                <a:lnTo>
                  <a:pt x="1131205" y="309106"/>
                </a:lnTo>
                <a:lnTo>
                  <a:pt x="1177121" y="329468"/>
                </a:lnTo>
                <a:lnTo>
                  <a:pt x="1222719" y="350538"/>
                </a:lnTo>
                <a:lnTo>
                  <a:pt x="1267988" y="372305"/>
                </a:lnTo>
                <a:lnTo>
                  <a:pt x="1312913" y="394756"/>
                </a:lnTo>
                <a:lnTo>
                  <a:pt x="1357481" y="417879"/>
                </a:lnTo>
                <a:lnTo>
                  <a:pt x="1401678" y="441662"/>
                </a:lnTo>
                <a:lnTo>
                  <a:pt x="1445491" y="466094"/>
                </a:lnTo>
                <a:lnTo>
                  <a:pt x="1488906" y="491161"/>
                </a:lnTo>
                <a:lnTo>
                  <a:pt x="1531910" y="516853"/>
                </a:lnTo>
                <a:lnTo>
                  <a:pt x="1574489" y="543157"/>
                </a:lnTo>
                <a:lnTo>
                  <a:pt x="1616628" y="570060"/>
                </a:lnTo>
                <a:lnTo>
                  <a:pt x="1658316" y="597552"/>
                </a:lnTo>
                <a:lnTo>
                  <a:pt x="1699538" y="625619"/>
                </a:lnTo>
                <a:lnTo>
                  <a:pt x="1740281" y="654250"/>
                </a:lnTo>
                <a:lnTo>
                  <a:pt x="1780531" y="683433"/>
                </a:lnTo>
                <a:lnTo>
                  <a:pt x="1820274" y="713155"/>
                </a:lnTo>
                <a:lnTo>
                  <a:pt x="1859497" y="743405"/>
                </a:lnTo>
                <a:lnTo>
                  <a:pt x="1898187" y="774171"/>
                </a:lnTo>
                <a:lnTo>
                  <a:pt x="1936329" y="805441"/>
                </a:lnTo>
                <a:lnTo>
                  <a:pt x="1973910" y="837201"/>
                </a:lnTo>
                <a:lnTo>
                  <a:pt x="1978555" y="841247"/>
                </a:lnTo>
                <a:lnTo>
                  <a:pt x="2008053" y="8412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100575" y="1937532"/>
            <a:ext cx="2345055" cy="18548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L="648335" marR="5080" indent="-636270">
              <a:lnSpc>
                <a:spcPct val="114300"/>
              </a:lnSpc>
              <a:spcBef>
                <a:spcPts val="95"/>
              </a:spcBef>
              <a:tabLst>
                <a:tab pos="670560" algn="l"/>
                <a:tab pos="1637030" algn="l"/>
                <a:tab pos="1830705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60" i="1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xpr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114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-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440166" y="3810301"/>
            <a:ext cx="1004569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991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26739" y="2088895"/>
            <a:ext cx="2619375" cy="1702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This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Shift/Reduce 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Conflict Can Be  Eliminated By  Lookahead of</a:t>
            </a:r>
            <a:r>
              <a:rPr dirty="0" sz="2200" spc="-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One 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736783" y="4373879"/>
            <a:ext cx="805180" cy="979169"/>
          </a:xfrm>
          <a:custGeom>
            <a:avLst/>
            <a:gdLst/>
            <a:ahLst/>
            <a:cxnLst/>
            <a:rect l="l" t="t" r="r" b="b"/>
            <a:pathLst>
              <a:path w="805179" h="979170">
                <a:moveTo>
                  <a:pt x="805131" y="979170"/>
                </a:moveTo>
                <a:lnTo>
                  <a:pt x="789557" y="901200"/>
                </a:lnTo>
                <a:lnTo>
                  <a:pt x="776619" y="854449"/>
                </a:lnTo>
                <a:lnTo>
                  <a:pt x="761358" y="808310"/>
                </a:lnTo>
                <a:lnTo>
                  <a:pt x="743896" y="762829"/>
                </a:lnTo>
                <a:lnTo>
                  <a:pt x="724355" y="718049"/>
                </a:lnTo>
                <a:lnTo>
                  <a:pt x="702857" y="674012"/>
                </a:lnTo>
                <a:lnTo>
                  <a:pt x="679521" y="630763"/>
                </a:lnTo>
                <a:lnTo>
                  <a:pt x="654471" y="588345"/>
                </a:lnTo>
                <a:lnTo>
                  <a:pt x="627827" y="546801"/>
                </a:lnTo>
                <a:lnTo>
                  <a:pt x="599712" y="506176"/>
                </a:lnTo>
                <a:lnTo>
                  <a:pt x="570245" y="466513"/>
                </a:lnTo>
                <a:lnTo>
                  <a:pt x="539549" y="427855"/>
                </a:lnTo>
                <a:lnTo>
                  <a:pt x="507746" y="390245"/>
                </a:lnTo>
                <a:lnTo>
                  <a:pt x="474956" y="353729"/>
                </a:lnTo>
                <a:lnTo>
                  <a:pt x="441301" y="318348"/>
                </a:lnTo>
                <a:lnTo>
                  <a:pt x="406903" y="284146"/>
                </a:lnTo>
                <a:lnTo>
                  <a:pt x="371883" y="251167"/>
                </a:lnTo>
                <a:lnTo>
                  <a:pt x="336362" y="219456"/>
                </a:lnTo>
                <a:lnTo>
                  <a:pt x="299052" y="187450"/>
                </a:lnTo>
                <a:lnTo>
                  <a:pt x="260839" y="156233"/>
                </a:lnTo>
                <a:lnTo>
                  <a:pt x="221758" y="125820"/>
                </a:lnTo>
                <a:lnTo>
                  <a:pt x="181843" y="96224"/>
                </a:lnTo>
                <a:lnTo>
                  <a:pt x="141129" y="67462"/>
                </a:lnTo>
                <a:lnTo>
                  <a:pt x="99648" y="39548"/>
                </a:lnTo>
                <a:lnTo>
                  <a:pt x="57435" y="12496"/>
                </a:lnTo>
                <a:lnTo>
                  <a:pt x="36948" y="0"/>
                </a:lnTo>
                <a:lnTo>
                  <a:pt x="0" y="0"/>
                </a:lnTo>
                <a:lnTo>
                  <a:pt x="3258" y="1888"/>
                </a:lnTo>
                <a:lnTo>
                  <a:pt x="45840" y="27814"/>
                </a:lnTo>
                <a:lnTo>
                  <a:pt x="87776" y="54620"/>
                </a:lnTo>
                <a:lnTo>
                  <a:pt x="129035" y="82293"/>
                </a:lnTo>
                <a:lnTo>
                  <a:pt x="169589" y="110818"/>
                </a:lnTo>
                <a:lnTo>
                  <a:pt x="209409" y="140182"/>
                </a:lnTo>
                <a:lnTo>
                  <a:pt x="248466" y="170372"/>
                </a:lnTo>
                <a:lnTo>
                  <a:pt x="286729" y="201373"/>
                </a:lnTo>
                <a:lnTo>
                  <a:pt x="324170" y="233172"/>
                </a:lnTo>
                <a:lnTo>
                  <a:pt x="359109" y="264691"/>
                </a:lnTo>
                <a:lnTo>
                  <a:pt x="393563" y="297385"/>
                </a:lnTo>
                <a:lnTo>
                  <a:pt x="427411" y="331218"/>
                </a:lnTo>
                <a:lnTo>
                  <a:pt x="460533" y="366153"/>
                </a:lnTo>
                <a:lnTo>
                  <a:pt x="492810" y="402156"/>
                </a:lnTo>
                <a:lnTo>
                  <a:pt x="524123" y="439190"/>
                </a:lnTo>
                <a:lnTo>
                  <a:pt x="554350" y="477220"/>
                </a:lnTo>
                <a:lnTo>
                  <a:pt x="583374" y="516211"/>
                </a:lnTo>
                <a:lnTo>
                  <a:pt x="611073" y="556125"/>
                </a:lnTo>
                <a:lnTo>
                  <a:pt x="637328" y="596929"/>
                </a:lnTo>
                <a:lnTo>
                  <a:pt x="662020" y="638586"/>
                </a:lnTo>
                <a:lnTo>
                  <a:pt x="685029" y="681060"/>
                </a:lnTo>
                <a:lnTo>
                  <a:pt x="706235" y="724316"/>
                </a:lnTo>
                <a:lnTo>
                  <a:pt x="725518" y="768318"/>
                </a:lnTo>
                <a:lnTo>
                  <a:pt x="742759" y="813031"/>
                </a:lnTo>
                <a:lnTo>
                  <a:pt x="757838" y="858419"/>
                </a:lnTo>
                <a:lnTo>
                  <a:pt x="770634" y="904446"/>
                </a:lnTo>
                <a:lnTo>
                  <a:pt x="781030" y="951076"/>
                </a:lnTo>
                <a:lnTo>
                  <a:pt x="785717" y="979170"/>
                </a:lnTo>
                <a:lnTo>
                  <a:pt x="80513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78755" y="4373879"/>
            <a:ext cx="778510" cy="979169"/>
          </a:xfrm>
          <a:custGeom>
            <a:avLst/>
            <a:gdLst/>
            <a:ahLst/>
            <a:cxnLst/>
            <a:rect l="l" t="t" r="r" b="b"/>
            <a:pathLst>
              <a:path w="778510" h="979170">
                <a:moveTo>
                  <a:pt x="777951" y="979170"/>
                </a:moveTo>
                <a:lnTo>
                  <a:pt x="740588" y="900403"/>
                </a:lnTo>
                <a:lnTo>
                  <a:pt x="718166" y="856482"/>
                </a:lnTo>
                <a:lnTo>
                  <a:pt x="694859" y="812973"/>
                </a:lnTo>
                <a:lnTo>
                  <a:pt x="670692" y="769885"/>
                </a:lnTo>
                <a:lnTo>
                  <a:pt x="645690" y="727230"/>
                </a:lnTo>
                <a:lnTo>
                  <a:pt x="619878" y="685020"/>
                </a:lnTo>
                <a:lnTo>
                  <a:pt x="593281" y="643264"/>
                </a:lnTo>
                <a:lnTo>
                  <a:pt x="565924" y="601975"/>
                </a:lnTo>
                <a:lnTo>
                  <a:pt x="537832" y="561162"/>
                </a:lnTo>
                <a:lnTo>
                  <a:pt x="509030" y="520838"/>
                </a:lnTo>
                <a:lnTo>
                  <a:pt x="479543" y="481013"/>
                </a:lnTo>
                <a:lnTo>
                  <a:pt x="449397" y="441697"/>
                </a:lnTo>
                <a:lnTo>
                  <a:pt x="418616" y="402903"/>
                </a:lnTo>
                <a:lnTo>
                  <a:pt x="387226" y="364641"/>
                </a:lnTo>
                <a:lnTo>
                  <a:pt x="355252" y="326923"/>
                </a:lnTo>
                <a:lnTo>
                  <a:pt x="322718" y="289758"/>
                </a:lnTo>
                <a:lnTo>
                  <a:pt x="289649" y="253159"/>
                </a:lnTo>
                <a:lnTo>
                  <a:pt x="256072" y="217136"/>
                </a:lnTo>
                <a:lnTo>
                  <a:pt x="222010" y="181700"/>
                </a:lnTo>
                <a:lnTo>
                  <a:pt x="187489" y="146863"/>
                </a:lnTo>
                <a:lnTo>
                  <a:pt x="152534" y="112634"/>
                </a:lnTo>
                <a:lnTo>
                  <a:pt x="117170" y="79026"/>
                </a:lnTo>
                <a:lnTo>
                  <a:pt x="81423" y="46050"/>
                </a:lnTo>
                <a:lnTo>
                  <a:pt x="45316" y="13716"/>
                </a:lnTo>
                <a:lnTo>
                  <a:pt x="29497" y="0"/>
                </a:lnTo>
                <a:lnTo>
                  <a:pt x="0" y="0"/>
                </a:lnTo>
                <a:lnTo>
                  <a:pt x="32362" y="28194"/>
                </a:lnTo>
                <a:lnTo>
                  <a:pt x="68164" y="60133"/>
                </a:lnTo>
                <a:lnTo>
                  <a:pt x="103618" y="92730"/>
                </a:lnTo>
                <a:lnTo>
                  <a:pt x="138701" y="125972"/>
                </a:lnTo>
                <a:lnTo>
                  <a:pt x="173386" y="159848"/>
                </a:lnTo>
                <a:lnTo>
                  <a:pt x="207648" y="194346"/>
                </a:lnTo>
                <a:lnTo>
                  <a:pt x="241462" y="229453"/>
                </a:lnTo>
                <a:lnTo>
                  <a:pt x="274803" y="265159"/>
                </a:lnTo>
                <a:lnTo>
                  <a:pt x="307644" y="301450"/>
                </a:lnTo>
                <a:lnTo>
                  <a:pt x="339960" y="338316"/>
                </a:lnTo>
                <a:lnTo>
                  <a:pt x="371727" y="375744"/>
                </a:lnTo>
                <a:lnTo>
                  <a:pt x="402919" y="413722"/>
                </a:lnTo>
                <a:lnTo>
                  <a:pt x="433510" y="452239"/>
                </a:lnTo>
                <a:lnTo>
                  <a:pt x="463474" y="491282"/>
                </a:lnTo>
                <a:lnTo>
                  <a:pt x="492788" y="530840"/>
                </a:lnTo>
                <a:lnTo>
                  <a:pt x="521425" y="570900"/>
                </a:lnTo>
                <a:lnTo>
                  <a:pt x="549359" y="611452"/>
                </a:lnTo>
                <a:lnTo>
                  <a:pt x="576566" y="652482"/>
                </a:lnTo>
                <a:lnTo>
                  <a:pt x="603020" y="693979"/>
                </a:lnTo>
                <a:lnTo>
                  <a:pt x="628695" y="735932"/>
                </a:lnTo>
                <a:lnTo>
                  <a:pt x="653567" y="778327"/>
                </a:lnTo>
                <a:lnTo>
                  <a:pt x="677609" y="821155"/>
                </a:lnTo>
                <a:lnTo>
                  <a:pt x="700797" y="864401"/>
                </a:lnTo>
                <a:lnTo>
                  <a:pt x="723106" y="908055"/>
                </a:lnTo>
                <a:lnTo>
                  <a:pt x="744508" y="952105"/>
                </a:lnTo>
                <a:lnTo>
                  <a:pt x="756978" y="979170"/>
                </a:lnTo>
                <a:lnTo>
                  <a:pt x="777951" y="979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498340" y="4001701"/>
            <a:ext cx="4946650" cy="1374775"/>
          </a:xfrm>
          <a:prstGeom prst="rect">
            <a:avLst/>
          </a:prstGeom>
        </p:spPr>
        <p:txBody>
          <a:bodyPr wrap="square" lIns="0" tIns="18859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485"/>
              </a:spcBef>
              <a:tabLst>
                <a:tab pos="397510" algn="l"/>
                <a:tab pos="806450" algn="l"/>
              </a:tabLst>
            </a:pP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dirty="0" sz="2100" spc="-7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  <a:p>
            <a:pPr marL="355600" marR="1923414" indent="-343535">
              <a:lnSpc>
                <a:spcPct val="100000"/>
              </a:lnSpc>
              <a:spcBef>
                <a:spcPts val="1435"/>
              </a:spcBef>
            </a:pPr>
            <a:r>
              <a:rPr dirty="0" sz="2200" spc="-15">
                <a:solidFill>
                  <a:srgbClr val="FFFFFF"/>
                </a:solidFill>
                <a:latin typeface="Tahoma"/>
                <a:cs typeface="Tahoma"/>
              </a:rPr>
              <a:t>Parser </a:t>
            </a:r>
            <a:r>
              <a:rPr dirty="0" sz="2200" spc="-10">
                <a:solidFill>
                  <a:srgbClr val="FFFFFF"/>
                </a:solidFill>
                <a:latin typeface="Tahoma"/>
                <a:cs typeface="Tahoma"/>
              </a:rPr>
              <a:t>Generator 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Should 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Handle</a:t>
            </a:r>
            <a:r>
              <a:rPr dirty="0" sz="2200" spc="-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It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023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486150" y="5353050"/>
            <a:ext cx="110489" cy="1341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041904" y="54803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4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6" y="479298"/>
                </a:lnTo>
                <a:lnTo>
                  <a:pt x="1003554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600" y="479298"/>
                </a:lnTo>
                <a:lnTo>
                  <a:pt x="990600" y="473201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6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600" y="467106"/>
                </a:lnTo>
                <a:lnTo>
                  <a:pt x="996696" y="467106"/>
                </a:lnTo>
                <a:close/>
              </a:path>
              <a:path w="1003935" h="479425">
                <a:moveTo>
                  <a:pt x="996696" y="479298"/>
                </a:moveTo>
                <a:lnTo>
                  <a:pt x="996696" y="467106"/>
                </a:lnTo>
                <a:lnTo>
                  <a:pt x="990600" y="473201"/>
                </a:lnTo>
                <a:lnTo>
                  <a:pt x="990600" y="479298"/>
                </a:lnTo>
                <a:lnTo>
                  <a:pt x="996696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259328" y="55087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335733" y="5353050"/>
            <a:ext cx="208279" cy="820419"/>
          </a:xfrm>
          <a:custGeom>
            <a:avLst/>
            <a:gdLst/>
            <a:ahLst/>
            <a:cxnLst/>
            <a:rect l="l" t="t" r="r" b="b"/>
            <a:pathLst>
              <a:path w="208279" h="820420">
                <a:moveTo>
                  <a:pt x="208072" y="819150"/>
                </a:moveTo>
                <a:lnTo>
                  <a:pt x="207234" y="769514"/>
                </a:lnTo>
                <a:lnTo>
                  <a:pt x="205034" y="720081"/>
                </a:lnTo>
                <a:lnTo>
                  <a:pt x="201498" y="670860"/>
                </a:lnTo>
                <a:lnTo>
                  <a:pt x="196651" y="621863"/>
                </a:lnTo>
                <a:lnTo>
                  <a:pt x="190517" y="573100"/>
                </a:lnTo>
                <a:lnTo>
                  <a:pt x="183121" y="524583"/>
                </a:lnTo>
                <a:lnTo>
                  <a:pt x="174490" y="476323"/>
                </a:lnTo>
                <a:lnTo>
                  <a:pt x="164647" y="428330"/>
                </a:lnTo>
                <a:lnTo>
                  <a:pt x="153618" y="380616"/>
                </a:lnTo>
                <a:lnTo>
                  <a:pt x="141428" y="333192"/>
                </a:lnTo>
                <a:lnTo>
                  <a:pt x="128103" y="286069"/>
                </a:lnTo>
                <a:lnTo>
                  <a:pt x="113666" y="239258"/>
                </a:lnTo>
                <a:lnTo>
                  <a:pt x="98143" y="192769"/>
                </a:lnTo>
                <a:lnTo>
                  <a:pt x="81560" y="146614"/>
                </a:lnTo>
                <a:lnTo>
                  <a:pt x="63941" y="100804"/>
                </a:lnTo>
                <a:lnTo>
                  <a:pt x="45311" y="55350"/>
                </a:lnTo>
                <a:lnTo>
                  <a:pt x="25696" y="10262"/>
                </a:lnTo>
                <a:lnTo>
                  <a:pt x="20973" y="0"/>
                </a:lnTo>
                <a:lnTo>
                  <a:pt x="0" y="0"/>
                </a:lnTo>
                <a:lnTo>
                  <a:pt x="8002" y="17368"/>
                </a:lnTo>
                <a:lnTo>
                  <a:pt x="27518" y="62173"/>
                </a:lnTo>
                <a:lnTo>
                  <a:pt x="46052" y="107338"/>
                </a:lnTo>
                <a:lnTo>
                  <a:pt x="63579" y="152851"/>
                </a:lnTo>
                <a:lnTo>
                  <a:pt x="80075" y="198700"/>
                </a:lnTo>
                <a:lnTo>
                  <a:pt x="95512" y="244874"/>
                </a:lnTo>
                <a:lnTo>
                  <a:pt x="109867" y="291359"/>
                </a:lnTo>
                <a:lnTo>
                  <a:pt x="123113" y="338145"/>
                </a:lnTo>
                <a:lnTo>
                  <a:pt x="135225" y="385220"/>
                </a:lnTo>
                <a:lnTo>
                  <a:pt x="146178" y="432571"/>
                </a:lnTo>
                <a:lnTo>
                  <a:pt x="155946" y="480187"/>
                </a:lnTo>
                <a:lnTo>
                  <a:pt x="164504" y="528056"/>
                </a:lnTo>
                <a:lnTo>
                  <a:pt x="171827" y="576166"/>
                </a:lnTo>
                <a:lnTo>
                  <a:pt x="177889" y="624505"/>
                </a:lnTo>
                <a:lnTo>
                  <a:pt x="182665" y="673060"/>
                </a:lnTo>
                <a:lnTo>
                  <a:pt x="186129" y="721821"/>
                </a:lnTo>
                <a:lnTo>
                  <a:pt x="188257" y="770776"/>
                </a:lnTo>
                <a:lnTo>
                  <a:pt x="189022" y="819912"/>
                </a:lnTo>
                <a:lnTo>
                  <a:pt x="208072" y="8191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023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52405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4705" y="739393"/>
            <a:ext cx="434911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Constructing </a:t>
            </a:r>
            <a:r>
              <a:rPr dirty="0"/>
              <a:t>a</a:t>
            </a:r>
            <a:r>
              <a:rPr dirty="0" spc="-25"/>
              <a:t> </a:t>
            </a:r>
            <a:r>
              <a:rPr dirty="0" spc="-5"/>
              <a:t>Parser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16939" y="1552145"/>
            <a:ext cx="7537450" cy="4225925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We will construct version with no</a:t>
            </a:r>
            <a:r>
              <a:rPr dirty="0" sz="2600" spc="10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lookahead</a:t>
            </a:r>
            <a:endParaRPr sz="26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Key</a:t>
            </a:r>
            <a:r>
              <a:rPr dirty="0" sz="2600" spc="-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Decisions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Shift or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6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625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Which Production to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Basic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Idea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Build a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DFA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control shift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r>
              <a:rPr dirty="0" sz="2600" spc="1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actions</a:t>
            </a:r>
            <a:endParaRPr sz="2600">
              <a:latin typeface="Tahoma"/>
              <a:cs typeface="Tahoma"/>
            </a:endParaRPr>
          </a:p>
          <a:p>
            <a:pPr lvl="1" marL="755650" marR="847090" indent="-286385">
              <a:lnSpc>
                <a:spcPct val="100000"/>
              </a:lnSpc>
              <a:spcBef>
                <a:spcPts val="62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effect, convert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grammar to pushdown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automaton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Encode finite state control in parse</a:t>
            </a:r>
            <a:r>
              <a:rPr dirty="0" sz="2600" spc="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table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90441" y="739393"/>
            <a:ext cx="24777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Parser</a:t>
            </a:r>
            <a:r>
              <a:rPr dirty="0" spc="-45"/>
              <a:t> </a:t>
            </a:r>
            <a:r>
              <a:rPr dirty="0" spc="-5"/>
              <a:t>State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916939" y="1552145"/>
            <a:ext cx="7767320" cy="279908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Input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Token Sequence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($ for end of</a:t>
            </a:r>
            <a:r>
              <a:rPr dirty="0" sz="2600" spc="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input)</a:t>
            </a:r>
            <a:endParaRPr sz="26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Current State from Finite State</a:t>
            </a:r>
            <a:r>
              <a:rPr dirty="0" sz="2600" spc="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Automaton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Two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Stacks</a:t>
            </a:r>
            <a:endParaRPr sz="26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625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State Stack (implements finite state</a:t>
            </a:r>
            <a:r>
              <a:rPr dirty="0" sz="2600" spc="1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automaton)</a:t>
            </a:r>
            <a:endParaRPr sz="2600">
              <a:latin typeface="Tahoma"/>
              <a:cs typeface="Tahoma"/>
            </a:endParaRPr>
          </a:p>
          <a:p>
            <a:pPr lvl="1" marL="755650" marR="121158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 Stack (terminals from input and  nonterminals from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reductions)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9251" y="739393"/>
            <a:ext cx="62820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Integrating Finite State</a:t>
            </a:r>
            <a:r>
              <a:rPr dirty="0" spc="5"/>
              <a:t> </a:t>
            </a:r>
            <a:r>
              <a:rPr dirty="0" spc="-5"/>
              <a:t>Control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1739" y="1704543"/>
            <a:ext cx="6614159" cy="430530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Actions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0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Push Symbols and States Onto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Stacks</a:t>
            </a:r>
            <a:endParaRPr sz="2600">
              <a:latin typeface="Tahoma"/>
              <a:cs typeface="Tahoma"/>
            </a:endParaRPr>
          </a:p>
          <a:p>
            <a:pPr lvl="1" marL="755650" marR="5080" indent="-285750">
              <a:lnSpc>
                <a:spcPct val="120000"/>
              </a:lnSpc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Reduce According to a Given Production  Accept</a:t>
            </a:r>
            <a:endParaRPr sz="2600">
              <a:latin typeface="Tahoma"/>
              <a:cs typeface="Tahoma"/>
            </a:endParaRPr>
          </a:p>
          <a:p>
            <a:pPr marL="355600" marR="1774189" indent="-355600">
              <a:lnSpc>
                <a:spcPct val="120000"/>
              </a:lnSpc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Selected action is a function of  Current input</a:t>
            </a:r>
            <a:r>
              <a:rPr dirty="0" sz="2600" spc="2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-3205" sz="3900" spc="-7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endParaRPr baseline="-3205" sz="39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Current state of finite state</a:t>
            </a:r>
            <a:r>
              <a:rPr dirty="0" sz="2600" spc="5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control</a:t>
            </a:r>
            <a:endParaRPr sz="26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Each action specifies next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Implement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control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using parse</a:t>
            </a:r>
            <a:r>
              <a:rPr dirty="0" sz="2600" spc="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table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9867" y="701293"/>
            <a:ext cx="25184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</a:t>
            </a:r>
            <a:r>
              <a:rPr dirty="0" spc="-65"/>
              <a:t> </a:t>
            </a:r>
            <a:r>
              <a:rPr dirty="0" spc="-70"/>
              <a:t>Tables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3" name="object 13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16939" y="4219179"/>
            <a:ext cx="6641465" cy="192786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Implements finite state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control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0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At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each 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step,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look</a:t>
            </a:r>
            <a:r>
              <a:rPr dirty="0" sz="26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up</a:t>
            </a:r>
            <a:endParaRPr sz="26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625"/>
              </a:spcBef>
              <a:buChar char="•"/>
              <a:tabLst>
                <a:tab pos="755650" algn="l"/>
              </a:tabLst>
            </a:pPr>
            <a:r>
              <a:rPr dirty="0" sz="2600" spc="-40">
                <a:solidFill>
                  <a:srgbClr val="FFFFFF"/>
                </a:solidFill>
                <a:latin typeface="Tahoma"/>
                <a:cs typeface="Tahoma"/>
              </a:rPr>
              <a:t>Table[top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stack] [ input</a:t>
            </a:r>
            <a:r>
              <a:rPr dirty="0" sz="2600" spc="1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symbol]</a:t>
            </a:r>
            <a:endParaRPr sz="260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6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Then carry out the</a:t>
            </a:r>
            <a:r>
              <a:rPr dirty="0" sz="2600" spc="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action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7189" y="739393"/>
            <a:ext cx="42240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Parse Table</a:t>
            </a:r>
            <a:r>
              <a:rPr dirty="0" spc="-1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22196" y="4745228"/>
            <a:ext cx="200977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6958836" y="4796675"/>
          <a:ext cx="1802130" cy="1518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"/>
                <a:gridCol w="368935"/>
                <a:gridCol w="661669"/>
                <a:gridCol w="496569"/>
              </a:tblGrid>
              <a:tr h="3753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520">
                        <a:lnSpc>
                          <a:spcPts val="2855"/>
                        </a:lnSpc>
                      </a:pPr>
                      <a:r>
                        <a:rPr dirty="0" sz="2800" spc="-5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Grammar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38451">
                <a:tc>
                  <a:txBody>
                    <a:bodyPr/>
                    <a:lstStyle/>
                    <a:p>
                      <a:pPr marL="31750">
                        <a:lnSpc>
                          <a:spcPts val="2565"/>
                        </a:lnSpc>
                      </a:pPr>
                      <a:r>
                        <a:rPr dirty="0" sz="2300" i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</a:t>
                      </a:r>
                      <a:endParaRPr sz="23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solidFill>
                      <a:srgbClr val="0000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6995">
                        <a:lnSpc>
                          <a:spcPts val="2565"/>
                        </a:lnSpc>
                        <a:tabLst>
                          <a:tab pos="537210" algn="l"/>
                          <a:tab pos="1128395" algn="l"/>
                        </a:tabLst>
                      </a:pPr>
                      <a:r>
                        <a:rPr dirty="0" sz="220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</a:t>
                      </a:r>
                      <a:r>
                        <a:rPr dirty="0" sz="220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2300" spc="-60" i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2300" spc="-40" i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20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$	</a:t>
                      </a:r>
                      <a:r>
                        <a:rPr dirty="0" sz="2200" spc="-5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(1)</a:t>
                      </a:r>
                      <a:endParaRPr sz="22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24929">
                <a:tc gridSpan="2"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2300" spc="-60" i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2300" spc="-95" i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20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</a:t>
                      </a:r>
                      <a:endParaRPr sz="2200">
                        <a:latin typeface="Symbol"/>
                        <a:cs typeface="Symbol"/>
                      </a:endParaRPr>
                    </a:p>
                  </a:txBody>
                  <a:tcPr marL="0" marR="0" marB="0" marT="48894"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2200" spc="-35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</a:t>
                      </a:r>
                      <a:r>
                        <a:rPr dirty="0" sz="2300" spc="-35" i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2300" spc="-85" i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20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)</a:t>
                      </a:r>
                      <a:endParaRPr sz="2200">
                        <a:latin typeface="Tahoma"/>
                        <a:cs typeface="Tahoma"/>
                      </a:endParaRPr>
                    </a:p>
                  </a:txBody>
                  <a:tcPr marL="0" marR="0" marB="0" marT="48894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dirty="0" sz="2200" spc="-5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(2</a:t>
                      </a:r>
                      <a:r>
                        <a:rPr dirty="0" sz="220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)</a:t>
                      </a:r>
                      <a:endParaRPr sz="2200">
                        <a:latin typeface="Tahoma"/>
                        <a:cs typeface="Tahoma"/>
                      </a:endParaRPr>
                    </a:p>
                  </a:txBody>
                  <a:tcPr marL="0" marR="0" marB="0" marT="61594">
                    <a:solidFill>
                      <a:srgbClr val="000099"/>
                    </a:solidFill>
                  </a:tcPr>
                </a:tc>
              </a:tr>
              <a:tr h="379742">
                <a:tc gridSpan="2">
                  <a:txBody>
                    <a:bodyPr/>
                    <a:lstStyle/>
                    <a:p>
                      <a:pPr marL="31750">
                        <a:lnSpc>
                          <a:spcPts val="2685"/>
                        </a:lnSpc>
                        <a:spcBef>
                          <a:spcPts val="204"/>
                        </a:spcBef>
                      </a:pPr>
                      <a:r>
                        <a:rPr dirty="0" sz="2300" spc="-60" i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X</a:t>
                      </a:r>
                      <a:r>
                        <a:rPr dirty="0" sz="2300" spc="-95" i="1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200">
                          <a:solidFill>
                            <a:srgbClr val="FFFFFF"/>
                          </a:solidFill>
                          <a:latin typeface="Symbol"/>
                          <a:cs typeface="Symbol"/>
                        </a:rPr>
                        <a:t></a:t>
                      </a:r>
                      <a:endParaRPr sz="2200">
                        <a:latin typeface="Symbol"/>
                        <a:cs typeface="Symbol"/>
                      </a:endParaRPr>
                    </a:p>
                  </a:txBody>
                  <a:tcPr marL="0" marR="0" marB="0" marT="26034"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ts val="2585"/>
                        </a:lnSpc>
                        <a:spcBef>
                          <a:spcPts val="305"/>
                        </a:spcBef>
                        <a:tabLst>
                          <a:tab pos="455930" algn="l"/>
                        </a:tabLst>
                      </a:pPr>
                      <a:r>
                        <a:rPr dirty="0" sz="220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	)</a:t>
                      </a:r>
                      <a:endParaRPr sz="2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2585"/>
                        </a:lnSpc>
                        <a:spcBef>
                          <a:spcPts val="305"/>
                        </a:spcBef>
                      </a:pPr>
                      <a:r>
                        <a:rPr dirty="0" sz="2200" spc="-5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(3)</a:t>
                      </a:r>
                      <a:endParaRPr sz="2200">
                        <a:latin typeface="Tahoma"/>
                        <a:cs typeface="Tahoma"/>
                      </a:endParaRPr>
                    </a:p>
                  </a:txBody>
                  <a:tcPr marL="0" marR="0" marB="0" marT="38735"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5336700" y="4562652"/>
            <a:ext cx="778510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8265" marR="5080" indent="-76200">
              <a:lnSpc>
                <a:spcPct val="142900"/>
              </a:lnSpc>
              <a:spcBef>
                <a:spcPts val="95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 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(())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496055" y="6163055"/>
            <a:ext cx="781050" cy="169545"/>
          </a:xfrm>
          <a:custGeom>
            <a:avLst/>
            <a:gdLst/>
            <a:ahLst/>
            <a:cxnLst/>
            <a:rect l="l" t="t" r="r" b="b"/>
            <a:pathLst>
              <a:path w="781050" h="169545">
                <a:moveTo>
                  <a:pt x="781050" y="169164"/>
                </a:moveTo>
                <a:lnTo>
                  <a:pt x="781050" y="0"/>
                </a:lnTo>
                <a:lnTo>
                  <a:pt x="0" y="0"/>
                </a:lnTo>
                <a:lnTo>
                  <a:pt x="0" y="169164"/>
                </a:lnTo>
                <a:lnTo>
                  <a:pt x="9144" y="1691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169164"/>
                </a:lnTo>
                <a:lnTo>
                  <a:pt x="781050" y="169164"/>
                </a:lnTo>
                <a:close/>
              </a:path>
              <a:path w="781050" h="1695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169545">
                <a:moveTo>
                  <a:pt x="19050" y="1691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169164"/>
                </a:lnTo>
                <a:lnTo>
                  <a:pt x="19050" y="169164"/>
                </a:lnTo>
                <a:close/>
              </a:path>
              <a:path w="781050" h="1695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169545">
                <a:moveTo>
                  <a:pt x="771144" y="1691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169164"/>
                </a:lnTo>
                <a:lnTo>
                  <a:pt x="771144" y="1691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286255" y="6163055"/>
            <a:ext cx="781050" cy="169545"/>
          </a:xfrm>
          <a:custGeom>
            <a:avLst/>
            <a:gdLst/>
            <a:ahLst/>
            <a:cxnLst/>
            <a:rect l="l" t="t" r="r" b="b"/>
            <a:pathLst>
              <a:path w="781050" h="169545">
                <a:moveTo>
                  <a:pt x="781050" y="169164"/>
                </a:moveTo>
                <a:lnTo>
                  <a:pt x="781050" y="0"/>
                </a:lnTo>
                <a:lnTo>
                  <a:pt x="0" y="0"/>
                </a:lnTo>
                <a:lnTo>
                  <a:pt x="0" y="169164"/>
                </a:lnTo>
                <a:lnTo>
                  <a:pt x="9143" y="1691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169164"/>
                </a:lnTo>
                <a:lnTo>
                  <a:pt x="781050" y="169164"/>
                </a:lnTo>
                <a:close/>
              </a:path>
              <a:path w="781050" h="1695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169545">
                <a:moveTo>
                  <a:pt x="19050" y="1691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169164"/>
                </a:lnTo>
                <a:lnTo>
                  <a:pt x="19050" y="169164"/>
                </a:lnTo>
                <a:close/>
              </a:path>
              <a:path w="781050" h="1695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169545">
                <a:moveTo>
                  <a:pt x="771144" y="1691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169164"/>
                </a:lnTo>
                <a:lnTo>
                  <a:pt x="771144" y="1691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542288" y="6202339"/>
            <a:ext cx="2437130" cy="337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475"/>
              </a:lnSpc>
              <a:tabLst>
                <a:tab pos="2250440" algn="l"/>
              </a:tabLst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s0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baseline="-3472" sz="3600" spc="-7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baseline="-3472" sz="3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496055" y="6332220"/>
            <a:ext cx="781050" cy="231140"/>
          </a:xfrm>
          <a:custGeom>
            <a:avLst/>
            <a:gdLst/>
            <a:ahLst/>
            <a:cxnLst/>
            <a:rect l="l" t="t" r="r" b="b"/>
            <a:pathLst>
              <a:path w="781050" h="231140">
                <a:moveTo>
                  <a:pt x="19050" y="211835"/>
                </a:moveTo>
                <a:lnTo>
                  <a:pt x="19050" y="0"/>
                </a:lnTo>
                <a:lnTo>
                  <a:pt x="0" y="0"/>
                </a:lnTo>
                <a:lnTo>
                  <a:pt x="0" y="230885"/>
                </a:lnTo>
                <a:lnTo>
                  <a:pt x="9144" y="230885"/>
                </a:lnTo>
                <a:lnTo>
                  <a:pt x="9144" y="211835"/>
                </a:lnTo>
                <a:lnTo>
                  <a:pt x="19050" y="211835"/>
                </a:lnTo>
                <a:close/>
              </a:path>
              <a:path w="781050" h="231140">
                <a:moveTo>
                  <a:pt x="771144" y="211835"/>
                </a:moveTo>
                <a:lnTo>
                  <a:pt x="9144" y="211835"/>
                </a:lnTo>
                <a:lnTo>
                  <a:pt x="19050" y="220979"/>
                </a:lnTo>
                <a:lnTo>
                  <a:pt x="19050" y="230885"/>
                </a:lnTo>
                <a:lnTo>
                  <a:pt x="762000" y="230885"/>
                </a:lnTo>
                <a:lnTo>
                  <a:pt x="762000" y="220979"/>
                </a:lnTo>
                <a:lnTo>
                  <a:pt x="771144" y="211835"/>
                </a:lnTo>
                <a:close/>
              </a:path>
              <a:path w="781050" h="231140">
                <a:moveTo>
                  <a:pt x="19050" y="230885"/>
                </a:moveTo>
                <a:lnTo>
                  <a:pt x="19050" y="220979"/>
                </a:lnTo>
                <a:lnTo>
                  <a:pt x="9144" y="211835"/>
                </a:lnTo>
                <a:lnTo>
                  <a:pt x="9144" y="230885"/>
                </a:lnTo>
                <a:lnTo>
                  <a:pt x="19050" y="230885"/>
                </a:lnTo>
                <a:close/>
              </a:path>
              <a:path w="781050" h="231140">
                <a:moveTo>
                  <a:pt x="781050" y="2308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211835"/>
                </a:lnTo>
                <a:lnTo>
                  <a:pt x="771144" y="211835"/>
                </a:lnTo>
                <a:lnTo>
                  <a:pt x="771144" y="230885"/>
                </a:lnTo>
                <a:lnTo>
                  <a:pt x="781050" y="230885"/>
                </a:lnTo>
                <a:close/>
              </a:path>
              <a:path w="781050" h="231140">
                <a:moveTo>
                  <a:pt x="771144" y="230885"/>
                </a:moveTo>
                <a:lnTo>
                  <a:pt x="771144" y="211835"/>
                </a:lnTo>
                <a:lnTo>
                  <a:pt x="762000" y="220979"/>
                </a:lnTo>
                <a:lnTo>
                  <a:pt x="762000" y="230885"/>
                </a:lnTo>
                <a:lnTo>
                  <a:pt x="771144" y="2308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780535" y="6156450"/>
            <a:ext cx="2120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86255" y="6332220"/>
            <a:ext cx="781050" cy="231140"/>
          </a:xfrm>
          <a:custGeom>
            <a:avLst/>
            <a:gdLst/>
            <a:ahLst/>
            <a:cxnLst/>
            <a:rect l="l" t="t" r="r" b="b"/>
            <a:pathLst>
              <a:path w="781050" h="231140">
                <a:moveTo>
                  <a:pt x="19050" y="211835"/>
                </a:moveTo>
                <a:lnTo>
                  <a:pt x="19050" y="0"/>
                </a:lnTo>
                <a:lnTo>
                  <a:pt x="0" y="0"/>
                </a:lnTo>
                <a:lnTo>
                  <a:pt x="0" y="230885"/>
                </a:lnTo>
                <a:lnTo>
                  <a:pt x="9143" y="230885"/>
                </a:lnTo>
                <a:lnTo>
                  <a:pt x="9143" y="211835"/>
                </a:lnTo>
                <a:lnTo>
                  <a:pt x="19050" y="211835"/>
                </a:lnTo>
                <a:close/>
              </a:path>
              <a:path w="781050" h="231140">
                <a:moveTo>
                  <a:pt x="771144" y="211835"/>
                </a:moveTo>
                <a:lnTo>
                  <a:pt x="9143" y="211835"/>
                </a:lnTo>
                <a:lnTo>
                  <a:pt x="19050" y="220979"/>
                </a:lnTo>
                <a:lnTo>
                  <a:pt x="19050" y="230885"/>
                </a:lnTo>
                <a:lnTo>
                  <a:pt x="762000" y="230885"/>
                </a:lnTo>
                <a:lnTo>
                  <a:pt x="762000" y="220979"/>
                </a:lnTo>
                <a:lnTo>
                  <a:pt x="771144" y="211835"/>
                </a:lnTo>
                <a:close/>
              </a:path>
              <a:path w="781050" h="231140">
                <a:moveTo>
                  <a:pt x="19050" y="230885"/>
                </a:moveTo>
                <a:lnTo>
                  <a:pt x="19050" y="220979"/>
                </a:lnTo>
                <a:lnTo>
                  <a:pt x="9143" y="211835"/>
                </a:lnTo>
                <a:lnTo>
                  <a:pt x="9143" y="230885"/>
                </a:lnTo>
                <a:lnTo>
                  <a:pt x="19050" y="230885"/>
                </a:lnTo>
                <a:close/>
              </a:path>
              <a:path w="781050" h="231140">
                <a:moveTo>
                  <a:pt x="781050" y="2308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211835"/>
                </a:lnTo>
                <a:lnTo>
                  <a:pt x="771144" y="211835"/>
                </a:lnTo>
                <a:lnTo>
                  <a:pt x="771144" y="230885"/>
                </a:lnTo>
                <a:lnTo>
                  <a:pt x="781050" y="230885"/>
                </a:lnTo>
                <a:close/>
              </a:path>
              <a:path w="781050" h="231140">
                <a:moveTo>
                  <a:pt x="771144" y="230885"/>
                </a:moveTo>
                <a:lnTo>
                  <a:pt x="771144" y="211835"/>
                </a:lnTo>
                <a:lnTo>
                  <a:pt x="762000" y="220979"/>
                </a:lnTo>
                <a:lnTo>
                  <a:pt x="762000" y="230885"/>
                </a:lnTo>
                <a:lnTo>
                  <a:pt x="771144" y="2308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529588" y="6189216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6329" y="599947"/>
            <a:ext cx="27457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Parser</a:t>
            </a:r>
            <a:r>
              <a:rPr dirty="0" spc="-35"/>
              <a:t> </a:t>
            </a:r>
            <a:r>
              <a:rPr dirty="0" spc="-5"/>
              <a:t>Tables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221739" y="4352221"/>
            <a:ext cx="6433185" cy="194691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Shift to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750" spc="-50" i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endParaRPr sz="2750">
              <a:latin typeface="Tahoma"/>
              <a:cs typeface="Tahoma"/>
            </a:endParaRPr>
          </a:p>
          <a:p>
            <a:pPr lvl="1" marL="755650" indent="-287020">
              <a:lnSpc>
                <a:spcPct val="100000"/>
              </a:lnSpc>
              <a:spcBef>
                <a:spcPts val="59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Push input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token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into the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r>
              <a:rPr dirty="0" sz="2600" spc="1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600">
              <a:latin typeface="Tahoma"/>
              <a:cs typeface="Tahoma"/>
            </a:endParaRPr>
          </a:p>
          <a:p>
            <a:pPr lvl="1" marL="755015" indent="-286385">
              <a:lnSpc>
                <a:spcPct val="100000"/>
              </a:lnSpc>
              <a:spcBef>
                <a:spcPts val="475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Push </a:t>
            </a:r>
            <a:r>
              <a:rPr dirty="0" sz="2600" spc="-5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750" spc="-50" i="1">
                <a:solidFill>
                  <a:srgbClr val="FFFFFF"/>
                </a:solidFill>
                <a:latin typeface="Tahoma"/>
                <a:cs typeface="Tahoma"/>
              </a:rPr>
              <a:t>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</a:t>
            </a:r>
            <a:r>
              <a:rPr dirty="0" sz="2600" spc="3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600">
              <a:latin typeface="Tahoma"/>
              <a:cs typeface="Tahoma"/>
            </a:endParaRPr>
          </a:p>
          <a:p>
            <a:pPr lvl="1" marL="755015" indent="-285750">
              <a:lnSpc>
                <a:spcPct val="100000"/>
              </a:lnSpc>
              <a:spcBef>
                <a:spcPts val="590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Advance to next input</a:t>
            </a:r>
            <a:r>
              <a:rPr dirty="0" sz="2600" spc="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6329" y="599947"/>
            <a:ext cx="27457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Parser</a:t>
            </a:r>
            <a:r>
              <a:rPr dirty="0" spc="-35"/>
              <a:t> </a:t>
            </a:r>
            <a:r>
              <a:rPr dirty="0" spc="-5"/>
              <a:t>Tables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156469" y="5216541"/>
            <a:ext cx="4004945" cy="398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  <a:tabLst>
                <a:tab pos="795655" algn="l"/>
                <a:tab pos="1156970" algn="l"/>
                <a:tab pos="1953260" algn="l"/>
                <a:tab pos="2524760" algn="l"/>
                <a:tab pos="3418840" algn="l"/>
                <a:tab pos="392874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21739" y="4354479"/>
            <a:ext cx="7511415" cy="1710689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3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Reduce</a:t>
            </a: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750" spc="-35" i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dirty="0" sz="2600" spc="-3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600">
              <a:latin typeface="Tahoma"/>
              <a:cs typeface="Tahoma"/>
            </a:endParaRPr>
          </a:p>
          <a:p>
            <a:pPr lvl="1" marL="755015" marR="5080" indent="-286385">
              <a:lnSpc>
                <a:spcPts val="2810"/>
              </a:lnSpc>
              <a:spcBef>
                <a:spcPts val="635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Pop both stacks as many times as the number  of symbols on the RHS of rule</a:t>
            </a:r>
            <a:r>
              <a:rPr dirty="0" sz="2600" spc="3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750" spc="-85" i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endParaRPr sz="2750">
              <a:latin typeface="Tahoma"/>
              <a:cs typeface="Tahoma"/>
            </a:endParaRPr>
          </a:p>
          <a:p>
            <a:pPr lvl="1" marL="755650" indent="-287020">
              <a:lnSpc>
                <a:spcPct val="100000"/>
              </a:lnSpc>
              <a:spcBef>
                <a:spcPts val="114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Push LHS of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rule </a:t>
            </a:r>
            <a:r>
              <a:rPr dirty="0" sz="2750" spc="-85" i="1">
                <a:solidFill>
                  <a:srgbClr val="FFFFFF"/>
                </a:solidFill>
                <a:latin typeface="Tahoma"/>
                <a:cs typeface="Tahoma"/>
              </a:rPr>
              <a:t>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into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r>
              <a:rPr dirty="0" sz="2600" spc="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7571" y="701293"/>
            <a:ext cx="26841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Parser</a:t>
            </a:r>
            <a:r>
              <a:rPr dirty="0" spc="-50"/>
              <a:t> </a:t>
            </a:r>
            <a:r>
              <a:rPr dirty="0" spc="-70"/>
              <a:t>Tables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72682" y="5219528"/>
            <a:ext cx="7212965" cy="398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  <a:tabLst>
                <a:tab pos="760095" algn="l"/>
                <a:tab pos="1641475" algn="l"/>
                <a:tab pos="2568575" algn="l"/>
                <a:tab pos="2851785" algn="l"/>
                <a:tab pos="3387090" algn="l"/>
                <a:tab pos="3822700" algn="l"/>
                <a:tab pos="4998720" algn="l"/>
                <a:tab pos="5795645" algn="l"/>
                <a:tab pos="6156325" algn="l"/>
                <a:tab pos="6485890" algn="l"/>
                <a:tab pos="69215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600" spc="2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h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k]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[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dirty="0" sz="26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k]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916939" y="4278279"/>
            <a:ext cx="7982584" cy="2143125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39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5">
                <a:solidFill>
                  <a:srgbClr val="FFFFFF"/>
                </a:solidFill>
                <a:latin typeface="Tahoma"/>
                <a:cs typeface="Tahoma"/>
              </a:rPr>
              <a:t>Reduce </a:t>
            </a:r>
            <a:r>
              <a:rPr dirty="0" sz="2600" spc="-3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750" spc="-35" i="1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dirty="0" sz="2600" spc="-35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600" spc="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(continued)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28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Look up</a:t>
            </a:r>
            <a:endParaRPr sz="2600">
              <a:latin typeface="Tahoma"/>
              <a:cs typeface="Tahoma"/>
            </a:endParaRPr>
          </a:p>
          <a:p>
            <a:pPr lvl="1" marL="755015" indent="-285750">
              <a:lnSpc>
                <a:spcPct val="100000"/>
              </a:lnSpc>
              <a:spcBef>
                <a:spcPts val="315"/>
              </a:spcBef>
              <a:buChar char="•"/>
              <a:tabLst>
                <a:tab pos="755650" algn="l"/>
              </a:tabLst>
            </a:pPr>
            <a:r>
              <a:rPr dirty="0" sz="2600" spc="-35">
                <a:solidFill>
                  <a:srgbClr val="FFFFFF"/>
                </a:solidFill>
                <a:latin typeface="Tahoma"/>
                <a:cs typeface="Tahoma"/>
              </a:rPr>
              <a:t>Table[top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of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the state stack][top of symbol</a:t>
            </a:r>
            <a:r>
              <a:rPr dirty="0" sz="2600" spc="9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stack]</a:t>
            </a:r>
            <a:endParaRPr sz="2600">
              <a:latin typeface="Tahoma"/>
              <a:cs typeface="Tahoma"/>
            </a:endParaRPr>
          </a:p>
          <a:p>
            <a:pPr lvl="1" marL="755015" marR="173355" indent="-286385">
              <a:lnSpc>
                <a:spcPts val="2810"/>
              </a:lnSpc>
              <a:spcBef>
                <a:spcPts val="665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Push that state (in goto part of table) onto state 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stack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6329" y="599947"/>
            <a:ext cx="27457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Parser</a:t>
            </a:r>
            <a:r>
              <a:rPr dirty="0" spc="-35"/>
              <a:t> </a:t>
            </a:r>
            <a:r>
              <a:rPr dirty="0" spc="-5"/>
              <a:t>Tables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21739" y="4371548"/>
            <a:ext cx="5431155" cy="89725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09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Accept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15"/>
              </a:spcBef>
              <a:buChar char="•"/>
              <a:tabLst>
                <a:tab pos="75628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Stop parsing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and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report</a:t>
            </a:r>
            <a:r>
              <a:rPr dirty="0" sz="2600" spc="6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success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45720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69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6" name="object 6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00200" y="4038600"/>
            <a:ext cx="225425" cy="335280"/>
          </a:xfrm>
          <a:custGeom>
            <a:avLst/>
            <a:gdLst/>
            <a:ahLst/>
            <a:cxnLst/>
            <a:rect l="l" t="t" r="r" b="b"/>
            <a:pathLst>
              <a:path w="225425" h="335279">
                <a:moveTo>
                  <a:pt x="126492" y="22098"/>
                </a:moveTo>
                <a:lnTo>
                  <a:pt x="0" y="0"/>
                </a:lnTo>
                <a:lnTo>
                  <a:pt x="57912" y="114300"/>
                </a:lnTo>
                <a:lnTo>
                  <a:pt x="64770" y="105079"/>
                </a:lnTo>
                <a:lnTo>
                  <a:pt x="64770" y="71627"/>
                </a:lnTo>
                <a:lnTo>
                  <a:pt x="89154" y="42672"/>
                </a:lnTo>
                <a:lnTo>
                  <a:pt x="102715" y="54063"/>
                </a:lnTo>
                <a:lnTo>
                  <a:pt x="126492" y="22098"/>
                </a:lnTo>
                <a:close/>
              </a:path>
              <a:path w="225425" h="335279">
                <a:moveTo>
                  <a:pt x="102715" y="54063"/>
                </a:moveTo>
                <a:lnTo>
                  <a:pt x="89154" y="42672"/>
                </a:lnTo>
                <a:lnTo>
                  <a:pt x="64770" y="71627"/>
                </a:lnTo>
                <a:lnTo>
                  <a:pt x="79248" y="84296"/>
                </a:lnTo>
                <a:lnTo>
                  <a:pt x="79248" y="83058"/>
                </a:lnTo>
                <a:lnTo>
                  <a:pt x="80252" y="84263"/>
                </a:lnTo>
                <a:lnTo>
                  <a:pt x="102715" y="54063"/>
                </a:lnTo>
                <a:close/>
              </a:path>
              <a:path w="225425" h="335279">
                <a:moveTo>
                  <a:pt x="79842" y="84816"/>
                </a:moveTo>
                <a:lnTo>
                  <a:pt x="64770" y="71627"/>
                </a:lnTo>
                <a:lnTo>
                  <a:pt x="64770" y="105079"/>
                </a:lnTo>
                <a:lnTo>
                  <a:pt x="79842" y="84816"/>
                </a:lnTo>
                <a:close/>
              </a:path>
              <a:path w="225425" h="335279">
                <a:moveTo>
                  <a:pt x="80252" y="84263"/>
                </a:moveTo>
                <a:lnTo>
                  <a:pt x="79248" y="83058"/>
                </a:lnTo>
                <a:lnTo>
                  <a:pt x="80078" y="84498"/>
                </a:lnTo>
                <a:lnTo>
                  <a:pt x="80252" y="84263"/>
                </a:lnTo>
                <a:close/>
              </a:path>
              <a:path w="225425" h="335279">
                <a:moveTo>
                  <a:pt x="80078" y="84498"/>
                </a:moveTo>
                <a:lnTo>
                  <a:pt x="79248" y="83058"/>
                </a:lnTo>
                <a:lnTo>
                  <a:pt x="79248" y="84296"/>
                </a:lnTo>
                <a:lnTo>
                  <a:pt x="79842" y="84816"/>
                </a:lnTo>
                <a:lnTo>
                  <a:pt x="80078" y="84498"/>
                </a:lnTo>
                <a:close/>
              </a:path>
              <a:path w="225425" h="335279">
                <a:moveTo>
                  <a:pt x="80689" y="85557"/>
                </a:moveTo>
                <a:lnTo>
                  <a:pt x="80078" y="84498"/>
                </a:lnTo>
                <a:lnTo>
                  <a:pt x="79842" y="84816"/>
                </a:lnTo>
                <a:lnTo>
                  <a:pt x="80689" y="85557"/>
                </a:lnTo>
                <a:close/>
              </a:path>
              <a:path w="225425" h="335279">
                <a:moveTo>
                  <a:pt x="83058" y="87629"/>
                </a:moveTo>
                <a:lnTo>
                  <a:pt x="80252" y="84263"/>
                </a:lnTo>
                <a:lnTo>
                  <a:pt x="80078" y="84498"/>
                </a:lnTo>
                <a:lnTo>
                  <a:pt x="80689" y="85557"/>
                </a:lnTo>
                <a:lnTo>
                  <a:pt x="83058" y="87629"/>
                </a:lnTo>
                <a:close/>
              </a:path>
              <a:path w="225425" h="335279">
                <a:moveTo>
                  <a:pt x="224980" y="335279"/>
                </a:moveTo>
                <a:lnTo>
                  <a:pt x="213331" y="296613"/>
                </a:lnTo>
                <a:lnTo>
                  <a:pt x="196603" y="246502"/>
                </a:lnTo>
                <a:lnTo>
                  <a:pt x="178262" y="197532"/>
                </a:lnTo>
                <a:lnTo>
                  <a:pt x="158152" y="150281"/>
                </a:lnTo>
                <a:lnTo>
                  <a:pt x="136120" y="105326"/>
                </a:lnTo>
                <a:lnTo>
                  <a:pt x="112014" y="63246"/>
                </a:lnTo>
                <a:lnTo>
                  <a:pt x="102715" y="54063"/>
                </a:lnTo>
                <a:lnTo>
                  <a:pt x="80252" y="84263"/>
                </a:lnTo>
                <a:lnTo>
                  <a:pt x="83058" y="87629"/>
                </a:lnTo>
                <a:lnTo>
                  <a:pt x="83058" y="89664"/>
                </a:lnTo>
                <a:lnTo>
                  <a:pt x="122913" y="164829"/>
                </a:lnTo>
                <a:lnTo>
                  <a:pt x="142070" y="209415"/>
                </a:lnTo>
                <a:lnTo>
                  <a:pt x="159619" y="255780"/>
                </a:lnTo>
                <a:lnTo>
                  <a:pt x="175691" y="303406"/>
                </a:lnTo>
                <a:lnTo>
                  <a:pt x="185393" y="335279"/>
                </a:lnTo>
                <a:lnTo>
                  <a:pt x="224980" y="335279"/>
                </a:lnTo>
                <a:close/>
              </a:path>
              <a:path w="225425" h="335279">
                <a:moveTo>
                  <a:pt x="83058" y="89664"/>
                </a:moveTo>
                <a:lnTo>
                  <a:pt x="83058" y="87629"/>
                </a:lnTo>
                <a:lnTo>
                  <a:pt x="80689" y="85557"/>
                </a:lnTo>
                <a:lnTo>
                  <a:pt x="83058" y="89664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874256" y="1571803"/>
            <a:ext cx="2571115" cy="258572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just" marL="1577975" marR="5080" indent="-12700">
              <a:lnSpc>
                <a:spcPct val="114300"/>
              </a:lnSpc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 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9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85593" y="4373879"/>
            <a:ext cx="207645" cy="979169"/>
          </a:xfrm>
          <a:custGeom>
            <a:avLst/>
            <a:gdLst/>
            <a:ahLst/>
            <a:cxnLst/>
            <a:rect l="l" t="t" r="r" b="b"/>
            <a:pathLst>
              <a:path w="207644" h="979170">
                <a:moveTo>
                  <a:pt x="207624" y="979170"/>
                </a:moveTo>
                <a:lnTo>
                  <a:pt x="200485" y="904652"/>
                </a:lnTo>
                <a:lnTo>
                  <a:pt x="189557" y="803696"/>
                </a:lnTo>
                <a:lnTo>
                  <a:pt x="177223" y="703069"/>
                </a:lnTo>
                <a:lnTo>
                  <a:pt x="163434" y="602883"/>
                </a:lnTo>
                <a:lnTo>
                  <a:pt x="148140" y="503250"/>
                </a:lnTo>
                <a:lnTo>
                  <a:pt x="131292" y="404282"/>
                </a:lnTo>
                <a:lnTo>
                  <a:pt x="112841" y="306090"/>
                </a:lnTo>
                <a:lnTo>
                  <a:pt x="92736" y="208787"/>
                </a:lnTo>
                <a:lnTo>
                  <a:pt x="69970" y="112736"/>
                </a:lnTo>
                <a:lnTo>
                  <a:pt x="57164" y="62668"/>
                </a:lnTo>
                <a:lnTo>
                  <a:pt x="43204" y="12007"/>
                </a:lnTo>
                <a:lnTo>
                  <a:pt x="39587" y="0"/>
                </a:lnTo>
                <a:lnTo>
                  <a:pt x="0" y="0"/>
                </a:lnTo>
                <a:lnTo>
                  <a:pt x="5021" y="16498"/>
                </a:lnTo>
                <a:lnTo>
                  <a:pt x="18530" y="65098"/>
                </a:lnTo>
                <a:lnTo>
                  <a:pt x="30952" y="113411"/>
                </a:lnTo>
                <a:lnTo>
                  <a:pt x="42421" y="160920"/>
                </a:lnTo>
                <a:lnTo>
                  <a:pt x="63018" y="251460"/>
                </a:lnTo>
                <a:lnTo>
                  <a:pt x="82493" y="349876"/>
                </a:lnTo>
                <a:lnTo>
                  <a:pt x="100339" y="448984"/>
                </a:lnTo>
                <a:lnTo>
                  <a:pt x="116603" y="548698"/>
                </a:lnTo>
                <a:lnTo>
                  <a:pt x="131333" y="648931"/>
                </a:lnTo>
                <a:lnTo>
                  <a:pt x="144575" y="749596"/>
                </a:lnTo>
                <a:lnTo>
                  <a:pt x="156376" y="850607"/>
                </a:lnTo>
                <a:lnTo>
                  <a:pt x="166784" y="951877"/>
                </a:lnTo>
                <a:lnTo>
                  <a:pt x="169311" y="979170"/>
                </a:lnTo>
                <a:lnTo>
                  <a:pt x="207624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54904" y="5353050"/>
            <a:ext cx="74295" cy="782320"/>
          </a:xfrm>
          <a:custGeom>
            <a:avLst/>
            <a:gdLst/>
            <a:ahLst/>
            <a:cxnLst/>
            <a:rect l="l" t="t" r="r" b="b"/>
            <a:pathLst>
              <a:path w="74294" h="782320">
                <a:moveTo>
                  <a:pt x="74301" y="781050"/>
                </a:moveTo>
                <a:lnTo>
                  <a:pt x="71360" y="581972"/>
                </a:lnTo>
                <a:lnTo>
                  <a:pt x="66461" y="431272"/>
                </a:lnTo>
                <a:lnTo>
                  <a:pt x="59067" y="279799"/>
                </a:lnTo>
                <a:lnTo>
                  <a:pt x="49011" y="127932"/>
                </a:lnTo>
                <a:lnTo>
                  <a:pt x="38312" y="0"/>
                </a:lnTo>
                <a:lnTo>
                  <a:pt x="0" y="0"/>
                </a:lnTo>
                <a:lnTo>
                  <a:pt x="10573" y="124909"/>
                </a:lnTo>
                <a:lnTo>
                  <a:pt x="20803" y="277207"/>
                </a:lnTo>
                <a:lnTo>
                  <a:pt x="28319" y="429309"/>
                </a:lnTo>
                <a:lnTo>
                  <a:pt x="33282" y="580923"/>
                </a:lnTo>
                <a:lnTo>
                  <a:pt x="35850" y="731757"/>
                </a:lnTo>
                <a:lnTo>
                  <a:pt x="36201" y="781812"/>
                </a:lnTo>
                <a:lnTo>
                  <a:pt x="74301" y="7810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432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4" y="166116"/>
                </a:moveTo>
                <a:lnTo>
                  <a:pt x="1003554" y="0"/>
                </a:lnTo>
                <a:lnTo>
                  <a:pt x="0" y="0"/>
                </a:lnTo>
                <a:lnTo>
                  <a:pt x="0" y="166116"/>
                </a:lnTo>
                <a:lnTo>
                  <a:pt x="6095" y="16611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4" y="166116"/>
                </a:lnTo>
                <a:close/>
              </a:path>
              <a:path w="1003935" h="16637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166370">
                <a:moveTo>
                  <a:pt x="12953" y="16611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166116"/>
                </a:lnTo>
                <a:lnTo>
                  <a:pt x="12953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4229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413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441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4" y="166116"/>
                </a:moveTo>
                <a:lnTo>
                  <a:pt x="1003554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4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432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1"/>
                </a:lnTo>
                <a:lnTo>
                  <a:pt x="6095" y="313181"/>
                </a:lnTo>
                <a:lnTo>
                  <a:pt x="6095" y="300989"/>
                </a:lnTo>
                <a:lnTo>
                  <a:pt x="12953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5" y="300989"/>
                </a:lnTo>
                <a:lnTo>
                  <a:pt x="12953" y="307085"/>
                </a:lnTo>
                <a:lnTo>
                  <a:pt x="12953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3" y="313181"/>
                </a:moveTo>
                <a:lnTo>
                  <a:pt x="12953" y="307085"/>
                </a:lnTo>
                <a:lnTo>
                  <a:pt x="6095" y="300989"/>
                </a:lnTo>
                <a:lnTo>
                  <a:pt x="6095" y="313181"/>
                </a:lnTo>
                <a:lnTo>
                  <a:pt x="12953" y="313181"/>
                </a:lnTo>
                <a:close/>
              </a:path>
              <a:path w="1003935" h="313690">
                <a:moveTo>
                  <a:pt x="1003554" y="313181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4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4229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413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441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4" y="313181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4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659127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44800" y="6227739"/>
            <a:ext cx="1778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605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3567" y="891794"/>
            <a:ext cx="427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85"/>
              <a:t>Table </a:t>
            </a:r>
            <a:r>
              <a:rPr dirty="0" spc="-5"/>
              <a:t>In</a:t>
            </a:r>
            <a:r>
              <a:rPr dirty="0" spc="65"/>
              <a:t> </a:t>
            </a:r>
            <a:r>
              <a:rPr dirty="0" spc="-5"/>
              <a:t>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22196" y="4745228"/>
            <a:ext cx="200977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36700" y="4562652"/>
            <a:ext cx="778510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8265" marR="5080" indent="-76200">
              <a:lnSpc>
                <a:spcPct val="142900"/>
              </a:lnSpc>
              <a:spcBef>
                <a:spcPts val="95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 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(())$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089140" y="5701976"/>
            <a:ext cx="1763395" cy="83058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529588" y="6494016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3567" y="891794"/>
            <a:ext cx="427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85"/>
              <a:t>Table </a:t>
            </a:r>
            <a:r>
              <a:rPr dirty="0" spc="-5"/>
              <a:t>In</a:t>
            </a:r>
            <a:r>
              <a:rPr dirty="0" spc="65"/>
              <a:t> </a:t>
            </a:r>
            <a:r>
              <a:rPr dirty="0" spc="-5"/>
              <a:t>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05227" y="2357627"/>
            <a:ext cx="1457960" cy="58419"/>
          </a:xfrm>
          <a:custGeom>
            <a:avLst/>
            <a:gdLst/>
            <a:ahLst/>
            <a:cxnLst/>
            <a:rect l="l" t="t" r="r" b="b"/>
            <a:pathLst>
              <a:path w="1457960" h="58419">
                <a:moveTo>
                  <a:pt x="1457705" y="57911"/>
                </a:moveTo>
                <a:lnTo>
                  <a:pt x="1457705" y="0"/>
                </a:lnTo>
                <a:lnTo>
                  <a:pt x="0" y="0"/>
                </a:lnTo>
                <a:lnTo>
                  <a:pt x="0" y="57912"/>
                </a:lnTo>
                <a:lnTo>
                  <a:pt x="4572" y="5791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800" y="9905"/>
                </a:lnTo>
                <a:lnTo>
                  <a:pt x="1447800" y="4571"/>
                </a:lnTo>
                <a:lnTo>
                  <a:pt x="1452372" y="9905"/>
                </a:lnTo>
                <a:lnTo>
                  <a:pt x="1452372" y="57911"/>
                </a:lnTo>
                <a:lnTo>
                  <a:pt x="1457705" y="57911"/>
                </a:lnTo>
                <a:close/>
              </a:path>
              <a:path w="1457960" h="58419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60" h="58419">
                <a:moveTo>
                  <a:pt x="9906" y="5791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57912"/>
                </a:lnTo>
                <a:lnTo>
                  <a:pt x="9906" y="57912"/>
                </a:lnTo>
                <a:close/>
              </a:path>
              <a:path w="1457960" h="58419">
                <a:moveTo>
                  <a:pt x="1452372" y="9905"/>
                </a:moveTo>
                <a:lnTo>
                  <a:pt x="1447800" y="4571"/>
                </a:lnTo>
                <a:lnTo>
                  <a:pt x="1447800" y="9905"/>
                </a:lnTo>
                <a:lnTo>
                  <a:pt x="1452372" y="9905"/>
                </a:lnTo>
                <a:close/>
              </a:path>
              <a:path w="1457960" h="58419">
                <a:moveTo>
                  <a:pt x="1452372" y="57911"/>
                </a:moveTo>
                <a:lnTo>
                  <a:pt x="1452372" y="9905"/>
                </a:lnTo>
                <a:lnTo>
                  <a:pt x="1447800" y="9905"/>
                </a:lnTo>
                <a:lnTo>
                  <a:pt x="1447800" y="57911"/>
                </a:lnTo>
                <a:lnTo>
                  <a:pt x="1452372" y="5791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05227" y="2415539"/>
            <a:ext cx="1457960" cy="257175"/>
          </a:xfrm>
          <a:custGeom>
            <a:avLst/>
            <a:gdLst/>
            <a:ahLst/>
            <a:cxnLst/>
            <a:rect l="l" t="t" r="r" b="b"/>
            <a:pathLst>
              <a:path w="1457960" h="257175">
                <a:moveTo>
                  <a:pt x="9906" y="246887"/>
                </a:moveTo>
                <a:lnTo>
                  <a:pt x="9906" y="0"/>
                </a:lnTo>
                <a:lnTo>
                  <a:pt x="0" y="0"/>
                </a:lnTo>
                <a:lnTo>
                  <a:pt x="0" y="256794"/>
                </a:lnTo>
                <a:lnTo>
                  <a:pt x="4572" y="256794"/>
                </a:lnTo>
                <a:lnTo>
                  <a:pt x="4572" y="246887"/>
                </a:lnTo>
                <a:lnTo>
                  <a:pt x="9906" y="246887"/>
                </a:lnTo>
                <a:close/>
              </a:path>
              <a:path w="1457960" h="257175">
                <a:moveTo>
                  <a:pt x="1452372" y="246887"/>
                </a:moveTo>
                <a:lnTo>
                  <a:pt x="4572" y="246887"/>
                </a:lnTo>
                <a:lnTo>
                  <a:pt x="9906" y="251460"/>
                </a:lnTo>
                <a:lnTo>
                  <a:pt x="9906" y="256794"/>
                </a:lnTo>
                <a:lnTo>
                  <a:pt x="1447800" y="256793"/>
                </a:lnTo>
                <a:lnTo>
                  <a:pt x="1447800" y="251459"/>
                </a:lnTo>
                <a:lnTo>
                  <a:pt x="1452372" y="246887"/>
                </a:lnTo>
                <a:close/>
              </a:path>
              <a:path w="1457960" h="257175">
                <a:moveTo>
                  <a:pt x="9906" y="256794"/>
                </a:moveTo>
                <a:lnTo>
                  <a:pt x="9906" y="251460"/>
                </a:lnTo>
                <a:lnTo>
                  <a:pt x="4572" y="246887"/>
                </a:lnTo>
                <a:lnTo>
                  <a:pt x="4572" y="256794"/>
                </a:lnTo>
                <a:lnTo>
                  <a:pt x="9906" y="256794"/>
                </a:lnTo>
                <a:close/>
              </a:path>
              <a:path w="1457960" h="257175">
                <a:moveTo>
                  <a:pt x="1457705" y="256793"/>
                </a:moveTo>
                <a:lnTo>
                  <a:pt x="1457705" y="0"/>
                </a:lnTo>
                <a:lnTo>
                  <a:pt x="1447800" y="0"/>
                </a:lnTo>
                <a:lnTo>
                  <a:pt x="1447800" y="246887"/>
                </a:lnTo>
                <a:lnTo>
                  <a:pt x="1452372" y="246887"/>
                </a:lnTo>
                <a:lnTo>
                  <a:pt x="1452372" y="256793"/>
                </a:lnTo>
                <a:lnTo>
                  <a:pt x="1457705" y="256793"/>
                </a:lnTo>
                <a:close/>
              </a:path>
              <a:path w="1457960" h="257175">
                <a:moveTo>
                  <a:pt x="1452372" y="256793"/>
                </a:moveTo>
                <a:lnTo>
                  <a:pt x="1452372" y="246887"/>
                </a:lnTo>
                <a:lnTo>
                  <a:pt x="1447800" y="251459"/>
                </a:lnTo>
                <a:lnTo>
                  <a:pt x="1447800" y="256793"/>
                </a:lnTo>
                <a:lnTo>
                  <a:pt x="1452372" y="256793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22196" y="4745228"/>
            <a:ext cx="200977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36700" y="4562652"/>
            <a:ext cx="778510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8265" marR="5080" indent="-76200">
              <a:lnSpc>
                <a:spcPct val="142900"/>
              </a:lnSpc>
              <a:spcBef>
                <a:spcPts val="95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 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(())$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7089140" y="5701976"/>
            <a:ext cx="1763395" cy="83058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529588" y="6494016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3567" y="891794"/>
            <a:ext cx="427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85"/>
              <a:t>Table </a:t>
            </a:r>
            <a:r>
              <a:rPr dirty="0" spc="-5"/>
              <a:t>In</a:t>
            </a:r>
            <a:r>
              <a:rPr dirty="0" spc="65"/>
              <a:t> </a:t>
            </a:r>
            <a:r>
              <a:rPr dirty="0" spc="-5"/>
              <a:t>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22196" y="4745228"/>
            <a:ext cx="200977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36700" y="4562652"/>
            <a:ext cx="778510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8265" marR="5080" indent="-76200">
              <a:lnSpc>
                <a:spcPct val="142900"/>
              </a:lnSpc>
              <a:spcBef>
                <a:spcPts val="95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 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())$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7089140" y="6151976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890264" y="6429246"/>
            <a:ext cx="14414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529588" y="6036511"/>
            <a:ext cx="294640" cy="787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  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3567" y="891794"/>
            <a:ext cx="427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85"/>
              <a:t>Table </a:t>
            </a:r>
            <a:r>
              <a:rPr dirty="0" spc="-5"/>
              <a:t>In</a:t>
            </a:r>
            <a:r>
              <a:rPr dirty="0" spc="65"/>
              <a:t> </a:t>
            </a:r>
            <a:r>
              <a:rPr dirty="0" spc="-5"/>
              <a:t>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05227" y="2967227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60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799" y="9905"/>
                </a:lnTo>
                <a:lnTo>
                  <a:pt x="1447799" y="4571"/>
                </a:lnTo>
                <a:lnTo>
                  <a:pt x="1452371" y="9905"/>
                </a:lnTo>
                <a:lnTo>
                  <a:pt x="1452371" y="314706"/>
                </a:lnTo>
                <a:lnTo>
                  <a:pt x="1457705" y="314706"/>
                </a:lnTo>
                <a:close/>
              </a:path>
              <a:path w="1457960" h="3149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60" h="314960">
                <a:moveTo>
                  <a:pt x="9906" y="30480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60" h="314960">
                <a:moveTo>
                  <a:pt x="1452371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799" y="314706"/>
                </a:lnTo>
                <a:lnTo>
                  <a:pt x="1447799" y="309372"/>
                </a:lnTo>
                <a:lnTo>
                  <a:pt x="1452371" y="304800"/>
                </a:lnTo>
                <a:close/>
              </a:path>
              <a:path w="1457960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60" h="314960">
                <a:moveTo>
                  <a:pt x="1452371" y="9905"/>
                </a:moveTo>
                <a:lnTo>
                  <a:pt x="1447799" y="4571"/>
                </a:lnTo>
                <a:lnTo>
                  <a:pt x="1447799" y="9905"/>
                </a:lnTo>
                <a:lnTo>
                  <a:pt x="1452371" y="9905"/>
                </a:lnTo>
                <a:close/>
              </a:path>
              <a:path w="1457960" h="314960">
                <a:moveTo>
                  <a:pt x="1452371" y="304800"/>
                </a:moveTo>
                <a:lnTo>
                  <a:pt x="1452371" y="9905"/>
                </a:lnTo>
                <a:lnTo>
                  <a:pt x="1447799" y="9905"/>
                </a:lnTo>
                <a:lnTo>
                  <a:pt x="1447799" y="304800"/>
                </a:lnTo>
                <a:lnTo>
                  <a:pt x="1452371" y="304800"/>
                </a:lnTo>
                <a:close/>
              </a:path>
              <a:path w="1457960" h="314960">
                <a:moveTo>
                  <a:pt x="1452371" y="314706"/>
                </a:moveTo>
                <a:lnTo>
                  <a:pt x="1452371" y="304800"/>
                </a:lnTo>
                <a:lnTo>
                  <a:pt x="1447799" y="309372"/>
                </a:lnTo>
                <a:lnTo>
                  <a:pt x="1447799" y="314706"/>
                </a:lnTo>
                <a:lnTo>
                  <a:pt x="1452371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22196" y="4745228"/>
            <a:ext cx="200977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36700" y="4562652"/>
            <a:ext cx="778510" cy="1244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8265" marR="5080" indent="-76200">
              <a:lnSpc>
                <a:spcPct val="142900"/>
              </a:lnSpc>
              <a:spcBef>
                <a:spcPts val="95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 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())$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089140" y="6151976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529588" y="6113016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90264" y="6467994"/>
            <a:ext cx="144145" cy="4197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155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29588" y="6518053"/>
            <a:ext cx="294640" cy="309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3567" y="891794"/>
            <a:ext cx="427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85"/>
              <a:t>Table </a:t>
            </a:r>
            <a:r>
              <a:rPr dirty="0" spc="-5"/>
              <a:t>In</a:t>
            </a:r>
            <a:r>
              <a:rPr dirty="0" spc="65"/>
              <a:t> </a:t>
            </a:r>
            <a:r>
              <a:rPr dirty="0" spc="-5"/>
              <a:t>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822196" y="4745228"/>
            <a:ext cx="200977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36700" y="4562652"/>
            <a:ext cx="7785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882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86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7089140" y="6151976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529588" y="5655514"/>
            <a:ext cx="294640" cy="787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  s2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890264" y="6048246"/>
            <a:ext cx="14414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90264" y="6467994"/>
            <a:ext cx="144145" cy="4197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155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29588" y="6518053"/>
            <a:ext cx="294640" cy="309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3567" y="891794"/>
            <a:ext cx="427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85"/>
              <a:t>Table </a:t>
            </a:r>
            <a:r>
              <a:rPr dirty="0" spc="-5"/>
              <a:t>In</a:t>
            </a:r>
            <a:r>
              <a:rPr dirty="0" spc="65"/>
              <a:t> </a:t>
            </a:r>
            <a:r>
              <a:rPr dirty="0" spc="-5"/>
              <a:t>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729228" y="2967227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60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5"/>
                </a:lnTo>
                <a:lnTo>
                  <a:pt x="9906" y="4571"/>
                </a:lnTo>
                <a:lnTo>
                  <a:pt x="9906" y="9905"/>
                </a:lnTo>
                <a:lnTo>
                  <a:pt x="1447800" y="9905"/>
                </a:lnTo>
                <a:lnTo>
                  <a:pt x="1447800" y="4571"/>
                </a:lnTo>
                <a:lnTo>
                  <a:pt x="1452372" y="9905"/>
                </a:lnTo>
                <a:lnTo>
                  <a:pt x="1452372" y="314706"/>
                </a:lnTo>
                <a:lnTo>
                  <a:pt x="1457705" y="314706"/>
                </a:lnTo>
                <a:close/>
              </a:path>
              <a:path w="1457960" h="314960">
                <a:moveTo>
                  <a:pt x="9906" y="9905"/>
                </a:moveTo>
                <a:lnTo>
                  <a:pt x="9906" y="4571"/>
                </a:lnTo>
                <a:lnTo>
                  <a:pt x="4572" y="9905"/>
                </a:lnTo>
                <a:lnTo>
                  <a:pt x="9906" y="9905"/>
                </a:lnTo>
                <a:close/>
              </a:path>
              <a:path w="1457960" h="314960">
                <a:moveTo>
                  <a:pt x="9906" y="304800"/>
                </a:moveTo>
                <a:lnTo>
                  <a:pt x="9906" y="9905"/>
                </a:lnTo>
                <a:lnTo>
                  <a:pt x="4572" y="9905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800" y="314706"/>
                </a:lnTo>
                <a:lnTo>
                  <a:pt x="1447800" y="309372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60" h="314960">
                <a:moveTo>
                  <a:pt x="1452372" y="9905"/>
                </a:moveTo>
                <a:lnTo>
                  <a:pt x="1447800" y="4571"/>
                </a:lnTo>
                <a:lnTo>
                  <a:pt x="1447800" y="9905"/>
                </a:lnTo>
                <a:lnTo>
                  <a:pt x="1452372" y="9905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1452372" y="9905"/>
                </a:lnTo>
                <a:lnTo>
                  <a:pt x="1447800" y="9905"/>
                </a:lnTo>
                <a:lnTo>
                  <a:pt x="1447800" y="304800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1452372" y="314706"/>
                </a:moveTo>
                <a:lnTo>
                  <a:pt x="1452372" y="304800"/>
                </a:lnTo>
                <a:lnTo>
                  <a:pt x="1447800" y="309372"/>
                </a:lnTo>
                <a:lnTo>
                  <a:pt x="1447800" y="314706"/>
                </a:lnTo>
                <a:lnTo>
                  <a:pt x="1452372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22196" y="4745228"/>
            <a:ext cx="200977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36700" y="4562652"/>
            <a:ext cx="7785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882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86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529588" y="5732017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90264" y="6086994"/>
            <a:ext cx="144145" cy="800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975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3180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529588" y="6137053"/>
            <a:ext cx="294640" cy="69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89140" y="6151832"/>
            <a:ext cx="549910" cy="382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788633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156658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460642" y="6167744"/>
            <a:ext cx="39179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3567" y="891794"/>
            <a:ext cx="427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85"/>
              <a:t>Table </a:t>
            </a:r>
            <a:r>
              <a:rPr dirty="0" spc="-5"/>
              <a:t>In</a:t>
            </a:r>
            <a:r>
              <a:rPr dirty="0" spc="65"/>
              <a:t> </a:t>
            </a:r>
            <a:r>
              <a:rPr dirty="0" spc="-5"/>
              <a:t>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86255" y="5324855"/>
            <a:ext cx="781050" cy="28575"/>
          </a:xfrm>
          <a:custGeom>
            <a:avLst/>
            <a:gdLst/>
            <a:ahLst/>
            <a:cxnLst/>
            <a:rect l="l" t="t" r="r" b="b"/>
            <a:pathLst>
              <a:path w="781050" h="28575">
                <a:moveTo>
                  <a:pt x="781050" y="28194"/>
                </a:moveTo>
                <a:lnTo>
                  <a:pt x="781050" y="0"/>
                </a:lnTo>
                <a:lnTo>
                  <a:pt x="0" y="0"/>
                </a:lnTo>
                <a:lnTo>
                  <a:pt x="0" y="28194"/>
                </a:lnTo>
                <a:lnTo>
                  <a:pt x="9143" y="2819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8194"/>
                </a:lnTo>
                <a:lnTo>
                  <a:pt x="781050" y="28194"/>
                </a:lnTo>
                <a:close/>
              </a:path>
              <a:path w="781050" h="2857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8575">
                <a:moveTo>
                  <a:pt x="19050" y="2819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8194"/>
                </a:lnTo>
                <a:lnTo>
                  <a:pt x="19050" y="28194"/>
                </a:lnTo>
                <a:close/>
              </a:path>
              <a:path w="781050" h="2857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8575">
                <a:moveTo>
                  <a:pt x="771144" y="2819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8194"/>
                </a:lnTo>
                <a:lnTo>
                  <a:pt x="771144" y="2819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86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86255" y="5353050"/>
            <a:ext cx="781050" cy="372110"/>
          </a:xfrm>
          <a:custGeom>
            <a:avLst/>
            <a:gdLst/>
            <a:ahLst/>
            <a:cxnLst/>
            <a:rect l="l" t="t" r="r" b="b"/>
            <a:pathLst>
              <a:path w="781050" h="372110">
                <a:moveTo>
                  <a:pt x="19050" y="352805"/>
                </a:moveTo>
                <a:lnTo>
                  <a:pt x="19050" y="0"/>
                </a:lnTo>
                <a:lnTo>
                  <a:pt x="0" y="0"/>
                </a:lnTo>
                <a:lnTo>
                  <a:pt x="0" y="371855"/>
                </a:lnTo>
                <a:lnTo>
                  <a:pt x="9143" y="371855"/>
                </a:lnTo>
                <a:lnTo>
                  <a:pt x="9143" y="352805"/>
                </a:lnTo>
                <a:lnTo>
                  <a:pt x="19050" y="352805"/>
                </a:lnTo>
                <a:close/>
              </a:path>
              <a:path w="781050" h="372110">
                <a:moveTo>
                  <a:pt x="771144" y="352805"/>
                </a:moveTo>
                <a:lnTo>
                  <a:pt x="9143" y="352805"/>
                </a:lnTo>
                <a:lnTo>
                  <a:pt x="19050" y="361950"/>
                </a:lnTo>
                <a:lnTo>
                  <a:pt x="19050" y="371855"/>
                </a:lnTo>
                <a:lnTo>
                  <a:pt x="762000" y="371855"/>
                </a:lnTo>
                <a:lnTo>
                  <a:pt x="762000" y="361950"/>
                </a:lnTo>
                <a:lnTo>
                  <a:pt x="771144" y="352805"/>
                </a:lnTo>
                <a:close/>
              </a:path>
              <a:path w="781050" h="372110">
                <a:moveTo>
                  <a:pt x="19050" y="371855"/>
                </a:moveTo>
                <a:lnTo>
                  <a:pt x="19050" y="361950"/>
                </a:lnTo>
                <a:lnTo>
                  <a:pt x="9143" y="352805"/>
                </a:lnTo>
                <a:lnTo>
                  <a:pt x="9143" y="371855"/>
                </a:lnTo>
                <a:lnTo>
                  <a:pt x="19050" y="371855"/>
                </a:lnTo>
                <a:close/>
              </a:path>
              <a:path w="781050" h="372110">
                <a:moveTo>
                  <a:pt x="781050" y="37185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352805"/>
                </a:lnTo>
                <a:lnTo>
                  <a:pt x="771144" y="352805"/>
                </a:lnTo>
                <a:lnTo>
                  <a:pt x="771144" y="371855"/>
                </a:lnTo>
                <a:lnTo>
                  <a:pt x="781050" y="371855"/>
                </a:lnTo>
                <a:close/>
              </a:path>
              <a:path w="781050" h="372110">
                <a:moveTo>
                  <a:pt x="771144" y="371855"/>
                </a:moveTo>
                <a:lnTo>
                  <a:pt x="771144" y="352805"/>
                </a:lnTo>
                <a:lnTo>
                  <a:pt x="762000" y="361950"/>
                </a:lnTo>
                <a:lnTo>
                  <a:pt x="762000" y="371855"/>
                </a:lnTo>
                <a:lnTo>
                  <a:pt x="771144" y="37185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916994" y="4494527"/>
            <a:ext cx="1614170" cy="1567815"/>
          </a:xfrm>
          <a:prstGeom prst="rect">
            <a:avLst/>
          </a:prstGeom>
        </p:spPr>
        <p:txBody>
          <a:bodyPr wrap="square" lIns="0" tIns="2635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75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  <a:p>
            <a:pPr algn="ctr" marL="624840" marR="711835">
              <a:lnSpc>
                <a:spcPct val="125000"/>
              </a:lnSpc>
              <a:spcBef>
                <a:spcPts val="80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s5  s2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72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890264" y="5667247"/>
            <a:ext cx="14414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90264" y="6086994"/>
            <a:ext cx="144145" cy="800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975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3180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29588" y="6137053"/>
            <a:ext cx="294640" cy="69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089140" y="6151832"/>
            <a:ext cx="549910" cy="382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788633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156658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460642" y="6167744"/>
            <a:ext cx="39179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3567" y="891794"/>
            <a:ext cx="427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85"/>
              <a:t>Table </a:t>
            </a:r>
            <a:r>
              <a:rPr dirty="0" spc="-5"/>
              <a:t>In</a:t>
            </a:r>
            <a:r>
              <a:rPr dirty="0" spc="65"/>
              <a:t> </a:t>
            </a:r>
            <a:r>
              <a:rPr dirty="0" spc="-5"/>
              <a:t>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29228" y="3881628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60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800" y="9906"/>
                </a:lnTo>
                <a:lnTo>
                  <a:pt x="1447800" y="4572"/>
                </a:lnTo>
                <a:lnTo>
                  <a:pt x="1452372" y="9906"/>
                </a:lnTo>
                <a:lnTo>
                  <a:pt x="1452372" y="314706"/>
                </a:lnTo>
                <a:lnTo>
                  <a:pt x="1457705" y="314706"/>
                </a:lnTo>
                <a:close/>
              </a:path>
              <a:path w="1457960" h="3149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60" h="314960">
                <a:moveTo>
                  <a:pt x="9906" y="30480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800" y="314706"/>
                </a:lnTo>
                <a:lnTo>
                  <a:pt x="1447800" y="309372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60" h="314960">
                <a:moveTo>
                  <a:pt x="1452372" y="9906"/>
                </a:moveTo>
                <a:lnTo>
                  <a:pt x="1447800" y="4572"/>
                </a:lnTo>
                <a:lnTo>
                  <a:pt x="1447800" y="9906"/>
                </a:lnTo>
                <a:lnTo>
                  <a:pt x="1452372" y="9906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1452372" y="9906"/>
                </a:lnTo>
                <a:lnTo>
                  <a:pt x="1447800" y="9906"/>
                </a:lnTo>
                <a:lnTo>
                  <a:pt x="1447800" y="304800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1452372" y="314706"/>
                </a:moveTo>
                <a:lnTo>
                  <a:pt x="1452372" y="304800"/>
                </a:lnTo>
                <a:lnTo>
                  <a:pt x="1447800" y="309372"/>
                </a:lnTo>
                <a:lnTo>
                  <a:pt x="1447800" y="314706"/>
                </a:lnTo>
                <a:lnTo>
                  <a:pt x="1452372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86255" y="5324855"/>
            <a:ext cx="781050" cy="28575"/>
          </a:xfrm>
          <a:custGeom>
            <a:avLst/>
            <a:gdLst/>
            <a:ahLst/>
            <a:cxnLst/>
            <a:rect l="l" t="t" r="r" b="b"/>
            <a:pathLst>
              <a:path w="781050" h="28575">
                <a:moveTo>
                  <a:pt x="781050" y="28194"/>
                </a:moveTo>
                <a:lnTo>
                  <a:pt x="781050" y="0"/>
                </a:lnTo>
                <a:lnTo>
                  <a:pt x="0" y="0"/>
                </a:lnTo>
                <a:lnTo>
                  <a:pt x="0" y="28194"/>
                </a:lnTo>
                <a:lnTo>
                  <a:pt x="9143" y="2819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8194"/>
                </a:lnTo>
                <a:lnTo>
                  <a:pt x="781050" y="28194"/>
                </a:lnTo>
                <a:close/>
              </a:path>
              <a:path w="781050" h="2857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8575">
                <a:moveTo>
                  <a:pt x="19050" y="2819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8194"/>
                </a:lnTo>
                <a:lnTo>
                  <a:pt x="19050" y="28194"/>
                </a:lnTo>
                <a:close/>
              </a:path>
              <a:path w="781050" h="2857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8575">
                <a:moveTo>
                  <a:pt x="771144" y="2819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8194"/>
                </a:lnTo>
                <a:lnTo>
                  <a:pt x="771144" y="2819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991350" y="6153150"/>
            <a:ext cx="1943100" cy="179070"/>
          </a:xfrm>
          <a:custGeom>
            <a:avLst/>
            <a:gdLst/>
            <a:ahLst/>
            <a:cxnLst/>
            <a:rect l="l" t="t" r="r" b="b"/>
            <a:pathLst>
              <a:path w="1943100" h="179070">
                <a:moveTo>
                  <a:pt x="1943100" y="179070"/>
                </a:moveTo>
                <a:lnTo>
                  <a:pt x="1943100" y="0"/>
                </a:lnTo>
                <a:lnTo>
                  <a:pt x="0" y="0"/>
                </a:lnTo>
                <a:lnTo>
                  <a:pt x="0" y="179070"/>
                </a:lnTo>
                <a:lnTo>
                  <a:pt x="19050" y="17907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179070"/>
                </a:lnTo>
                <a:lnTo>
                  <a:pt x="1943100" y="179070"/>
                </a:lnTo>
                <a:close/>
              </a:path>
              <a:path w="1943100" h="17907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179070">
                <a:moveTo>
                  <a:pt x="38100" y="17907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179070"/>
                </a:lnTo>
                <a:lnTo>
                  <a:pt x="38100" y="179070"/>
                </a:lnTo>
                <a:close/>
              </a:path>
              <a:path w="1943100" h="17907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179070">
                <a:moveTo>
                  <a:pt x="1924050" y="17907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179070"/>
                </a:lnTo>
                <a:lnTo>
                  <a:pt x="1924050" y="17907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822035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86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86255" y="5353050"/>
            <a:ext cx="781050" cy="372110"/>
          </a:xfrm>
          <a:custGeom>
            <a:avLst/>
            <a:gdLst/>
            <a:ahLst/>
            <a:cxnLst/>
            <a:rect l="l" t="t" r="r" b="b"/>
            <a:pathLst>
              <a:path w="781050" h="372110">
                <a:moveTo>
                  <a:pt x="19050" y="352805"/>
                </a:moveTo>
                <a:lnTo>
                  <a:pt x="19050" y="0"/>
                </a:lnTo>
                <a:lnTo>
                  <a:pt x="0" y="0"/>
                </a:lnTo>
                <a:lnTo>
                  <a:pt x="0" y="371855"/>
                </a:lnTo>
                <a:lnTo>
                  <a:pt x="9143" y="371855"/>
                </a:lnTo>
                <a:lnTo>
                  <a:pt x="9143" y="352805"/>
                </a:lnTo>
                <a:lnTo>
                  <a:pt x="19050" y="352805"/>
                </a:lnTo>
                <a:close/>
              </a:path>
              <a:path w="781050" h="372110">
                <a:moveTo>
                  <a:pt x="771144" y="352805"/>
                </a:moveTo>
                <a:lnTo>
                  <a:pt x="9143" y="352805"/>
                </a:lnTo>
                <a:lnTo>
                  <a:pt x="19050" y="361950"/>
                </a:lnTo>
                <a:lnTo>
                  <a:pt x="19050" y="371855"/>
                </a:lnTo>
                <a:lnTo>
                  <a:pt x="762000" y="371855"/>
                </a:lnTo>
                <a:lnTo>
                  <a:pt x="762000" y="361950"/>
                </a:lnTo>
                <a:lnTo>
                  <a:pt x="771144" y="352805"/>
                </a:lnTo>
                <a:close/>
              </a:path>
              <a:path w="781050" h="372110">
                <a:moveTo>
                  <a:pt x="19050" y="371855"/>
                </a:moveTo>
                <a:lnTo>
                  <a:pt x="19050" y="361950"/>
                </a:lnTo>
                <a:lnTo>
                  <a:pt x="9143" y="352805"/>
                </a:lnTo>
                <a:lnTo>
                  <a:pt x="9143" y="371855"/>
                </a:lnTo>
                <a:lnTo>
                  <a:pt x="19050" y="371855"/>
                </a:lnTo>
                <a:close/>
              </a:path>
              <a:path w="781050" h="372110">
                <a:moveTo>
                  <a:pt x="781050" y="37185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352805"/>
                </a:lnTo>
                <a:lnTo>
                  <a:pt x="771144" y="352805"/>
                </a:lnTo>
                <a:lnTo>
                  <a:pt x="771144" y="371855"/>
                </a:lnTo>
                <a:lnTo>
                  <a:pt x="781050" y="371855"/>
                </a:lnTo>
                <a:close/>
              </a:path>
              <a:path w="781050" h="372110">
                <a:moveTo>
                  <a:pt x="771144" y="371855"/>
                </a:moveTo>
                <a:lnTo>
                  <a:pt x="771144" y="352805"/>
                </a:lnTo>
                <a:lnTo>
                  <a:pt x="762000" y="361950"/>
                </a:lnTo>
                <a:lnTo>
                  <a:pt x="762000" y="371855"/>
                </a:lnTo>
                <a:lnTo>
                  <a:pt x="771144" y="37185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916833" y="4494527"/>
            <a:ext cx="1614170" cy="1567815"/>
          </a:xfrm>
          <a:prstGeom prst="rect">
            <a:avLst/>
          </a:prstGeom>
        </p:spPr>
        <p:txBody>
          <a:bodyPr wrap="square" lIns="0" tIns="2635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75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  <a:p>
            <a:pPr algn="ctr" marL="624840" marR="711835">
              <a:lnSpc>
                <a:spcPct val="125000"/>
              </a:lnSpc>
              <a:spcBef>
                <a:spcPts val="80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s5  s2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72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890264" y="5667247"/>
            <a:ext cx="14414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991350" y="6332220"/>
            <a:ext cx="1943100" cy="316230"/>
          </a:xfrm>
          <a:custGeom>
            <a:avLst/>
            <a:gdLst/>
            <a:ahLst/>
            <a:cxnLst/>
            <a:rect l="l" t="t" r="r" b="b"/>
            <a:pathLst>
              <a:path w="1943100" h="316229">
                <a:moveTo>
                  <a:pt x="38100" y="278130"/>
                </a:moveTo>
                <a:lnTo>
                  <a:pt x="38100" y="0"/>
                </a:lnTo>
                <a:lnTo>
                  <a:pt x="0" y="0"/>
                </a:lnTo>
                <a:lnTo>
                  <a:pt x="0" y="316230"/>
                </a:lnTo>
                <a:lnTo>
                  <a:pt x="19050" y="316230"/>
                </a:lnTo>
                <a:lnTo>
                  <a:pt x="19050" y="278130"/>
                </a:lnTo>
                <a:lnTo>
                  <a:pt x="38100" y="278130"/>
                </a:lnTo>
                <a:close/>
              </a:path>
              <a:path w="1943100" h="316229">
                <a:moveTo>
                  <a:pt x="1924050" y="278130"/>
                </a:moveTo>
                <a:lnTo>
                  <a:pt x="19050" y="278130"/>
                </a:lnTo>
                <a:lnTo>
                  <a:pt x="38100" y="297180"/>
                </a:lnTo>
                <a:lnTo>
                  <a:pt x="38100" y="316230"/>
                </a:lnTo>
                <a:lnTo>
                  <a:pt x="1905000" y="316230"/>
                </a:lnTo>
                <a:lnTo>
                  <a:pt x="1905000" y="297180"/>
                </a:lnTo>
                <a:lnTo>
                  <a:pt x="1924050" y="278130"/>
                </a:lnTo>
                <a:close/>
              </a:path>
              <a:path w="1943100" h="316229">
                <a:moveTo>
                  <a:pt x="38100" y="316230"/>
                </a:moveTo>
                <a:lnTo>
                  <a:pt x="38100" y="297180"/>
                </a:lnTo>
                <a:lnTo>
                  <a:pt x="19050" y="278130"/>
                </a:lnTo>
                <a:lnTo>
                  <a:pt x="19050" y="316230"/>
                </a:lnTo>
                <a:lnTo>
                  <a:pt x="38100" y="316230"/>
                </a:lnTo>
                <a:close/>
              </a:path>
              <a:path w="1943100" h="316229">
                <a:moveTo>
                  <a:pt x="1943100" y="316230"/>
                </a:moveTo>
                <a:lnTo>
                  <a:pt x="1943100" y="0"/>
                </a:lnTo>
                <a:lnTo>
                  <a:pt x="1905000" y="0"/>
                </a:lnTo>
                <a:lnTo>
                  <a:pt x="1905000" y="278130"/>
                </a:lnTo>
                <a:lnTo>
                  <a:pt x="1924050" y="278130"/>
                </a:lnTo>
                <a:lnTo>
                  <a:pt x="1924050" y="316230"/>
                </a:lnTo>
                <a:lnTo>
                  <a:pt x="1943100" y="316230"/>
                </a:lnTo>
                <a:close/>
              </a:path>
              <a:path w="1943100" h="316229">
                <a:moveTo>
                  <a:pt x="1924050" y="316230"/>
                </a:moveTo>
                <a:lnTo>
                  <a:pt x="1924050" y="278130"/>
                </a:lnTo>
                <a:lnTo>
                  <a:pt x="1905000" y="297180"/>
                </a:lnTo>
                <a:lnTo>
                  <a:pt x="1905000" y="316230"/>
                </a:lnTo>
                <a:lnTo>
                  <a:pt x="1924050" y="31623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90264" y="6086994"/>
            <a:ext cx="144145" cy="800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975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3180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29588" y="6137053"/>
            <a:ext cx="294640" cy="69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089140" y="6151832"/>
            <a:ext cx="549910" cy="382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788633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156658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460642" y="6167744"/>
            <a:ext cx="39179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44800" y="891794"/>
            <a:ext cx="43675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One: </a:t>
            </a:r>
            <a:r>
              <a:rPr dirty="0" spc="-30"/>
              <a:t>Pop</a:t>
            </a:r>
            <a:r>
              <a:rPr dirty="0" spc="-40"/>
              <a:t> </a:t>
            </a:r>
            <a:r>
              <a:rPr dirty="0" spc="-10"/>
              <a:t>Stacks</a:t>
            </a:r>
          </a:p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29228" y="3881628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60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800" y="9906"/>
                </a:lnTo>
                <a:lnTo>
                  <a:pt x="1447800" y="4572"/>
                </a:lnTo>
                <a:lnTo>
                  <a:pt x="1452372" y="9906"/>
                </a:lnTo>
                <a:lnTo>
                  <a:pt x="1452372" y="314706"/>
                </a:lnTo>
                <a:lnTo>
                  <a:pt x="1457705" y="314706"/>
                </a:lnTo>
                <a:close/>
              </a:path>
              <a:path w="1457960" h="3149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60" h="314960">
                <a:moveTo>
                  <a:pt x="9906" y="30480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800" y="314706"/>
                </a:lnTo>
                <a:lnTo>
                  <a:pt x="1447800" y="309372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60" h="314960">
                <a:moveTo>
                  <a:pt x="1452372" y="9906"/>
                </a:moveTo>
                <a:lnTo>
                  <a:pt x="1447800" y="4572"/>
                </a:lnTo>
                <a:lnTo>
                  <a:pt x="1447800" y="9906"/>
                </a:lnTo>
                <a:lnTo>
                  <a:pt x="1452372" y="9906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1452372" y="9906"/>
                </a:lnTo>
                <a:lnTo>
                  <a:pt x="1447800" y="9906"/>
                </a:lnTo>
                <a:lnTo>
                  <a:pt x="1447800" y="304800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1452372" y="314706"/>
                </a:moveTo>
                <a:lnTo>
                  <a:pt x="1452372" y="304800"/>
                </a:lnTo>
                <a:lnTo>
                  <a:pt x="1447800" y="309372"/>
                </a:lnTo>
                <a:lnTo>
                  <a:pt x="1447800" y="314706"/>
                </a:lnTo>
                <a:lnTo>
                  <a:pt x="1452372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86255" y="5324855"/>
            <a:ext cx="781050" cy="28575"/>
          </a:xfrm>
          <a:custGeom>
            <a:avLst/>
            <a:gdLst/>
            <a:ahLst/>
            <a:cxnLst/>
            <a:rect l="l" t="t" r="r" b="b"/>
            <a:pathLst>
              <a:path w="781050" h="28575">
                <a:moveTo>
                  <a:pt x="781050" y="28194"/>
                </a:moveTo>
                <a:lnTo>
                  <a:pt x="781050" y="0"/>
                </a:lnTo>
                <a:lnTo>
                  <a:pt x="0" y="0"/>
                </a:lnTo>
                <a:lnTo>
                  <a:pt x="0" y="28194"/>
                </a:lnTo>
                <a:lnTo>
                  <a:pt x="9143" y="2819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8194"/>
                </a:lnTo>
                <a:lnTo>
                  <a:pt x="781050" y="28194"/>
                </a:lnTo>
                <a:close/>
              </a:path>
              <a:path w="781050" h="2857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8575">
                <a:moveTo>
                  <a:pt x="19050" y="2819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8194"/>
                </a:lnTo>
                <a:lnTo>
                  <a:pt x="19050" y="28194"/>
                </a:lnTo>
                <a:close/>
              </a:path>
              <a:path w="781050" h="2857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8575">
                <a:moveTo>
                  <a:pt x="771144" y="2819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8194"/>
                </a:lnTo>
                <a:lnTo>
                  <a:pt x="771144" y="2819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991350" y="6153150"/>
            <a:ext cx="1943100" cy="179070"/>
          </a:xfrm>
          <a:custGeom>
            <a:avLst/>
            <a:gdLst/>
            <a:ahLst/>
            <a:cxnLst/>
            <a:rect l="l" t="t" r="r" b="b"/>
            <a:pathLst>
              <a:path w="1943100" h="179070">
                <a:moveTo>
                  <a:pt x="1943100" y="179070"/>
                </a:moveTo>
                <a:lnTo>
                  <a:pt x="1943100" y="0"/>
                </a:lnTo>
                <a:lnTo>
                  <a:pt x="0" y="0"/>
                </a:lnTo>
                <a:lnTo>
                  <a:pt x="0" y="179070"/>
                </a:lnTo>
                <a:lnTo>
                  <a:pt x="19050" y="17907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179070"/>
                </a:lnTo>
                <a:lnTo>
                  <a:pt x="1943100" y="179070"/>
                </a:lnTo>
                <a:close/>
              </a:path>
              <a:path w="1943100" h="17907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179070">
                <a:moveTo>
                  <a:pt x="38100" y="17907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179070"/>
                </a:lnTo>
                <a:lnTo>
                  <a:pt x="38100" y="179070"/>
                </a:lnTo>
                <a:close/>
              </a:path>
              <a:path w="1943100" h="17907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179070">
                <a:moveTo>
                  <a:pt x="1924050" y="17907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179070"/>
                </a:lnTo>
                <a:lnTo>
                  <a:pt x="1924050" y="17907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822035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86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86255" y="5353050"/>
            <a:ext cx="781050" cy="372110"/>
          </a:xfrm>
          <a:custGeom>
            <a:avLst/>
            <a:gdLst/>
            <a:ahLst/>
            <a:cxnLst/>
            <a:rect l="l" t="t" r="r" b="b"/>
            <a:pathLst>
              <a:path w="781050" h="372110">
                <a:moveTo>
                  <a:pt x="19050" y="352805"/>
                </a:moveTo>
                <a:lnTo>
                  <a:pt x="19050" y="0"/>
                </a:lnTo>
                <a:lnTo>
                  <a:pt x="0" y="0"/>
                </a:lnTo>
                <a:lnTo>
                  <a:pt x="0" y="371855"/>
                </a:lnTo>
                <a:lnTo>
                  <a:pt x="9143" y="371855"/>
                </a:lnTo>
                <a:lnTo>
                  <a:pt x="9143" y="352805"/>
                </a:lnTo>
                <a:lnTo>
                  <a:pt x="19050" y="352805"/>
                </a:lnTo>
                <a:close/>
              </a:path>
              <a:path w="781050" h="372110">
                <a:moveTo>
                  <a:pt x="771144" y="352805"/>
                </a:moveTo>
                <a:lnTo>
                  <a:pt x="9143" y="352805"/>
                </a:lnTo>
                <a:lnTo>
                  <a:pt x="19050" y="361950"/>
                </a:lnTo>
                <a:lnTo>
                  <a:pt x="19050" y="371855"/>
                </a:lnTo>
                <a:lnTo>
                  <a:pt x="762000" y="371855"/>
                </a:lnTo>
                <a:lnTo>
                  <a:pt x="762000" y="361950"/>
                </a:lnTo>
                <a:lnTo>
                  <a:pt x="771144" y="352805"/>
                </a:lnTo>
                <a:close/>
              </a:path>
              <a:path w="781050" h="372110">
                <a:moveTo>
                  <a:pt x="19050" y="371855"/>
                </a:moveTo>
                <a:lnTo>
                  <a:pt x="19050" y="361950"/>
                </a:lnTo>
                <a:lnTo>
                  <a:pt x="9143" y="352805"/>
                </a:lnTo>
                <a:lnTo>
                  <a:pt x="9143" y="371855"/>
                </a:lnTo>
                <a:lnTo>
                  <a:pt x="19050" y="371855"/>
                </a:lnTo>
                <a:close/>
              </a:path>
              <a:path w="781050" h="372110">
                <a:moveTo>
                  <a:pt x="781050" y="37185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352805"/>
                </a:lnTo>
                <a:lnTo>
                  <a:pt x="771144" y="352805"/>
                </a:lnTo>
                <a:lnTo>
                  <a:pt x="771144" y="371855"/>
                </a:lnTo>
                <a:lnTo>
                  <a:pt x="781050" y="371855"/>
                </a:lnTo>
                <a:close/>
              </a:path>
              <a:path w="781050" h="372110">
                <a:moveTo>
                  <a:pt x="771144" y="371855"/>
                </a:moveTo>
                <a:lnTo>
                  <a:pt x="771144" y="352805"/>
                </a:lnTo>
                <a:lnTo>
                  <a:pt x="762000" y="361950"/>
                </a:lnTo>
                <a:lnTo>
                  <a:pt x="762000" y="371855"/>
                </a:lnTo>
                <a:lnTo>
                  <a:pt x="771144" y="37185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916833" y="4494527"/>
            <a:ext cx="1614170" cy="1567815"/>
          </a:xfrm>
          <a:prstGeom prst="rect">
            <a:avLst/>
          </a:prstGeom>
        </p:spPr>
        <p:txBody>
          <a:bodyPr wrap="square" lIns="0" tIns="2635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75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  <a:p>
            <a:pPr algn="ctr" marL="624840" marR="711835">
              <a:lnSpc>
                <a:spcPct val="125000"/>
              </a:lnSpc>
              <a:spcBef>
                <a:spcPts val="80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s5  s2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72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890264" y="5667247"/>
            <a:ext cx="14414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991350" y="6332220"/>
            <a:ext cx="1943100" cy="316230"/>
          </a:xfrm>
          <a:custGeom>
            <a:avLst/>
            <a:gdLst/>
            <a:ahLst/>
            <a:cxnLst/>
            <a:rect l="l" t="t" r="r" b="b"/>
            <a:pathLst>
              <a:path w="1943100" h="316229">
                <a:moveTo>
                  <a:pt x="38100" y="278130"/>
                </a:moveTo>
                <a:lnTo>
                  <a:pt x="38100" y="0"/>
                </a:lnTo>
                <a:lnTo>
                  <a:pt x="0" y="0"/>
                </a:lnTo>
                <a:lnTo>
                  <a:pt x="0" y="316230"/>
                </a:lnTo>
                <a:lnTo>
                  <a:pt x="19050" y="316230"/>
                </a:lnTo>
                <a:lnTo>
                  <a:pt x="19050" y="278130"/>
                </a:lnTo>
                <a:lnTo>
                  <a:pt x="38100" y="278130"/>
                </a:lnTo>
                <a:close/>
              </a:path>
              <a:path w="1943100" h="316229">
                <a:moveTo>
                  <a:pt x="1924050" y="278130"/>
                </a:moveTo>
                <a:lnTo>
                  <a:pt x="19050" y="278130"/>
                </a:lnTo>
                <a:lnTo>
                  <a:pt x="38100" y="297180"/>
                </a:lnTo>
                <a:lnTo>
                  <a:pt x="38100" y="316230"/>
                </a:lnTo>
                <a:lnTo>
                  <a:pt x="1905000" y="316230"/>
                </a:lnTo>
                <a:lnTo>
                  <a:pt x="1905000" y="297180"/>
                </a:lnTo>
                <a:lnTo>
                  <a:pt x="1924050" y="278130"/>
                </a:lnTo>
                <a:close/>
              </a:path>
              <a:path w="1943100" h="316229">
                <a:moveTo>
                  <a:pt x="38100" y="316230"/>
                </a:moveTo>
                <a:lnTo>
                  <a:pt x="38100" y="297180"/>
                </a:lnTo>
                <a:lnTo>
                  <a:pt x="19050" y="278130"/>
                </a:lnTo>
                <a:lnTo>
                  <a:pt x="19050" y="316230"/>
                </a:lnTo>
                <a:lnTo>
                  <a:pt x="38100" y="316230"/>
                </a:lnTo>
                <a:close/>
              </a:path>
              <a:path w="1943100" h="316229">
                <a:moveTo>
                  <a:pt x="1943100" y="316230"/>
                </a:moveTo>
                <a:lnTo>
                  <a:pt x="1943100" y="0"/>
                </a:lnTo>
                <a:lnTo>
                  <a:pt x="1905000" y="0"/>
                </a:lnTo>
                <a:lnTo>
                  <a:pt x="1905000" y="278130"/>
                </a:lnTo>
                <a:lnTo>
                  <a:pt x="1924050" y="278130"/>
                </a:lnTo>
                <a:lnTo>
                  <a:pt x="1924050" y="316230"/>
                </a:lnTo>
                <a:lnTo>
                  <a:pt x="1943100" y="316230"/>
                </a:lnTo>
                <a:close/>
              </a:path>
              <a:path w="1943100" h="316229">
                <a:moveTo>
                  <a:pt x="1924050" y="316230"/>
                </a:moveTo>
                <a:lnTo>
                  <a:pt x="1924050" y="278130"/>
                </a:lnTo>
                <a:lnTo>
                  <a:pt x="1905000" y="297180"/>
                </a:lnTo>
                <a:lnTo>
                  <a:pt x="1905000" y="316230"/>
                </a:lnTo>
                <a:lnTo>
                  <a:pt x="1924050" y="31623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90264" y="6086994"/>
            <a:ext cx="144145" cy="800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975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3180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29588" y="6137053"/>
            <a:ext cx="294640" cy="69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089140" y="6151832"/>
            <a:ext cx="549910" cy="382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788633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156658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460642" y="6167744"/>
            <a:ext cx="39179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44800" y="891794"/>
            <a:ext cx="43675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One: </a:t>
            </a:r>
            <a:r>
              <a:rPr dirty="0" spc="-30"/>
              <a:t>Pop</a:t>
            </a:r>
            <a:r>
              <a:rPr dirty="0" spc="-40"/>
              <a:t> </a:t>
            </a:r>
            <a:r>
              <a:rPr dirty="0" spc="-10"/>
              <a:t>Stacks</a:t>
            </a:r>
          </a:p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29228" y="3881628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60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800" y="9906"/>
                </a:lnTo>
                <a:lnTo>
                  <a:pt x="1447800" y="4572"/>
                </a:lnTo>
                <a:lnTo>
                  <a:pt x="1452372" y="9906"/>
                </a:lnTo>
                <a:lnTo>
                  <a:pt x="1452372" y="314706"/>
                </a:lnTo>
                <a:lnTo>
                  <a:pt x="1457705" y="314706"/>
                </a:lnTo>
                <a:close/>
              </a:path>
              <a:path w="1457960" h="3149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60" h="314960">
                <a:moveTo>
                  <a:pt x="9906" y="30480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800" y="314706"/>
                </a:lnTo>
                <a:lnTo>
                  <a:pt x="1447800" y="309372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60" h="314960">
                <a:moveTo>
                  <a:pt x="1452372" y="9906"/>
                </a:moveTo>
                <a:lnTo>
                  <a:pt x="1447800" y="4572"/>
                </a:lnTo>
                <a:lnTo>
                  <a:pt x="1447800" y="9906"/>
                </a:lnTo>
                <a:lnTo>
                  <a:pt x="1452372" y="9906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1452372" y="9906"/>
                </a:lnTo>
                <a:lnTo>
                  <a:pt x="1447800" y="9906"/>
                </a:lnTo>
                <a:lnTo>
                  <a:pt x="1447800" y="304800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1452372" y="314706"/>
                </a:moveTo>
                <a:lnTo>
                  <a:pt x="1452372" y="304800"/>
                </a:lnTo>
                <a:lnTo>
                  <a:pt x="1447800" y="309372"/>
                </a:lnTo>
                <a:lnTo>
                  <a:pt x="1447800" y="314706"/>
                </a:lnTo>
                <a:lnTo>
                  <a:pt x="1452372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991350" y="6153150"/>
            <a:ext cx="1943100" cy="179070"/>
          </a:xfrm>
          <a:custGeom>
            <a:avLst/>
            <a:gdLst/>
            <a:ahLst/>
            <a:cxnLst/>
            <a:rect l="l" t="t" r="r" b="b"/>
            <a:pathLst>
              <a:path w="1943100" h="179070">
                <a:moveTo>
                  <a:pt x="1943100" y="179070"/>
                </a:moveTo>
                <a:lnTo>
                  <a:pt x="1943100" y="0"/>
                </a:lnTo>
                <a:lnTo>
                  <a:pt x="0" y="0"/>
                </a:lnTo>
                <a:lnTo>
                  <a:pt x="0" y="179070"/>
                </a:lnTo>
                <a:lnTo>
                  <a:pt x="19050" y="17907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179070"/>
                </a:lnTo>
                <a:lnTo>
                  <a:pt x="1943100" y="179070"/>
                </a:lnTo>
                <a:close/>
              </a:path>
              <a:path w="1943100" h="17907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179070">
                <a:moveTo>
                  <a:pt x="38100" y="17907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179070"/>
                </a:lnTo>
                <a:lnTo>
                  <a:pt x="38100" y="179070"/>
                </a:lnTo>
                <a:close/>
              </a:path>
              <a:path w="1943100" h="17907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179070">
                <a:moveTo>
                  <a:pt x="1924050" y="17907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179070"/>
                </a:lnTo>
                <a:lnTo>
                  <a:pt x="1924050" y="17907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991350" y="6332220"/>
            <a:ext cx="1943100" cy="316230"/>
          </a:xfrm>
          <a:custGeom>
            <a:avLst/>
            <a:gdLst/>
            <a:ahLst/>
            <a:cxnLst/>
            <a:rect l="l" t="t" r="r" b="b"/>
            <a:pathLst>
              <a:path w="1943100" h="316229">
                <a:moveTo>
                  <a:pt x="38100" y="278130"/>
                </a:moveTo>
                <a:lnTo>
                  <a:pt x="38100" y="0"/>
                </a:lnTo>
                <a:lnTo>
                  <a:pt x="0" y="0"/>
                </a:lnTo>
                <a:lnTo>
                  <a:pt x="0" y="316230"/>
                </a:lnTo>
                <a:lnTo>
                  <a:pt x="19050" y="316230"/>
                </a:lnTo>
                <a:lnTo>
                  <a:pt x="19050" y="278130"/>
                </a:lnTo>
                <a:lnTo>
                  <a:pt x="38100" y="278130"/>
                </a:lnTo>
                <a:close/>
              </a:path>
              <a:path w="1943100" h="316229">
                <a:moveTo>
                  <a:pt x="1924050" y="278130"/>
                </a:moveTo>
                <a:lnTo>
                  <a:pt x="19050" y="278130"/>
                </a:lnTo>
                <a:lnTo>
                  <a:pt x="38100" y="297180"/>
                </a:lnTo>
                <a:lnTo>
                  <a:pt x="38100" y="316230"/>
                </a:lnTo>
                <a:lnTo>
                  <a:pt x="1905000" y="316230"/>
                </a:lnTo>
                <a:lnTo>
                  <a:pt x="1905000" y="297180"/>
                </a:lnTo>
                <a:lnTo>
                  <a:pt x="1924050" y="278130"/>
                </a:lnTo>
                <a:close/>
              </a:path>
              <a:path w="1943100" h="316229">
                <a:moveTo>
                  <a:pt x="38100" y="316230"/>
                </a:moveTo>
                <a:lnTo>
                  <a:pt x="38100" y="297180"/>
                </a:lnTo>
                <a:lnTo>
                  <a:pt x="19050" y="278130"/>
                </a:lnTo>
                <a:lnTo>
                  <a:pt x="19050" y="316230"/>
                </a:lnTo>
                <a:lnTo>
                  <a:pt x="38100" y="316230"/>
                </a:lnTo>
                <a:close/>
              </a:path>
              <a:path w="1943100" h="316229">
                <a:moveTo>
                  <a:pt x="1943100" y="316230"/>
                </a:moveTo>
                <a:lnTo>
                  <a:pt x="1943100" y="0"/>
                </a:lnTo>
                <a:lnTo>
                  <a:pt x="1905000" y="0"/>
                </a:lnTo>
                <a:lnTo>
                  <a:pt x="1905000" y="278130"/>
                </a:lnTo>
                <a:lnTo>
                  <a:pt x="1924050" y="278130"/>
                </a:lnTo>
                <a:lnTo>
                  <a:pt x="1924050" y="316230"/>
                </a:lnTo>
                <a:lnTo>
                  <a:pt x="1943100" y="316230"/>
                </a:lnTo>
                <a:close/>
              </a:path>
              <a:path w="1943100" h="316229">
                <a:moveTo>
                  <a:pt x="1924050" y="316230"/>
                </a:moveTo>
                <a:lnTo>
                  <a:pt x="1924050" y="278130"/>
                </a:lnTo>
                <a:lnTo>
                  <a:pt x="1905000" y="297180"/>
                </a:lnTo>
                <a:lnTo>
                  <a:pt x="1905000" y="316230"/>
                </a:lnTo>
                <a:lnTo>
                  <a:pt x="1924050" y="31623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29588" y="6137053"/>
            <a:ext cx="294640" cy="69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89140" y="6151832"/>
            <a:ext cx="549910" cy="382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788633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156658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460642" y="6167744"/>
            <a:ext cx="39179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90264" y="6467994"/>
            <a:ext cx="144145" cy="4197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155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00200" y="4038600"/>
            <a:ext cx="225425" cy="335280"/>
          </a:xfrm>
          <a:custGeom>
            <a:avLst/>
            <a:gdLst/>
            <a:ahLst/>
            <a:cxnLst/>
            <a:rect l="l" t="t" r="r" b="b"/>
            <a:pathLst>
              <a:path w="225425" h="335279">
                <a:moveTo>
                  <a:pt x="126492" y="22098"/>
                </a:moveTo>
                <a:lnTo>
                  <a:pt x="0" y="0"/>
                </a:lnTo>
                <a:lnTo>
                  <a:pt x="57912" y="114300"/>
                </a:lnTo>
                <a:lnTo>
                  <a:pt x="64770" y="105079"/>
                </a:lnTo>
                <a:lnTo>
                  <a:pt x="64770" y="71627"/>
                </a:lnTo>
                <a:lnTo>
                  <a:pt x="89154" y="42672"/>
                </a:lnTo>
                <a:lnTo>
                  <a:pt x="102715" y="54063"/>
                </a:lnTo>
                <a:lnTo>
                  <a:pt x="126492" y="22098"/>
                </a:lnTo>
                <a:close/>
              </a:path>
              <a:path w="225425" h="335279">
                <a:moveTo>
                  <a:pt x="102715" y="54063"/>
                </a:moveTo>
                <a:lnTo>
                  <a:pt x="89154" y="42672"/>
                </a:lnTo>
                <a:lnTo>
                  <a:pt x="64770" y="71627"/>
                </a:lnTo>
                <a:lnTo>
                  <a:pt x="79248" y="84296"/>
                </a:lnTo>
                <a:lnTo>
                  <a:pt x="79248" y="83058"/>
                </a:lnTo>
                <a:lnTo>
                  <a:pt x="80252" y="84263"/>
                </a:lnTo>
                <a:lnTo>
                  <a:pt x="102715" y="54063"/>
                </a:lnTo>
                <a:close/>
              </a:path>
              <a:path w="225425" h="335279">
                <a:moveTo>
                  <a:pt x="79842" y="84816"/>
                </a:moveTo>
                <a:lnTo>
                  <a:pt x="64770" y="71627"/>
                </a:lnTo>
                <a:lnTo>
                  <a:pt x="64770" y="105079"/>
                </a:lnTo>
                <a:lnTo>
                  <a:pt x="79842" y="84816"/>
                </a:lnTo>
                <a:close/>
              </a:path>
              <a:path w="225425" h="335279">
                <a:moveTo>
                  <a:pt x="80252" y="84263"/>
                </a:moveTo>
                <a:lnTo>
                  <a:pt x="79248" y="83058"/>
                </a:lnTo>
                <a:lnTo>
                  <a:pt x="80078" y="84498"/>
                </a:lnTo>
                <a:lnTo>
                  <a:pt x="80252" y="84263"/>
                </a:lnTo>
                <a:close/>
              </a:path>
              <a:path w="225425" h="335279">
                <a:moveTo>
                  <a:pt x="80078" y="84498"/>
                </a:moveTo>
                <a:lnTo>
                  <a:pt x="79248" y="83058"/>
                </a:lnTo>
                <a:lnTo>
                  <a:pt x="79248" y="84296"/>
                </a:lnTo>
                <a:lnTo>
                  <a:pt x="79842" y="84816"/>
                </a:lnTo>
                <a:lnTo>
                  <a:pt x="80078" y="84498"/>
                </a:lnTo>
                <a:close/>
              </a:path>
              <a:path w="225425" h="335279">
                <a:moveTo>
                  <a:pt x="80689" y="85557"/>
                </a:moveTo>
                <a:lnTo>
                  <a:pt x="80078" y="84498"/>
                </a:lnTo>
                <a:lnTo>
                  <a:pt x="79842" y="84816"/>
                </a:lnTo>
                <a:lnTo>
                  <a:pt x="80689" y="85557"/>
                </a:lnTo>
                <a:close/>
              </a:path>
              <a:path w="225425" h="335279">
                <a:moveTo>
                  <a:pt x="83058" y="87629"/>
                </a:moveTo>
                <a:lnTo>
                  <a:pt x="80252" y="84263"/>
                </a:lnTo>
                <a:lnTo>
                  <a:pt x="80078" y="84498"/>
                </a:lnTo>
                <a:lnTo>
                  <a:pt x="80689" y="85557"/>
                </a:lnTo>
                <a:lnTo>
                  <a:pt x="83058" y="87629"/>
                </a:lnTo>
                <a:close/>
              </a:path>
              <a:path w="225425" h="335279">
                <a:moveTo>
                  <a:pt x="224980" y="335279"/>
                </a:moveTo>
                <a:lnTo>
                  <a:pt x="213331" y="296613"/>
                </a:lnTo>
                <a:lnTo>
                  <a:pt x="196603" y="246502"/>
                </a:lnTo>
                <a:lnTo>
                  <a:pt x="178262" y="197532"/>
                </a:lnTo>
                <a:lnTo>
                  <a:pt x="158152" y="150281"/>
                </a:lnTo>
                <a:lnTo>
                  <a:pt x="136120" y="105326"/>
                </a:lnTo>
                <a:lnTo>
                  <a:pt x="112014" y="63246"/>
                </a:lnTo>
                <a:lnTo>
                  <a:pt x="102715" y="54063"/>
                </a:lnTo>
                <a:lnTo>
                  <a:pt x="80252" y="84263"/>
                </a:lnTo>
                <a:lnTo>
                  <a:pt x="83058" y="87629"/>
                </a:lnTo>
                <a:lnTo>
                  <a:pt x="83058" y="89664"/>
                </a:lnTo>
                <a:lnTo>
                  <a:pt x="122913" y="164829"/>
                </a:lnTo>
                <a:lnTo>
                  <a:pt x="142070" y="209415"/>
                </a:lnTo>
                <a:lnTo>
                  <a:pt x="159619" y="255780"/>
                </a:lnTo>
                <a:lnTo>
                  <a:pt x="175691" y="303406"/>
                </a:lnTo>
                <a:lnTo>
                  <a:pt x="185393" y="335279"/>
                </a:lnTo>
                <a:lnTo>
                  <a:pt x="224980" y="335279"/>
                </a:lnTo>
                <a:close/>
              </a:path>
              <a:path w="225425" h="335279">
                <a:moveTo>
                  <a:pt x="83058" y="89664"/>
                </a:moveTo>
                <a:lnTo>
                  <a:pt x="83058" y="87629"/>
                </a:lnTo>
                <a:lnTo>
                  <a:pt x="80689" y="85557"/>
                </a:lnTo>
                <a:lnTo>
                  <a:pt x="83058" y="89664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03504" y="3803903"/>
            <a:ext cx="1003935" cy="479425"/>
          </a:xfrm>
          <a:custGeom>
            <a:avLst/>
            <a:gdLst/>
            <a:ahLst/>
            <a:cxnLst/>
            <a:rect l="l" t="t" r="r" b="b"/>
            <a:pathLst>
              <a:path w="1003935" h="479425">
                <a:moveTo>
                  <a:pt x="1003553" y="479298"/>
                </a:moveTo>
                <a:lnTo>
                  <a:pt x="1003553" y="0"/>
                </a:lnTo>
                <a:lnTo>
                  <a:pt x="0" y="0"/>
                </a:lnTo>
                <a:lnTo>
                  <a:pt x="0" y="479298"/>
                </a:lnTo>
                <a:lnTo>
                  <a:pt x="6095" y="479298"/>
                </a:lnTo>
                <a:lnTo>
                  <a:pt x="6095" y="12954"/>
                </a:lnTo>
                <a:lnTo>
                  <a:pt x="12953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479298"/>
                </a:lnTo>
                <a:lnTo>
                  <a:pt x="1003553" y="479298"/>
                </a:lnTo>
                <a:close/>
              </a:path>
              <a:path w="1003935" h="479425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479425">
                <a:moveTo>
                  <a:pt x="12953" y="46710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467106"/>
                </a:lnTo>
                <a:lnTo>
                  <a:pt x="12953" y="467106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6095" y="467106"/>
                </a:lnTo>
                <a:lnTo>
                  <a:pt x="12953" y="473201"/>
                </a:lnTo>
                <a:lnTo>
                  <a:pt x="12953" y="479298"/>
                </a:lnTo>
                <a:lnTo>
                  <a:pt x="990599" y="479298"/>
                </a:lnTo>
                <a:lnTo>
                  <a:pt x="990599" y="473201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12953" y="479298"/>
                </a:moveTo>
                <a:lnTo>
                  <a:pt x="12953" y="473201"/>
                </a:lnTo>
                <a:lnTo>
                  <a:pt x="6095" y="467106"/>
                </a:lnTo>
                <a:lnTo>
                  <a:pt x="6095" y="479298"/>
                </a:lnTo>
                <a:lnTo>
                  <a:pt x="12953" y="479298"/>
                </a:lnTo>
                <a:close/>
              </a:path>
              <a:path w="1003935" h="479425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5" h="479425">
                <a:moveTo>
                  <a:pt x="996695" y="46710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467106"/>
                </a:lnTo>
                <a:lnTo>
                  <a:pt x="996695" y="467106"/>
                </a:lnTo>
                <a:close/>
              </a:path>
              <a:path w="1003935" h="479425">
                <a:moveTo>
                  <a:pt x="996695" y="479298"/>
                </a:moveTo>
                <a:lnTo>
                  <a:pt x="996695" y="467106"/>
                </a:lnTo>
                <a:lnTo>
                  <a:pt x="990599" y="473201"/>
                </a:lnTo>
                <a:lnTo>
                  <a:pt x="990599" y="479298"/>
                </a:lnTo>
                <a:lnTo>
                  <a:pt x="996695" y="47929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20927" y="38323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74256" y="1571803"/>
            <a:ext cx="2571115" cy="221996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2860">
              <a:lnSpc>
                <a:spcPct val="114300"/>
              </a:lnSpc>
              <a:tabLst>
                <a:tab pos="1863725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9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864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73693" y="3810301"/>
            <a:ext cx="970915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85593" y="4373879"/>
            <a:ext cx="207645" cy="979169"/>
          </a:xfrm>
          <a:custGeom>
            <a:avLst/>
            <a:gdLst/>
            <a:ahLst/>
            <a:cxnLst/>
            <a:rect l="l" t="t" r="r" b="b"/>
            <a:pathLst>
              <a:path w="207644" h="979170">
                <a:moveTo>
                  <a:pt x="207624" y="979170"/>
                </a:moveTo>
                <a:lnTo>
                  <a:pt x="200485" y="904652"/>
                </a:lnTo>
                <a:lnTo>
                  <a:pt x="189557" y="803696"/>
                </a:lnTo>
                <a:lnTo>
                  <a:pt x="177223" y="703069"/>
                </a:lnTo>
                <a:lnTo>
                  <a:pt x="163434" y="602883"/>
                </a:lnTo>
                <a:lnTo>
                  <a:pt x="148140" y="503250"/>
                </a:lnTo>
                <a:lnTo>
                  <a:pt x="131292" y="404282"/>
                </a:lnTo>
                <a:lnTo>
                  <a:pt x="112841" y="306090"/>
                </a:lnTo>
                <a:lnTo>
                  <a:pt x="92736" y="208787"/>
                </a:lnTo>
                <a:lnTo>
                  <a:pt x="69970" y="112736"/>
                </a:lnTo>
                <a:lnTo>
                  <a:pt x="57164" y="62668"/>
                </a:lnTo>
                <a:lnTo>
                  <a:pt x="43204" y="12007"/>
                </a:lnTo>
                <a:lnTo>
                  <a:pt x="39587" y="0"/>
                </a:lnTo>
                <a:lnTo>
                  <a:pt x="0" y="0"/>
                </a:lnTo>
                <a:lnTo>
                  <a:pt x="5021" y="16498"/>
                </a:lnTo>
                <a:lnTo>
                  <a:pt x="18530" y="65098"/>
                </a:lnTo>
                <a:lnTo>
                  <a:pt x="30952" y="113411"/>
                </a:lnTo>
                <a:lnTo>
                  <a:pt x="42421" y="160920"/>
                </a:lnTo>
                <a:lnTo>
                  <a:pt x="63018" y="251460"/>
                </a:lnTo>
                <a:lnTo>
                  <a:pt x="82493" y="349876"/>
                </a:lnTo>
                <a:lnTo>
                  <a:pt x="100339" y="448984"/>
                </a:lnTo>
                <a:lnTo>
                  <a:pt x="116603" y="548698"/>
                </a:lnTo>
                <a:lnTo>
                  <a:pt x="131333" y="648931"/>
                </a:lnTo>
                <a:lnTo>
                  <a:pt x="144575" y="749596"/>
                </a:lnTo>
                <a:lnTo>
                  <a:pt x="156376" y="850607"/>
                </a:lnTo>
                <a:lnTo>
                  <a:pt x="166784" y="951877"/>
                </a:lnTo>
                <a:lnTo>
                  <a:pt x="169311" y="979170"/>
                </a:lnTo>
                <a:lnTo>
                  <a:pt x="207624" y="97917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17981" y="4799076"/>
            <a:ext cx="579120" cy="5539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54904" y="5353050"/>
            <a:ext cx="74295" cy="782320"/>
          </a:xfrm>
          <a:custGeom>
            <a:avLst/>
            <a:gdLst/>
            <a:ahLst/>
            <a:cxnLst/>
            <a:rect l="l" t="t" r="r" b="b"/>
            <a:pathLst>
              <a:path w="74294" h="782320">
                <a:moveTo>
                  <a:pt x="74301" y="781050"/>
                </a:moveTo>
                <a:lnTo>
                  <a:pt x="71360" y="581972"/>
                </a:lnTo>
                <a:lnTo>
                  <a:pt x="66461" y="431272"/>
                </a:lnTo>
                <a:lnTo>
                  <a:pt x="59067" y="279799"/>
                </a:lnTo>
                <a:lnTo>
                  <a:pt x="49011" y="127932"/>
                </a:lnTo>
                <a:lnTo>
                  <a:pt x="38312" y="0"/>
                </a:lnTo>
                <a:lnTo>
                  <a:pt x="0" y="0"/>
                </a:lnTo>
                <a:lnTo>
                  <a:pt x="10573" y="124909"/>
                </a:lnTo>
                <a:lnTo>
                  <a:pt x="20803" y="277207"/>
                </a:lnTo>
                <a:lnTo>
                  <a:pt x="28319" y="429309"/>
                </a:lnTo>
                <a:lnTo>
                  <a:pt x="33282" y="580923"/>
                </a:lnTo>
                <a:lnTo>
                  <a:pt x="35850" y="731757"/>
                </a:lnTo>
                <a:lnTo>
                  <a:pt x="36201" y="781812"/>
                </a:lnTo>
                <a:lnTo>
                  <a:pt x="74301" y="78105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17981" y="5353050"/>
            <a:ext cx="579120" cy="8496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80747" y="4879715"/>
            <a:ext cx="475615" cy="12446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SH</a:t>
            </a:r>
            <a:r>
              <a:rPr dirty="0" sz="3200" spc="-5" b="1">
                <a:latin typeface="Times New Roman"/>
                <a:cs typeface="Times New Roman"/>
              </a:rPr>
              <a:t>I</a:t>
            </a:r>
            <a:r>
              <a:rPr dirty="0" sz="3200" b="1">
                <a:latin typeface="Times New Roman"/>
                <a:cs typeface="Times New Roman"/>
              </a:rPr>
              <a:t>FT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432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4" y="166116"/>
                </a:moveTo>
                <a:lnTo>
                  <a:pt x="1003554" y="0"/>
                </a:lnTo>
                <a:lnTo>
                  <a:pt x="0" y="0"/>
                </a:lnTo>
                <a:lnTo>
                  <a:pt x="0" y="166116"/>
                </a:lnTo>
                <a:lnTo>
                  <a:pt x="6095" y="166116"/>
                </a:lnTo>
                <a:lnTo>
                  <a:pt x="6095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4" y="166116"/>
                </a:lnTo>
                <a:close/>
              </a:path>
              <a:path w="1003935" h="166370">
                <a:moveTo>
                  <a:pt x="12953" y="12954"/>
                </a:moveTo>
                <a:lnTo>
                  <a:pt x="12953" y="6096"/>
                </a:lnTo>
                <a:lnTo>
                  <a:pt x="6095" y="12954"/>
                </a:lnTo>
                <a:lnTo>
                  <a:pt x="12953" y="12954"/>
                </a:lnTo>
                <a:close/>
              </a:path>
              <a:path w="1003935" h="166370">
                <a:moveTo>
                  <a:pt x="12953" y="166116"/>
                </a:moveTo>
                <a:lnTo>
                  <a:pt x="12953" y="12954"/>
                </a:lnTo>
                <a:lnTo>
                  <a:pt x="6095" y="12954"/>
                </a:lnTo>
                <a:lnTo>
                  <a:pt x="6095" y="166116"/>
                </a:lnTo>
                <a:lnTo>
                  <a:pt x="12953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4229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4041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3947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599" y="12954"/>
                </a:lnTo>
                <a:lnTo>
                  <a:pt x="990599" y="6096"/>
                </a:lnTo>
                <a:lnTo>
                  <a:pt x="996695" y="12954"/>
                </a:lnTo>
                <a:lnTo>
                  <a:pt x="996695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4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4" h="166370">
                <a:moveTo>
                  <a:pt x="996695" y="12954"/>
                </a:moveTo>
                <a:lnTo>
                  <a:pt x="990599" y="6096"/>
                </a:lnTo>
                <a:lnTo>
                  <a:pt x="990599" y="12954"/>
                </a:lnTo>
                <a:lnTo>
                  <a:pt x="996695" y="12954"/>
                </a:lnTo>
                <a:close/>
              </a:path>
              <a:path w="1003934" h="166370">
                <a:moveTo>
                  <a:pt x="996695" y="166116"/>
                </a:moveTo>
                <a:lnTo>
                  <a:pt x="996695" y="12954"/>
                </a:lnTo>
                <a:lnTo>
                  <a:pt x="990599" y="12954"/>
                </a:lnTo>
                <a:lnTo>
                  <a:pt x="990599" y="166116"/>
                </a:lnTo>
                <a:lnTo>
                  <a:pt x="996695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385304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4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3" y="6096"/>
                </a:lnTo>
                <a:lnTo>
                  <a:pt x="12953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4" h="166370">
                <a:moveTo>
                  <a:pt x="12953" y="12954"/>
                </a:moveTo>
                <a:lnTo>
                  <a:pt x="12953" y="6096"/>
                </a:lnTo>
                <a:lnTo>
                  <a:pt x="6096" y="12954"/>
                </a:lnTo>
                <a:lnTo>
                  <a:pt x="12953" y="12954"/>
                </a:lnTo>
                <a:close/>
              </a:path>
              <a:path w="1003934" h="166370">
                <a:moveTo>
                  <a:pt x="12953" y="166116"/>
                </a:moveTo>
                <a:lnTo>
                  <a:pt x="12953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3" y="166116"/>
                </a:lnTo>
                <a:close/>
              </a:path>
              <a:path w="1003934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4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413503" y="6166103"/>
            <a:ext cx="1003935" cy="166370"/>
          </a:xfrm>
          <a:custGeom>
            <a:avLst/>
            <a:gdLst/>
            <a:ahLst/>
            <a:cxnLst/>
            <a:rect l="l" t="t" r="r" b="b"/>
            <a:pathLst>
              <a:path w="1003935" h="166370">
                <a:moveTo>
                  <a:pt x="1003553" y="166116"/>
                </a:moveTo>
                <a:lnTo>
                  <a:pt x="1003553" y="0"/>
                </a:lnTo>
                <a:lnTo>
                  <a:pt x="0" y="0"/>
                </a:lnTo>
                <a:lnTo>
                  <a:pt x="0" y="166116"/>
                </a:lnTo>
                <a:lnTo>
                  <a:pt x="6096" y="166116"/>
                </a:lnTo>
                <a:lnTo>
                  <a:pt x="6096" y="12954"/>
                </a:lnTo>
                <a:lnTo>
                  <a:pt x="12954" y="6096"/>
                </a:lnTo>
                <a:lnTo>
                  <a:pt x="12954" y="12954"/>
                </a:lnTo>
                <a:lnTo>
                  <a:pt x="990600" y="12954"/>
                </a:lnTo>
                <a:lnTo>
                  <a:pt x="990600" y="6096"/>
                </a:lnTo>
                <a:lnTo>
                  <a:pt x="996696" y="12954"/>
                </a:lnTo>
                <a:lnTo>
                  <a:pt x="996696" y="166116"/>
                </a:lnTo>
                <a:lnTo>
                  <a:pt x="1003553" y="166116"/>
                </a:lnTo>
                <a:close/>
              </a:path>
              <a:path w="1003935" h="166370">
                <a:moveTo>
                  <a:pt x="12954" y="12954"/>
                </a:moveTo>
                <a:lnTo>
                  <a:pt x="12954" y="6096"/>
                </a:lnTo>
                <a:lnTo>
                  <a:pt x="6096" y="12954"/>
                </a:lnTo>
                <a:lnTo>
                  <a:pt x="12954" y="12954"/>
                </a:lnTo>
                <a:close/>
              </a:path>
              <a:path w="1003935" h="166370">
                <a:moveTo>
                  <a:pt x="12954" y="166116"/>
                </a:moveTo>
                <a:lnTo>
                  <a:pt x="12954" y="12954"/>
                </a:lnTo>
                <a:lnTo>
                  <a:pt x="6096" y="12954"/>
                </a:lnTo>
                <a:lnTo>
                  <a:pt x="6096" y="166116"/>
                </a:lnTo>
                <a:lnTo>
                  <a:pt x="12954" y="166116"/>
                </a:lnTo>
                <a:close/>
              </a:path>
              <a:path w="1003935" h="166370">
                <a:moveTo>
                  <a:pt x="996696" y="12954"/>
                </a:moveTo>
                <a:lnTo>
                  <a:pt x="990600" y="6096"/>
                </a:lnTo>
                <a:lnTo>
                  <a:pt x="990600" y="12954"/>
                </a:lnTo>
                <a:lnTo>
                  <a:pt x="996696" y="12954"/>
                </a:lnTo>
                <a:close/>
              </a:path>
              <a:path w="1003935" h="166370">
                <a:moveTo>
                  <a:pt x="996696" y="166116"/>
                </a:moveTo>
                <a:lnTo>
                  <a:pt x="996696" y="12954"/>
                </a:lnTo>
                <a:lnTo>
                  <a:pt x="990600" y="12954"/>
                </a:lnTo>
                <a:lnTo>
                  <a:pt x="990600" y="166116"/>
                </a:lnTo>
                <a:lnTo>
                  <a:pt x="996696" y="16611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432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1"/>
                </a:lnTo>
                <a:lnTo>
                  <a:pt x="6095" y="313181"/>
                </a:lnTo>
                <a:lnTo>
                  <a:pt x="6095" y="300989"/>
                </a:lnTo>
                <a:lnTo>
                  <a:pt x="12953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5" y="300989"/>
                </a:lnTo>
                <a:lnTo>
                  <a:pt x="12953" y="307085"/>
                </a:lnTo>
                <a:lnTo>
                  <a:pt x="12953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3" y="313181"/>
                </a:moveTo>
                <a:lnTo>
                  <a:pt x="12953" y="307085"/>
                </a:lnTo>
                <a:lnTo>
                  <a:pt x="6095" y="300989"/>
                </a:lnTo>
                <a:lnTo>
                  <a:pt x="6095" y="313181"/>
                </a:lnTo>
                <a:lnTo>
                  <a:pt x="12953" y="313181"/>
                </a:lnTo>
                <a:close/>
              </a:path>
              <a:path w="1003935" h="313690">
                <a:moveTo>
                  <a:pt x="1003554" y="313181"/>
                </a:moveTo>
                <a:lnTo>
                  <a:pt x="1003554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4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4229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4041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5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5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3947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4" h="313690">
                <a:moveTo>
                  <a:pt x="996695" y="300989"/>
                </a:moveTo>
                <a:lnTo>
                  <a:pt x="6096" y="300989"/>
                </a:lnTo>
                <a:lnTo>
                  <a:pt x="12954" y="307086"/>
                </a:lnTo>
                <a:lnTo>
                  <a:pt x="12954" y="313182"/>
                </a:lnTo>
                <a:lnTo>
                  <a:pt x="990599" y="313182"/>
                </a:lnTo>
                <a:lnTo>
                  <a:pt x="990599" y="307086"/>
                </a:lnTo>
                <a:lnTo>
                  <a:pt x="996695" y="300989"/>
                </a:lnTo>
                <a:close/>
              </a:path>
              <a:path w="1003934" h="313690">
                <a:moveTo>
                  <a:pt x="12954" y="313182"/>
                </a:moveTo>
                <a:lnTo>
                  <a:pt x="12954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4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599" y="0"/>
                </a:lnTo>
                <a:lnTo>
                  <a:pt x="990599" y="300989"/>
                </a:lnTo>
                <a:lnTo>
                  <a:pt x="996695" y="300989"/>
                </a:lnTo>
                <a:lnTo>
                  <a:pt x="996695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5" y="313182"/>
                </a:moveTo>
                <a:lnTo>
                  <a:pt x="996695" y="300989"/>
                </a:lnTo>
                <a:lnTo>
                  <a:pt x="990599" y="307086"/>
                </a:lnTo>
                <a:lnTo>
                  <a:pt x="990599" y="313182"/>
                </a:lnTo>
                <a:lnTo>
                  <a:pt x="996695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385304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4" h="313690">
                <a:moveTo>
                  <a:pt x="12953" y="300989"/>
                </a:moveTo>
                <a:lnTo>
                  <a:pt x="12953" y="0"/>
                </a:lnTo>
                <a:lnTo>
                  <a:pt x="0" y="0"/>
                </a:lnTo>
                <a:lnTo>
                  <a:pt x="0" y="313182"/>
                </a:lnTo>
                <a:lnTo>
                  <a:pt x="6096" y="313182"/>
                </a:lnTo>
                <a:lnTo>
                  <a:pt x="6096" y="300989"/>
                </a:lnTo>
                <a:lnTo>
                  <a:pt x="12953" y="300989"/>
                </a:lnTo>
                <a:close/>
              </a:path>
              <a:path w="1003934" h="313690">
                <a:moveTo>
                  <a:pt x="996696" y="300989"/>
                </a:moveTo>
                <a:lnTo>
                  <a:pt x="6096" y="300989"/>
                </a:lnTo>
                <a:lnTo>
                  <a:pt x="12953" y="307086"/>
                </a:lnTo>
                <a:lnTo>
                  <a:pt x="12953" y="313182"/>
                </a:lnTo>
                <a:lnTo>
                  <a:pt x="990600" y="313182"/>
                </a:lnTo>
                <a:lnTo>
                  <a:pt x="990600" y="307086"/>
                </a:lnTo>
                <a:lnTo>
                  <a:pt x="996696" y="300989"/>
                </a:lnTo>
                <a:close/>
              </a:path>
              <a:path w="1003934" h="313690">
                <a:moveTo>
                  <a:pt x="12953" y="313182"/>
                </a:moveTo>
                <a:lnTo>
                  <a:pt x="12953" y="307086"/>
                </a:lnTo>
                <a:lnTo>
                  <a:pt x="6096" y="300989"/>
                </a:lnTo>
                <a:lnTo>
                  <a:pt x="6096" y="313182"/>
                </a:lnTo>
                <a:lnTo>
                  <a:pt x="12953" y="313182"/>
                </a:lnTo>
                <a:close/>
              </a:path>
              <a:path w="1003934" h="313690">
                <a:moveTo>
                  <a:pt x="1003553" y="313182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2"/>
                </a:lnTo>
                <a:lnTo>
                  <a:pt x="1003553" y="313182"/>
                </a:lnTo>
                <a:close/>
              </a:path>
              <a:path w="1003934" h="313690">
                <a:moveTo>
                  <a:pt x="996696" y="313182"/>
                </a:moveTo>
                <a:lnTo>
                  <a:pt x="996696" y="300989"/>
                </a:lnTo>
                <a:lnTo>
                  <a:pt x="990600" y="307086"/>
                </a:lnTo>
                <a:lnTo>
                  <a:pt x="990600" y="313182"/>
                </a:lnTo>
                <a:lnTo>
                  <a:pt x="996696" y="31318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413503" y="6332220"/>
            <a:ext cx="1003935" cy="313690"/>
          </a:xfrm>
          <a:custGeom>
            <a:avLst/>
            <a:gdLst/>
            <a:ahLst/>
            <a:cxnLst/>
            <a:rect l="l" t="t" r="r" b="b"/>
            <a:pathLst>
              <a:path w="1003935" h="313690">
                <a:moveTo>
                  <a:pt x="12954" y="300989"/>
                </a:moveTo>
                <a:lnTo>
                  <a:pt x="12954" y="0"/>
                </a:lnTo>
                <a:lnTo>
                  <a:pt x="0" y="0"/>
                </a:lnTo>
                <a:lnTo>
                  <a:pt x="0" y="313181"/>
                </a:lnTo>
                <a:lnTo>
                  <a:pt x="6096" y="313181"/>
                </a:lnTo>
                <a:lnTo>
                  <a:pt x="6096" y="300989"/>
                </a:lnTo>
                <a:lnTo>
                  <a:pt x="12954" y="300989"/>
                </a:lnTo>
                <a:close/>
              </a:path>
              <a:path w="1003935" h="313690">
                <a:moveTo>
                  <a:pt x="996696" y="300989"/>
                </a:moveTo>
                <a:lnTo>
                  <a:pt x="6096" y="300989"/>
                </a:lnTo>
                <a:lnTo>
                  <a:pt x="12954" y="307085"/>
                </a:lnTo>
                <a:lnTo>
                  <a:pt x="12954" y="313181"/>
                </a:lnTo>
                <a:lnTo>
                  <a:pt x="990600" y="313181"/>
                </a:lnTo>
                <a:lnTo>
                  <a:pt x="990600" y="307085"/>
                </a:lnTo>
                <a:lnTo>
                  <a:pt x="996696" y="300989"/>
                </a:lnTo>
                <a:close/>
              </a:path>
              <a:path w="1003935" h="313690">
                <a:moveTo>
                  <a:pt x="12954" y="313181"/>
                </a:moveTo>
                <a:lnTo>
                  <a:pt x="12954" y="307085"/>
                </a:lnTo>
                <a:lnTo>
                  <a:pt x="6096" y="300989"/>
                </a:lnTo>
                <a:lnTo>
                  <a:pt x="6096" y="313181"/>
                </a:lnTo>
                <a:lnTo>
                  <a:pt x="12954" y="313181"/>
                </a:lnTo>
                <a:close/>
              </a:path>
              <a:path w="1003935" h="313690">
                <a:moveTo>
                  <a:pt x="1003553" y="313181"/>
                </a:moveTo>
                <a:lnTo>
                  <a:pt x="1003553" y="0"/>
                </a:lnTo>
                <a:lnTo>
                  <a:pt x="990600" y="0"/>
                </a:lnTo>
                <a:lnTo>
                  <a:pt x="990600" y="300989"/>
                </a:lnTo>
                <a:lnTo>
                  <a:pt x="996696" y="300989"/>
                </a:lnTo>
                <a:lnTo>
                  <a:pt x="996696" y="313181"/>
                </a:lnTo>
                <a:lnTo>
                  <a:pt x="1003553" y="313181"/>
                </a:lnTo>
                <a:close/>
              </a:path>
              <a:path w="1003935" h="313690">
                <a:moveTo>
                  <a:pt x="996696" y="313181"/>
                </a:moveTo>
                <a:lnTo>
                  <a:pt x="996696" y="300989"/>
                </a:lnTo>
                <a:lnTo>
                  <a:pt x="990600" y="307085"/>
                </a:lnTo>
                <a:lnTo>
                  <a:pt x="990600" y="313181"/>
                </a:lnTo>
                <a:lnTo>
                  <a:pt x="996696" y="313181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844800" y="6227739"/>
            <a:ext cx="1778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605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53666" y="891794"/>
            <a:ext cx="57492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</a:t>
            </a:r>
            <a:r>
              <a:rPr dirty="0" spc="-90"/>
              <a:t>Two: </a:t>
            </a:r>
            <a:r>
              <a:rPr dirty="0" spc="-5"/>
              <a:t>Push</a:t>
            </a:r>
            <a:r>
              <a:rPr dirty="0" spc="90"/>
              <a:t> </a:t>
            </a:r>
            <a:r>
              <a:rPr dirty="0" spc="-5"/>
              <a:t>Nonterminal</a:t>
            </a:r>
          </a:p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29228" y="3881628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60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800" y="9906"/>
                </a:lnTo>
                <a:lnTo>
                  <a:pt x="1447800" y="4572"/>
                </a:lnTo>
                <a:lnTo>
                  <a:pt x="1452372" y="9906"/>
                </a:lnTo>
                <a:lnTo>
                  <a:pt x="1452372" y="314706"/>
                </a:lnTo>
                <a:lnTo>
                  <a:pt x="1457705" y="314706"/>
                </a:lnTo>
                <a:close/>
              </a:path>
              <a:path w="1457960" h="3149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60" h="314960">
                <a:moveTo>
                  <a:pt x="9906" y="30480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800" y="314706"/>
                </a:lnTo>
                <a:lnTo>
                  <a:pt x="1447800" y="309372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60" h="314960">
                <a:moveTo>
                  <a:pt x="1452372" y="9906"/>
                </a:moveTo>
                <a:lnTo>
                  <a:pt x="1447800" y="4572"/>
                </a:lnTo>
                <a:lnTo>
                  <a:pt x="1447800" y="9906"/>
                </a:lnTo>
                <a:lnTo>
                  <a:pt x="1452372" y="9906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1452372" y="9906"/>
                </a:lnTo>
                <a:lnTo>
                  <a:pt x="1447800" y="9906"/>
                </a:lnTo>
                <a:lnTo>
                  <a:pt x="1447800" y="304800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1452372" y="314706"/>
                </a:moveTo>
                <a:lnTo>
                  <a:pt x="1452372" y="304800"/>
                </a:lnTo>
                <a:lnTo>
                  <a:pt x="1447800" y="309372"/>
                </a:lnTo>
                <a:lnTo>
                  <a:pt x="1447800" y="314706"/>
                </a:lnTo>
                <a:lnTo>
                  <a:pt x="1452372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991350" y="6153150"/>
            <a:ext cx="1943100" cy="179070"/>
          </a:xfrm>
          <a:custGeom>
            <a:avLst/>
            <a:gdLst/>
            <a:ahLst/>
            <a:cxnLst/>
            <a:rect l="l" t="t" r="r" b="b"/>
            <a:pathLst>
              <a:path w="1943100" h="179070">
                <a:moveTo>
                  <a:pt x="1943100" y="179070"/>
                </a:moveTo>
                <a:lnTo>
                  <a:pt x="1943100" y="0"/>
                </a:lnTo>
                <a:lnTo>
                  <a:pt x="0" y="0"/>
                </a:lnTo>
                <a:lnTo>
                  <a:pt x="0" y="179070"/>
                </a:lnTo>
                <a:lnTo>
                  <a:pt x="19050" y="17907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179070"/>
                </a:lnTo>
                <a:lnTo>
                  <a:pt x="1943100" y="179070"/>
                </a:lnTo>
                <a:close/>
              </a:path>
              <a:path w="1943100" h="17907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179070">
                <a:moveTo>
                  <a:pt x="38100" y="17907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179070"/>
                </a:lnTo>
                <a:lnTo>
                  <a:pt x="38100" y="179070"/>
                </a:lnTo>
                <a:close/>
              </a:path>
              <a:path w="1943100" h="17907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179070">
                <a:moveTo>
                  <a:pt x="1924050" y="17907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179070"/>
                </a:lnTo>
                <a:lnTo>
                  <a:pt x="1924050" y="17907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089140" y="6151976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529588" y="6113016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991350" y="6332220"/>
            <a:ext cx="1943100" cy="316230"/>
          </a:xfrm>
          <a:custGeom>
            <a:avLst/>
            <a:gdLst/>
            <a:ahLst/>
            <a:cxnLst/>
            <a:rect l="l" t="t" r="r" b="b"/>
            <a:pathLst>
              <a:path w="1943100" h="316229">
                <a:moveTo>
                  <a:pt x="38100" y="278130"/>
                </a:moveTo>
                <a:lnTo>
                  <a:pt x="38100" y="0"/>
                </a:lnTo>
                <a:lnTo>
                  <a:pt x="0" y="0"/>
                </a:lnTo>
                <a:lnTo>
                  <a:pt x="0" y="316230"/>
                </a:lnTo>
                <a:lnTo>
                  <a:pt x="19050" y="316230"/>
                </a:lnTo>
                <a:lnTo>
                  <a:pt x="19050" y="278130"/>
                </a:lnTo>
                <a:lnTo>
                  <a:pt x="38100" y="278130"/>
                </a:lnTo>
                <a:close/>
              </a:path>
              <a:path w="1943100" h="316229">
                <a:moveTo>
                  <a:pt x="1924050" y="278130"/>
                </a:moveTo>
                <a:lnTo>
                  <a:pt x="19050" y="278130"/>
                </a:lnTo>
                <a:lnTo>
                  <a:pt x="38100" y="297180"/>
                </a:lnTo>
                <a:lnTo>
                  <a:pt x="38100" y="316230"/>
                </a:lnTo>
                <a:lnTo>
                  <a:pt x="1905000" y="316230"/>
                </a:lnTo>
                <a:lnTo>
                  <a:pt x="1905000" y="297180"/>
                </a:lnTo>
                <a:lnTo>
                  <a:pt x="1924050" y="278130"/>
                </a:lnTo>
                <a:close/>
              </a:path>
              <a:path w="1943100" h="316229">
                <a:moveTo>
                  <a:pt x="38100" y="316230"/>
                </a:moveTo>
                <a:lnTo>
                  <a:pt x="38100" y="297180"/>
                </a:lnTo>
                <a:lnTo>
                  <a:pt x="19050" y="278130"/>
                </a:lnTo>
                <a:lnTo>
                  <a:pt x="19050" y="316230"/>
                </a:lnTo>
                <a:lnTo>
                  <a:pt x="38100" y="316230"/>
                </a:lnTo>
                <a:close/>
              </a:path>
              <a:path w="1943100" h="316229">
                <a:moveTo>
                  <a:pt x="1943100" y="316230"/>
                </a:moveTo>
                <a:lnTo>
                  <a:pt x="1943100" y="0"/>
                </a:lnTo>
                <a:lnTo>
                  <a:pt x="1905000" y="0"/>
                </a:lnTo>
                <a:lnTo>
                  <a:pt x="1905000" y="278130"/>
                </a:lnTo>
                <a:lnTo>
                  <a:pt x="1924050" y="278130"/>
                </a:lnTo>
                <a:lnTo>
                  <a:pt x="1924050" y="316230"/>
                </a:lnTo>
                <a:lnTo>
                  <a:pt x="1943100" y="316230"/>
                </a:lnTo>
                <a:close/>
              </a:path>
              <a:path w="1943100" h="316229">
                <a:moveTo>
                  <a:pt x="1924050" y="316230"/>
                </a:moveTo>
                <a:lnTo>
                  <a:pt x="1924050" y="278130"/>
                </a:lnTo>
                <a:lnTo>
                  <a:pt x="1905000" y="297180"/>
                </a:lnTo>
                <a:lnTo>
                  <a:pt x="1905000" y="316230"/>
                </a:lnTo>
                <a:lnTo>
                  <a:pt x="1924050" y="31623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890264" y="6467994"/>
            <a:ext cx="144145" cy="4197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155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29588" y="6518053"/>
            <a:ext cx="294640" cy="309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53666" y="891794"/>
            <a:ext cx="57492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</a:t>
            </a:r>
            <a:r>
              <a:rPr dirty="0" spc="-90"/>
              <a:t>Two: </a:t>
            </a:r>
            <a:r>
              <a:rPr dirty="0" spc="-5"/>
              <a:t>Push</a:t>
            </a:r>
            <a:r>
              <a:rPr dirty="0" spc="90"/>
              <a:t> </a:t>
            </a:r>
            <a:r>
              <a:rPr dirty="0" spc="-5"/>
              <a:t>Nonterminal</a:t>
            </a:r>
          </a:p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29228" y="3881628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60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800" y="9906"/>
                </a:lnTo>
                <a:lnTo>
                  <a:pt x="1447800" y="4572"/>
                </a:lnTo>
                <a:lnTo>
                  <a:pt x="1452372" y="9906"/>
                </a:lnTo>
                <a:lnTo>
                  <a:pt x="1452372" y="314706"/>
                </a:lnTo>
                <a:lnTo>
                  <a:pt x="1457705" y="314706"/>
                </a:lnTo>
                <a:close/>
              </a:path>
              <a:path w="1457960" h="3149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60" h="314960">
                <a:moveTo>
                  <a:pt x="9906" y="30480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800" y="314706"/>
                </a:lnTo>
                <a:lnTo>
                  <a:pt x="1447800" y="309372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60" h="314960">
                <a:moveTo>
                  <a:pt x="1452372" y="9906"/>
                </a:moveTo>
                <a:lnTo>
                  <a:pt x="1447800" y="4572"/>
                </a:lnTo>
                <a:lnTo>
                  <a:pt x="1447800" y="9906"/>
                </a:lnTo>
                <a:lnTo>
                  <a:pt x="1452372" y="9906"/>
                </a:lnTo>
                <a:close/>
              </a:path>
              <a:path w="1457960" h="314960">
                <a:moveTo>
                  <a:pt x="1452372" y="304800"/>
                </a:moveTo>
                <a:lnTo>
                  <a:pt x="1452372" y="9906"/>
                </a:lnTo>
                <a:lnTo>
                  <a:pt x="1447800" y="9906"/>
                </a:lnTo>
                <a:lnTo>
                  <a:pt x="1447800" y="304800"/>
                </a:lnTo>
                <a:lnTo>
                  <a:pt x="1452372" y="304800"/>
                </a:lnTo>
                <a:close/>
              </a:path>
              <a:path w="1457960" h="314960">
                <a:moveTo>
                  <a:pt x="1452372" y="314706"/>
                </a:moveTo>
                <a:lnTo>
                  <a:pt x="1452372" y="304800"/>
                </a:lnTo>
                <a:lnTo>
                  <a:pt x="1447800" y="309372"/>
                </a:lnTo>
                <a:lnTo>
                  <a:pt x="1447800" y="314706"/>
                </a:lnTo>
                <a:lnTo>
                  <a:pt x="1452372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991350" y="6153150"/>
            <a:ext cx="1943100" cy="179070"/>
          </a:xfrm>
          <a:custGeom>
            <a:avLst/>
            <a:gdLst/>
            <a:ahLst/>
            <a:cxnLst/>
            <a:rect l="l" t="t" r="r" b="b"/>
            <a:pathLst>
              <a:path w="1943100" h="179070">
                <a:moveTo>
                  <a:pt x="1943100" y="179070"/>
                </a:moveTo>
                <a:lnTo>
                  <a:pt x="1943100" y="0"/>
                </a:lnTo>
                <a:lnTo>
                  <a:pt x="0" y="0"/>
                </a:lnTo>
                <a:lnTo>
                  <a:pt x="0" y="179070"/>
                </a:lnTo>
                <a:lnTo>
                  <a:pt x="19050" y="17907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179070"/>
                </a:lnTo>
                <a:lnTo>
                  <a:pt x="1943100" y="179070"/>
                </a:lnTo>
                <a:close/>
              </a:path>
              <a:path w="1943100" h="17907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179070">
                <a:moveTo>
                  <a:pt x="38100" y="17907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179070"/>
                </a:lnTo>
                <a:lnTo>
                  <a:pt x="38100" y="179070"/>
                </a:lnTo>
                <a:close/>
              </a:path>
              <a:path w="1943100" h="17907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179070">
                <a:moveTo>
                  <a:pt x="1924050" y="17907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179070"/>
                </a:lnTo>
                <a:lnTo>
                  <a:pt x="1924050" y="17907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7089140" y="6151976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529588" y="6113016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840734" y="6048246"/>
            <a:ext cx="243204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991350" y="6332220"/>
            <a:ext cx="1943100" cy="316230"/>
          </a:xfrm>
          <a:custGeom>
            <a:avLst/>
            <a:gdLst/>
            <a:ahLst/>
            <a:cxnLst/>
            <a:rect l="l" t="t" r="r" b="b"/>
            <a:pathLst>
              <a:path w="1943100" h="316229">
                <a:moveTo>
                  <a:pt x="38100" y="278130"/>
                </a:moveTo>
                <a:lnTo>
                  <a:pt x="38100" y="0"/>
                </a:lnTo>
                <a:lnTo>
                  <a:pt x="0" y="0"/>
                </a:lnTo>
                <a:lnTo>
                  <a:pt x="0" y="316230"/>
                </a:lnTo>
                <a:lnTo>
                  <a:pt x="19050" y="316230"/>
                </a:lnTo>
                <a:lnTo>
                  <a:pt x="19050" y="278130"/>
                </a:lnTo>
                <a:lnTo>
                  <a:pt x="38100" y="278130"/>
                </a:lnTo>
                <a:close/>
              </a:path>
              <a:path w="1943100" h="316229">
                <a:moveTo>
                  <a:pt x="1924050" y="278130"/>
                </a:moveTo>
                <a:lnTo>
                  <a:pt x="19050" y="278130"/>
                </a:lnTo>
                <a:lnTo>
                  <a:pt x="38100" y="297180"/>
                </a:lnTo>
                <a:lnTo>
                  <a:pt x="38100" y="316230"/>
                </a:lnTo>
                <a:lnTo>
                  <a:pt x="1905000" y="316230"/>
                </a:lnTo>
                <a:lnTo>
                  <a:pt x="1905000" y="297180"/>
                </a:lnTo>
                <a:lnTo>
                  <a:pt x="1924050" y="278130"/>
                </a:lnTo>
                <a:close/>
              </a:path>
              <a:path w="1943100" h="316229">
                <a:moveTo>
                  <a:pt x="38100" y="316230"/>
                </a:moveTo>
                <a:lnTo>
                  <a:pt x="38100" y="297180"/>
                </a:lnTo>
                <a:lnTo>
                  <a:pt x="19050" y="278130"/>
                </a:lnTo>
                <a:lnTo>
                  <a:pt x="19050" y="316230"/>
                </a:lnTo>
                <a:lnTo>
                  <a:pt x="38100" y="316230"/>
                </a:lnTo>
                <a:close/>
              </a:path>
              <a:path w="1943100" h="316229">
                <a:moveTo>
                  <a:pt x="1943100" y="316230"/>
                </a:moveTo>
                <a:lnTo>
                  <a:pt x="1943100" y="0"/>
                </a:lnTo>
                <a:lnTo>
                  <a:pt x="1905000" y="0"/>
                </a:lnTo>
                <a:lnTo>
                  <a:pt x="1905000" y="278130"/>
                </a:lnTo>
                <a:lnTo>
                  <a:pt x="1924050" y="278130"/>
                </a:lnTo>
                <a:lnTo>
                  <a:pt x="1924050" y="316230"/>
                </a:lnTo>
                <a:lnTo>
                  <a:pt x="1943100" y="316230"/>
                </a:lnTo>
                <a:close/>
              </a:path>
              <a:path w="1943100" h="316229">
                <a:moveTo>
                  <a:pt x="1924050" y="316230"/>
                </a:moveTo>
                <a:lnTo>
                  <a:pt x="1924050" y="278130"/>
                </a:lnTo>
                <a:lnTo>
                  <a:pt x="1905000" y="297180"/>
                </a:lnTo>
                <a:lnTo>
                  <a:pt x="1905000" y="316230"/>
                </a:lnTo>
                <a:lnTo>
                  <a:pt x="1924050" y="31623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890264" y="6467994"/>
            <a:ext cx="144145" cy="4197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155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29588" y="6518053"/>
            <a:ext cx="294640" cy="309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09725" y="891794"/>
            <a:ext cx="78384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Three: Use </a:t>
            </a:r>
            <a:r>
              <a:rPr dirty="0" spc="-15"/>
              <a:t>Goto, </a:t>
            </a:r>
            <a:r>
              <a:rPr dirty="0" spc="-5"/>
              <a:t>Push New</a:t>
            </a:r>
            <a:r>
              <a:rPr dirty="0" spc="50"/>
              <a:t> </a:t>
            </a:r>
            <a:r>
              <a:rPr dirty="0" spc="-5"/>
              <a:t>State</a:t>
            </a:r>
          </a:p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624828" y="2967227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59" h="314960">
                <a:moveTo>
                  <a:pt x="1457705" y="314705"/>
                </a:moveTo>
                <a:lnTo>
                  <a:pt x="1457705" y="0"/>
                </a:lnTo>
                <a:lnTo>
                  <a:pt x="0" y="0"/>
                </a:lnTo>
                <a:lnTo>
                  <a:pt x="0" y="314705"/>
                </a:lnTo>
                <a:lnTo>
                  <a:pt x="4572" y="314705"/>
                </a:lnTo>
                <a:lnTo>
                  <a:pt x="4572" y="9905"/>
                </a:lnTo>
                <a:lnTo>
                  <a:pt x="9905" y="4571"/>
                </a:lnTo>
                <a:lnTo>
                  <a:pt x="9905" y="9905"/>
                </a:lnTo>
                <a:lnTo>
                  <a:pt x="1447800" y="9905"/>
                </a:lnTo>
                <a:lnTo>
                  <a:pt x="1447800" y="4571"/>
                </a:lnTo>
                <a:lnTo>
                  <a:pt x="1452372" y="9905"/>
                </a:lnTo>
                <a:lnTo>
                  <a:pt x="1452372" y="314705"/>
                </a:lnTo>
                <a:lnTo>
                  <a:pt x="1457705" y="314705"/>
                </a:lnTo>
                <a:close/>
              </a:path>
              <a:path w="1457959" h="314960">
                <a:moveTo>
                  <a:pt x="9905" y="9905"/>
                </a:moveTo>
                <a:lnTo>
                  <a:pt x="9905" y="4571"/>
                </a:lnTo>
                <a:lnTo>
                  <a:pt x="4572" y="9905"/>
                </a:lnTo>
                <a:lnTo>
                  <a:pt x="9905" y="9905"/>
                </a:lnTo>
                <a:close/>
              </a:path>
              <a:path w="1457959" h="314960">
                <a:moveTo>
                  <a:pt x="9905" y="304799"/>
                </a:moveTo>
                <a:lnTo>
                  <a:pt x="9905" y="9905"/>
                </a:lnTo>
                <a:lnTo>
                  <a:pt x="4572" y="9905"/>
                </a:lnTo>
                <a:lnTo>
                  <a:pt x="4572" y="304799"/>
                </a:lnTo>
                <a:lnTo>
                  <a:pt x="9905" y="304799"/>
                </a:lnTo>
                <a:close/>
              </a:path>
              <a:path w="1457959" h="314960">
                <a:moveTo>
                  <a:pt x="1452372" y="304799"/>
                </a:moveTo>
                <a:lnTo>
                  <a:pt x="4572" y="304799"/>
                </a:lnTo>
                <a:lnTo>
                  <a:pt x="9905" y="309371"/>
                </a:lnTo>
                <a:lnTo>
                  <a:pt x="9905" y="314705"/>
                </a:lnTo>
                <a:lnTo>
                  <a:pt x="1447800" y="314705"/>
                </a:lnTo>
                <a:lnTo>
                  <a:pt x="1447800" y="309371"/>
                </a:lnTo>
                <a:lnTo>
                  <a:pt x="1452372" y="304799"/>
                </a:lnTo>
                <a:close/>
              </a:path>
              <a:path w="1457959" h="314960">
                <a:moveTo>
                  <a:pt x="9905" y="314705"/>
                </a:moveTo>
                <a:lnTo>
                  <a:pt x="9905" y="309371"/>
                </a:lnTo>
                <a:lnTo>
                  <a:pt x="4572" y="304799"/>
                </a:lnTo>
                <a:lnTo>
                  <a:pt x="4572" y="314705"/>
                </a:lnTo>
                <a:lnTo>
                  <a:pt x="9905" y="314705"/>
                </a:lnTo>
                <a:close/>
              </a:path>
              <a:path w="1457959" h="314960">
                <a:moveTo>
                  <a:pt x="1452372" y="9905"/>
                </a:moveTo>
                <a:lnTo>
                  <a:pt x="1447800" y="4571"/>
                </a:lnTo>
                <a:lnTo>
                  <a:pt x="1447800" y="9905"/>
                </a:lnTo>
                <a:lnTo>
                  <a:pt x="1452372" y="9905"/>
                </a:lnTo>
                <a:close/>
              </a:path>
              <a:path w="1457959" h="314960">
                <a:moveTo>
                  <a:pt x="1452372" y="304799"/>
                </a:moveTo>
                <a:lnTo>
                  <a:pt x="1452372" y="9905"/>
                </a:lnTo>
                <a:lnTo>
                  <a:pt x="1447800" y="9905"/>
                </a:lnTo>
                <a:lnTo>
                  <a:pt x="1447800" y="304799"/>
                </a:lnTo>
                <a:lnTo>
                  <a:pt x="1452372" y="304799"/>
                </a:lnTo>
                <a:close/>
              </a:path>
              <a:path w="1457959" h="314960">
                <a:moveTo>
                  <a:pt x="1452372" y="314705"/>
                </a:moveTo>
                <a:lnTo>
                  <a:pt x="1452372" y="304799"/>
                </a:lnTo>
                <a:lnTo>
                  <a:pt x="1447800" y="309371"/>
                </a:lnTo>
                <a:lnTo>
                  <a:pt x="1447800" y="314705"/>
                </a:lnTo>
                <a:lnTo>
                  <a:pt x="1452372" y="31470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40734" y="6086994"/>
            <a:ext cx="243204" cy="800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975"/>
              </a:lnSpc>
            </a:pPr>
            <a:r>
              <a:rPr dirty="0" sz="28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  <a:p>
            <a:pPr marL="61594">
              <a:lnSpc>
                <a:spcPts val="3180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29588" y="6137053"/>
            <a:ext cx="294640" cy="69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89140" y="6151832"/>
            <a:ext cx="549910" cy="382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788633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156658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460642" y="6167744"/>
            <a:ext cx="39179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109725" y="891794"/>
            <a:ext cx="78384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Three: Use </a:t>
            </a:r>
            <a:r>
              <a:rPr dirty="0" spc="-15"/>
              <a:t>Goto, </a:t>
            </a:r>
            <a:r>
              <a:rPr dirty="0" spc="-5"/>
              <a:t>Push New</a:t>
            </a:r>
            <a:r>
              <a:rPr dirty="0" spc="50"/>
              <a:t> </a:t>
            </a:r>
            <a:r>
              <a:rPr dirty="0" spc="-5"/>
              <a:t>State</a:t>
            </a:r>
          </a:p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624828" y="2967227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59" h="314960">
                <a:moveTo>
                  <a:pt x="1457705" y="314705"/>
                </a:moveTo>
                <a:lnTo>
                  <a:pt x="1457705" y="0"/>
                </a:lnTo>
                <a:lnTo>
                  <a:pt x="0" y="0"/>
                </a:lnTo>
                <a:lnTo>
                  <a:pt x="0" y="314705"/>
                </a:lnTo>
                <a:lnTo>
                  <a:pt x="4572" y="314705"/>
                </a:lnTo>
                <a:lnTo>
                  <a:pt x="4572" y="9905"/>
                </a:lnTo>
                <a:lnTo>
                  <a:pt x="9905" y="4571"/>
                </a:lnTo>
                <a:lnTo>
                  <a:pt x="9905" y="9905"/>
                </a:lnTo>
                <a:lnTo>
                  <a:pt x="1447800" y="9905"/>
                </a:lnTo>
                <a:lnTo>
                  <a:pt x="1447800" y="4571"/>
                </a:lnTo>
                <a:lnTo>
                  <a:pt x="1452372" y="9905"/>
                </a:lnTo>
                <a:lnTo>
                  <a:pt x="1452372" y="314705"/>
                </a:lnTo>
                <a:lnTo>
                  <a:pt x="1457705" y="314705"/>
                </a:lnTo>
                <a:close/>
              </a:path>
              <a:path w="1457959" h="314960">
                <a:moveTo>
                  <a:pt x="9905" y="9905"/>
                </a:moveTo>
                <a:lnTo>
                  <a:pt x="9905" y="4571"/>
                </a:lnTo>
                <a:lnTo>
                  <a:pt x="4572" y="9905"/>
                </a:lnTo>
                <a:lnTo>
                  <a:pt x="9905" y="9905"/>
                </a:lnTo>
                <a:close/>
              </a:path>
              <a:path w="1457959" h="314960">
                <a:moveTo>
                  <a:pt x="9905" y="304799"/>
                </a:moveTo>
                <a:lnTo>
                  <a:pt x="9905" y="9905"/>
                </a:lnTo>
                <a:lnTo>
                  <a:pt x="4572" y="9905"/>
                </a:lnTo>
                <a:lnTo>
                  <a:pt x="4572" y="304799"/>
                </a:lnTo>
                <a:lnTo>
                  <a:pt x="9905" y="304799"/>
                </a:lnTo>
                <a:close/>
              </a:path>
              <a:path w="1457959" h="314960">
                <a:moveTo>
                  <a:pt x="1452372" y="304799"/>
                </a:moveTo>
                <a:lnTo>
                  <a:pt x="4572" y="304799"/>
                </a:lnTo>
                <a:lnTo>
                  <a:pt x="9905" y="309371"/>
                </a:lnTo>
                <a:lnTo>
                  <a:pt x="9905" y="314705"/>
                </a:lnTo>
                <a:lnTo>
                  <a:pt x="1447800" y="314705"/>
                </a:lnTo>
                <a:lnTo>
                  <a:pt x="1447800" y="309371"/>
                </a:lnTo>
                <a:lnTo>
                  <a:pt x="1452372" y="304799"/>
                </a:lnTo>
                <a:close/>
              </a:path>
              <a:path w="1457959" h="314960">
                <a:moveTo>
                  <a:pt x="9905" y="314705"/>
                </a:moveTo>
                <a:lnTo>
                  <a:pt x="9905" y="309371"/>
                </a:lnTo>
                <a:lnTo>
                  <a:pt x="4572" y="304799"/>
                </a:lnTo>
                <a:lnTo>
                  <a:pt x="4572" y="314705"/>
                </a:lnTo>
                <a:lnTo>
                  <a:pt x="9905" y="314705"/>
                </a:lnTo>
                <a:close/>
              </a:path>
              <a:path w="1457959" h="314960">
                <a:moveTo>
                  <a:pt x="1452372" y="9905"/>
                </a:moveTo>
                <a:lnTo>
                  <a:pt x="1447800" y="4571"/>
                </a:lnTo>
                <a:lnTo>
                  <a:pt x="1447800" y="9905"/>
                </a:lnTo>
                <a:lnTo>
                  <a:pt x="1452372" y="9905"/>
                </a:lnTo>
                <a:close/>
              </a:path>
              <a:path w="1457959" h="314960">
                <a:moveTo>
                  <a:pt x="1452372" y="304799"/>
                </a:moveTo>
                <a:lnTo>
                  <a:pt x="1452372" y="9905"/>
                </a:lnTo>
                <a:lnTo>
                  <a:pt x="1447800" y="9905"/>
                </a:lnTo>
                <a:lnTo>
                  <a:pt x="1447800" y="304799"/>
                </a:lnTo>
                <a:lnTo>
                  <a:pt x="1452372" y="304799"/>
                </a:lnTo>
                <a:close/>
              </a:path>
              <a:path w="1457959" h="314960">
                <a:moveTo>
                  <a:pt x="1452372" y="314705"/>
                </a:moveTo>
                <a:lnTo>
                  <a:pt x="1452372" y="304799"/>
                </a:lnTo>
                <a:lnTo>
                  <a:pt x="1447800" y="309371"/>
                </a:lnTo>
                <a:lnTo>
                  <a:pt x="1447800" y="314705"/>
                </a:lnTo>
                <a:lnTo>
                  <a:pt x="1452372" y="31470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86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529588" y="5732017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40734" y="6086994"/>
            <a:ext cx="243204" cy="800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975"/>
              </a:lnSpc>
            </a:pPr>
            <a:r>
              <a:rPr dirty="0" sz="28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  <a:p>
            <a:pPr marL="61594">
              <a:lnSpc>
                <a:spcPts val="3180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29588" y="6137053"/>
            <a:ext cx="294640" cy="69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089140" y="6151832"/>
            <a:ext cx="549910" cy="382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788633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156658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460642" y="6167744"/>
            <a:ext cx="39179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3567" y="891794"/>
            <a:ext cx="427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85"/>
              <a:t>Table </a:t>
            </a:r>
            <a:r>
              <a:rPr dirty="0" spc="-5"/>
              <a:t>In</a:t>
            </a:r>
            <a:r>
              <a:rPr dirty="0" spc="65"/>
              <a:t> </a:t>
            </a:r>
            <a:r>
              <a:rPr dirty="0" spc="-5"/>
              <a:t>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729228" y="3272028"/>
            <a:ext cx="1457960" cy="123189"/>
          </a:xfrm>
          <a:custGeom>
            <a:avLst/>
            <a:gdLst/>
            <a:ahLst/>
            <a:cxnLst/>
            <a:rect l="l" t="t" r="r" b="b"/>
            <a:pathLst>
              <a:path w="1457960" h="123189">
                <a:moveTo>
                  <a:pt x="1457705" y="122682"/>
                </a:moveTo>
                <a:lnTo>
                  <a:pt x="1457705" y="0"/>
                </a:lnTo>
                <a:lnTo>
                  <a:pt x="0" y="0"/>
                </a:lnTo>
                <a:lnTo>
                  <a:pt x="0" y="122682"/>
                </a:lnTo>
                <a:lnTo>
                  <a:pt x="4572" y="122682"/>
                </a:lnTo>
                <a:lnTo>
                  <a:pt x="4572" y="9906"/>
                </a:lnTo>
                <a:lnTo>
                  <a:pt x="9905" y="4572"/>
                </a:lnTo>
                <a:lnTo>
                  <a:pt x="9905" y="9906"/>
                </a:lnTo>
                <a:lnTo>
                  <a:pt x="1447800" y="9906"/>
                </a:lnTo>
                <a:lnTo>
                  <a:pt x="1447800" y="4572"/>
                </a:lnTo>
                <a:lnTo>
                  <a:pt x="1452372" y="9906"/>
                </a:lnTo>
                <a:lnTo>
                  <a:pt x="1452372" y="122682"/>
                </a:lnTo>
                <a:lnTo>
                  <a:pt x="1457705" y="122682"/>
                </a:lnTo>
                <a:close/>
              </a:path>
              <a:path w="1457960" h="123189">
                <a:moveTo>
                  <a:pt x="9905" y="9906"/>
                </a:moveTo>
                <a:lnTo>
                  <a:pt x="9905" y="4572"/>
                </a:lnTo>
                <a:lnTo>
                  <a:pt x="4572" y="9906"/>
                </a:lnTo>
                <a:lnTo>
                  <a:pt x="9905" y="9906"/>
                </a:lnTo>
                <a:close/>
              </a:path>
              <a:path w="1457960" h="123189">
                <a:moveTo>
                  <a:pt x="9905" y="122682"/>
                </a:moveTo>
                <a:lnTo>
                  <a:pt x="9905" y="9906"/>
                </a:lnTo>
                <a:lnTo>
                  <a:pt x="4572" y="9906"/>
                </a:lnTo>
                <a:lnTo>
                  <a:pt x="4572" y="122682"/>
                </a:lnTo>
                <a:lnTo>
                  <a:pt x="9905" y="122682"/>
                </a:lnTo>
                <a:close/>
              </a:path>
              <a:path w="1457960" h="123189">
                <a:moveTo>
                  <a:pt x="1452372" y="9906"/>
                </a:moveTo>
                <a:lnTo>
                  <a:pt x="1447800" y="4572"/>
                </a:lnTo>
                <a:lnTo>
                  <a:pt x="1447800" y="9906"/>
                </a:lnTo>
                <a:lnTo>
                  <a:pt x="1452372" y="9906"/>
                </a:lnTo>
                <a:close/>
              </a:path>
              <a:path w="1457960" h="123189">
                <a:moveTo>
                  <a:pt x="1452372" y="122682"/>
                </a:moveTo>
                <a:lnTo>
                  <a:pt x="1452372" y="9906"/>
                </a:lnTo>
                <a:lnTo>
                  <a:pt x="1447800" y="9906"/>
                </a:lnTo>
                <a:lnTo>
                  <a:pt x="1447800" y="122682"/>
                </a:lnTo>
                <a:lnTo>
                  <a:pt x="1452372" y="12268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29228" y="3394709"/>
            <a:ext cx="1457960" cy="192405"/>
          </a:xfrm>
          <a:custGeom>
            <a:avLst/>
            <a:gdLst/>
            <a:ahLst/>
            <a:cxnLst/>
            <a:rect l="l" t="t" r="r" b="b"/>
            <a:pathLst>
              <a:path w="1457960" h="192404">
                <a:moveTo>
                  <a:pt x="9906" y="182118"/>
                </a:moveTo>
                <a:lnTo>
                  <a:pt x="9906" y="0"/>
                </a:lnTo>
                <a:lnTo>
                  <a:pt x="0" y="0"/>
                </a:lnTo>
                <a:lnTo>
                  <a:pt x="0" y="192024"/>
                </a:lnTo>
                <a:lnTo>
                  <a:pt x="4572" y="192024"/>
                </a:lnTo>
                <a:lnTo>
                  <a:pt x="4572" y="182118"/>
                </a:lnTo>
                <a:lnTo>
                  <a:pt x="9906" y="182118"/>
                </a:lnTo>
                <a:close/>
              </a:path>
              <a:path w="1457960" h="192404">
                <a:moveTo>
                  <a:pt x="1452372" y="182118"/>
                </a:moveTo>
                <a:lnTo>
                  <a:pt x="4572" y="182118"/>
                </a:lnTo>
                <a:lnTo>
                  <a:pt x="9906" y="186690"/>
                </a:lnTo>
                <a:lnTo>
                  <a:pt x="9906" y="192024"/>
                </a:lnTo>
                <a:lnTo>
                  <a:pt x="1447800" y="192024"/>
                </a:lnTo>
                <a:lnTo>
                  <a:pt x="1447800" y="186690"/>
                </a:lnTo>
                <a:lnTo>
                  <a:pt x="1452372" y="182118"/>
                </a:lnTo>
                <a:close/>
              </a:path>
              <a:path w="1457960" h="192404">
                <a:moveTo>
                  <a:pt x="9906" y="192024"/>
                </a:moveTo>
                <a:lnTo>
                  <a:pt x="9906" y="186690"/>
                </a:lnTo>
                <a:lnTo>
                  <a:pt x="4572" y="182118"/>
                </a:lnTo>
                <a:lnTo>
                  <a:pt x="4572" y="192024"/>
                </a:lnTo>
                <a:lnTo>
                  <a:pt x="9906" y="192024"/>
                </a:lnTo>
                <a:close/>
              </a:path>
              <a:path w="1457960" h="192404">
                <a:moveTo>
                  <a:pt x="1457705" y="192024"/>
                </a:moveTo>
                <a:lnTo>
                  <a:pt x="1457705" y="0"/>
                </a:lnTo>
                <a:lnTo>
                  <a:pt x="1447800" y="0"/>
                </a:lnTo>
                <a:lnTo>
                  <a:pt x="1447800" y="182118"/>
                </a:lnTo>
                <a:lnTo>
                  <a:pt x="1452372" y="182118"/>
                </a:lnTo>
                <a:lnTo>
                  <a:pt x="1452372" y="192024"/>
                </a:lnTo>
                <a:lnTo>
                  <a:pt x="1457705" y="192024"/>
                </a:lnTo>
                <a:close/>
              </a:path>
              <a:path w="1457960" h="192404">
                <a:moveTo>
                  <a:pt x="1452372" y="192024"/>
                </a:moveTo>
                <a:lnTo>
                  <a:pt x="1452372" y="182118"/>
                </a:lnTo>
                <a:lnTo>
                  <a:pt x="1447800" y="186690"/>
                </a:lnTo>
                <a:lnTo>
                  <a:pt x="1447800" y="192024"/>
                </a:lnTo>
                <a:lnTo>
                  <a:pt x="1452372" y="19202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121729">
                <a:tc rowSpan="2"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381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18192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335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86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529588" y="5732017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840734" y="6086994"/>
            <a:ext cx="243204" cy="800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975"/>
              </a:lnSpc>
            </a:pPr>
            <a:r>
              <a:rPr dirty="0" sz="28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  <a:p>
            <a:pPr marL="61594">
              <a:lnSpc>
                <a:spcPts val="3180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29588" y="6137053"/>
            <a:ext cx="294640" cy="69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337552" y="6166378"/>
            <a:ext cx="301625" cy="3683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788656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156702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460740" y="6167744"/>
            <a:ext cx="39179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3567" y="891794"/>
            <a:ext cx="427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85"/>
              <a:t>Table </a:t>
            </a:r>
            <a:r>
              <a:rPr dirty="0" spc="-5"/>
              <a:t>In</a:t>
            </a:r>
            <a:r>
              <a:rPr dirty="0" spc="65"/>
              <a:t> </a:t>
            </a:r>
            <a:r>
              <a:rPr dirty="0" spc="-5"/>
              <a:t>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86255" y="5324855"/>
            <a:ext cx="781050" cy="28575"/>
          </a:xfrm>
          <a:custGeom>
            <a:avLst/>
            <a:gdLst/>
            <a:ahLst/>
            <a:cxnLst/>
            <a:rect l="l" t="t" r="r" b="b"/>
            <a:pathLst>
              <a:path w="781050" h="28575">
                <a:moveTo>
                  <a:pt x="781050" y="28194"/>
                </a:moveTo>
                <a:lnTo>
                  <a:pt x="781050" y="0"/>
                </a:lnTo>
                <a:lnTo>
                  <a:pt x="0" y="0"/>
                </a:lnTo>
                <a:lnTo>
                  <a:pt x="0" y="28194"/>
                </a:lnTo>
                <a:lnTo>
                  <a:pt x="9143" y="2819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8194"/>
                </a:lnTo>
                <a:lnTo>
                  <a:pt x="781050" y="28194"/>
                </a:lnTo>
                <a:close/>
              </a:path>
              <a:path w="781050" h="2857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8575">
                <a:moveTo>
                  <a:pt x="19050" y="2819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8194"/>
                </a:lnTo>
                <a:lnTo>
                  <a:pt x="19050" y="28194"/>
                </a:lnTo>
                <a:close/>
              </a:path>
              <a:path w="781050" h="2857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8575">
                <a:moveTo>
                  <a:pt x="771144" y="2819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8194"/>
                </a:lnTo>
                <a:lnTo>
                  <a:pt x="771144" y="2819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86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86255" y="5353050"/>
            <a:ext cx="781050" cy="372110"/>
          </a:xfrm>
          <a:custGeom>
            <a:avLst/>
            <a:gdLst/>
            <a:ahLst/>
            <a:cxnLst/>
            <a:rect l="l" t="t" r="r" b="b"/>
            <a:pathLst>
              <a:path w="781050" h="372110">
                <a:moveTo>
                  <a:pt x="19050" y="352805"/>
                </a:moveTo>
                <a:lnTo>
                  <a:pt x="19050" y="0"/>
                </a:lnTo>
                <a:lnTo>
                  <a:pt x="0" y="0"/>
                </a:lnTo>
                <a:lnTo>
                  <a:pt x="0" y="371855"/>
                </a:lnTo>
                <a:lnTo>
                  <a:pt x="9143" y="371855"/>
                </a:lnTo>
                <a:lnTo>
                  <a:pt x="9143" y="352805"/>
                </a:lnTo>
                <a:lnTo>
                  <a:pt x="19050" y="352805"/>
                </a:lnTo>
                <a:close/>
              </a:path>
              <a:path w="781050" h="372110">
                <a:moveTo>
                  <a:pt x="771144" y="352805"/>
                </a:moveTo>
                <a:lnTo>
                  <a:pt x="9143" y="352805"/>
                </a:lnTo>
                <a:lnTo>
                  <a:pt x="19050" y="361950"/>
                </a:lnTo>
                <a:lnTo>
                  <a:pt x="19050" y="371855"/>
                </a:lnTo>
                <a:lnTo>
                  <a:pt x="762000" y="371855"/>
                </a:lnTo>
                <a:lnTo>
                  <a:pt x="762000" y="361950"/>
                </a:lnTo>
                <a:lnTo>
                  <a:pt x="771144" y="352805"/>
                </a:lnTo>
                <a:close/>
              </a:path>
              <a:path w="781050" h="372110">
                <a:moveTo>
                  <a:pt x="19050" y="371855"/>
                </a:moveTo>
                <a:lnTo>
                  <a:pt x="19050" y="361950"/>
                </a:lnTo>
                <a:lnTo>
                  <a:pt x="9143" y="352805"/>
                </a:lnTo>
                <a:lnTo>
                  <a:pt x="9143" y="371855"/>
                </a:lnTo>
                <a:lnTo>
                  <a:pt x="19050" y="371855"/>
                </a:lnTo>
                <a:close/>
              </a:path>
              <a:path w="781050" h="372110">
                <a:moveTo>
                  <a:pt x="781050" y="37185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352805"/>
                </a:lnTo>
                <a:lnTo>
                  <a:pt x="771144" y="352805"/>
                </a:lnTo>
                <a:lnTo>
                  <a:pt x="771144" y="371855"/>
                </a:lnTo>
                <a:lnTo>
                  <a:pt x="781050" y="371855"/>
                </a:lnTo>
                <a:close/>
              </a:path>
              <a:path w="781050" h="372110">
                <a:moveTo>
                  <a:pt x="771144" y="371855"/>
                </a:moveTo>
                <a:lnTo>
                  <a:pt x="771144" y="352805"/>
                </a:lnTo>
                <a:lnTo>
                  <a:pt x="762000" y="361950"/>
                </a:lnTo>
                <a:lnTo>
                  <a:pt x="762000" y="371855"/>
                </a:lnTo>
                <a:lnTo>
                  <a:pt x="771144" y="37185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916994" y="4494527"/>
            <a:ext cx="1614170" cy="1567815"/>
          </a:xfrm>
          <a:prstGeom prst="rect">
            <a:avLst/>
          </a:prstGeom>
        </p:spPr>
        <p:txBody>
          <a:bodyPr wrap="square" lIns="0" tIns="2635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75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  <a:p>
            <a:pPr algn="ctr" marL="624840" marR="711835">
              <a:lnSpc>
                <a:spcPct val="125000"/>
              </a:lnSpc>
              <a:spcBef>
                <a:spcPts val="80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s4  s3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72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890264" y="5667247"/>
            <a:ext cx="14414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840734" y="6086994"/>
            <a:ext cx="243204" cy="800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975"/>
              </a:lnSpc>
            </a:pPr>
            <a:r>
              <a:rPr dirty="0" sz="28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  <a:p>
            <a:pPr marL="61594">
              <a:lnSpc>
                <a:spcPts val="3180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529588" y="6137053"/>
            <a:ext cx="294640" cy="69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089140" y="6151832"/>
            <a:ext cx="549910" cy="382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788633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156658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460642" y="6167744"/>
            <a:ext cx="39179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3567" y="891794"/>
            <a:ext cx="42710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0"/>
              <a:t>Parse </a:t>
            </a:r>
            <a:r>
              <a:rPr dirty="0" spc="-85"/>
              <a:t>Table </a:t>
            </a:r>
            <a:r>
              <a:rPr dirty="0" spc="-5"/>
              <a:t>In</a:t>
            </a:r>
            <a:r>
              <a:rPr dirty="0" spc="65"/>
              <a:t> </a:t>
            </a:r>
            <a:r>
              <a:rPr dirty="0" spc="-5"/>
              <a:t>Action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77028" y="3576828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59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800" y="9906"/>
                </a:lnTo>
                <a:lnTo>
                  <a:pt x="1447800" y="4572"/>
                </a:lnTo>
                <a:lnTo>
                  <a:pt x="1452372" y="9906"/>
                </a:lnTo>
                <a:lnTo>
                  <a:pt x="1452372" y="314706"/>
                </a:lnTo>
                <a:lnTo>
                  <a:pt x="1457705" y="314706"/>
                </a:lnTo>
                <a:close/>
              </a:path>
              <a:path w="1457959" h="3149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59" h="314960">
                <a:moveTo>
                  <a:pt x="9906" y="30480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59" h="314960">
                <a:moveTo>
                  <a:pt x="1452372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800" y="314706"/>
                </a:lnTo>
                <a:lnTo>
                  <a:pt x="1447800" y="309372"/>
                </a:lnTo>
                <a:lnTo>
                  <a:pt x="1452372" y="304800"/>
                </a:lnTo>
                <a:close/>
              </a:path>
              <a:path w="1457959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59" h="314960">
                <a:moveTo>
                  <a:pt x="1452372" y="9906"/>
                </a:moveTo>
                <a:lnTo>
                  <a:pt x="1447800" y="4572"/>
                </a:lnTo>
                <a:lnTo>
                  <a:pt x="1447800" y="9906"/>
                </a:lnTo>
                <a:lnTo>
                  <a:pt x="1452372" y="9906"/>
                </a:lnTo>
                <a:close/>
              </a:path>
              <a:path w="1457959" h="314960">
                <a:moveTo>
                  <a:pt x="1452372" y="304800"/>
                </a:moveTo>
                <a:lnTo>
                  <a:pt x="1452372" y="9906"/>
                </a:lnTo>
                <a:lnTo>
                  <a:pt x="1447800" y="9906"/>
                </a:lnTo>
                <a:lnTo>
                  <a:pt x="1447800" y="304800"/>
                </a:lnTo>
                <a:lnTo>
                  <a:pt x="1452372" y="304800"/>
                </a:lnTo>
                <a:close/>
              </a:path>
              <a:path w="1457959" h="314960">
                <a:moveTo>
                  <a:pt x="1452372" y="314706"/>
                </a:moveTo>
                <a:lnTo>
                  <a:pt x="1452372" y="304800"/>
                </a:lnTo>
                <a:lnTo>
                  <a:pt x="1447800" y="309372"/>
                </a:lnTo>
                <a:lnTo>
                  <a:pt x="1447800" y="314706"/>
                </a:lnTo>
                <a:lnTo>
                  <a:pt x="1452372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86255" y="5324855"/>
            <a:ext cx="781050" cy="28575"/>
          </a:xfrm>
          <a:custGeom>
            <a:avLst/>
            <a:gdLst/>
            <a:ahLst/>
            <a:cxnLst/>
            <a:rect l="l" t="t" r="r" b="b"/>
            <a:pathLst>
              <a:path w="781050" h="28575">
                <a:moveTo>
                  <a:pt x="781050" y="28194"/>
                </a:moveTo>
                <a:lnTo>
                  <a:pt x="781050" y="0"/>
                </a:lnTo>
                <a:lnTo>
                  <a:pt x="0" y="0"/>
                </a:lnTo>
                <a:lnTo>
                  <a:pt x="0" y="28194"/>
                </a:lnTo>
                <a:lnTo>
                  <a:pt x="9143" y="2819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8194"/>
                </a:lnTo>
                <a:lnTo>
                  <a:pt x="781050" y="28194"/>
                </a:lnTo>
                <a:close/>
              </a:path>
              <a:path w="781050" h="2857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8575">
                <a:moveTo>
                  <a:pt x="19050" y="2819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8194"/>
                </a:lnTo>
                <a:lnTo>
                  <a:pt x="19050" y="28194"/>
                </a:lnTo>
                <a:close/>
              </a:path>
              <a:path w="781050" h="2857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8575">
                <a:moveTo>
                  <a:pt x="771144" y="2819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8194"/>
                </a:lnTo>
                <a:lnTo>
                  <a:pt x="771144" y="2819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86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86255" y="5353050"/>
            <a:ext cx="781050" cy="372110"/>
          </a:xfrm>
          <a:custGeom>
            <a:avLst/>
            <a:gdLst/>
            <a:ahLst/>
            <a:cxnLst/>
            <a:rect l="l" t="t" r="r" b="b"/>
            <a:pathLst>
              <a:path w="781050" h="372110">
                <a:moveTo>
                  <a:pt x="19050" y="352805"/>
                </a:moveTo>
                <a:lnTo>
                  <a:pt x="19050" y="0"/>
                </a:lnTo>
                <a:lnTo>
                  <a:pt x="0" y="0"/>
                </a:lnTo>
                <a:lnTo>
                  <a:pt x="0" y="371855"/>
                </a:lnTo>
                <a:lnTo>
                  <a:pt x="9143" y="371855"/>
                </a:lnTo>
                <a:lnTo>
                  <a:pt x="9143" y="352805"/>
                </a:lnTo>
                <a:lnTo>
                  <a:pt x="19050" y="352805"/>
                </a:lnTo>
                <a:close/>
              </a:path>
              <a:path w="781050" h="372110">
                <a:moveTo>
                  <a:pt x="771144" y="352805"/>
                </a:moveTo>
                <a:lnTo>
                  <a:pt x="9143" y="352805"/>
                </a:lnTo>
                <a:lnTo>
                  <a:pt x="19050" y="361950"/>
                </a:lnTo>
                <a:lnTo>
                  <a:pt x="19050" y="371855"/>
                </a:lnTo>
                <a:lnTo>
                  <a:pt x="762000" y="371855"/>
                </a:lnTo>
                <a:lnTo>
                  <a:pt x="762000" y="361950"/>
                </a:lnTo>
                <a:lnTo>
                  <a:pt x="771144" y="352805"/>
                </a:lnTo>
                <a:close/>
              </a:path>
              <a:path w="781050" h="372110">
                <a:moveTo>
                  <a:pt x="19050" y="371855"/>
                </a:moveTo>
                <a:lnTo>
                  <a:pt x="19050" y="361950"/>
                </a:lnTo>
                <a:lnTo>
                  <a:pt x="9143" y="352805"/>
                </a:lnTo>
                <a:lnTo>
                  <a:pt x="9143" y="371855"/>
                </a:lnTo>
                <a:lnTo>
                  <a:pt x="19050" y="371855"/>
                </a:lnTo>
                <a:close/>
              </a:path>
              <a:path w="781050" h="372110">
                <a:moveTo>
                  <a:pt x="781050" y="37185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352805"/>
                </a:lnTo>
                <a:lnTo>
                  <a:pt x="771144" y="352805"/>
                </a:lnTo>
                <a:lnTo>
                  <a:pt x="771144" y="371855"/>
                </a:lnTo>
                <a:lnTo>
                  <a:pt x="781050" y="371855"/>
                </a:lnTo>
                <a:close/>
              </a:path>
              <a:path w="781050" h="372110">
                <a:moveTo>
                  <a:pt x="771144" y="371855"/>
                </a:moveTo>
                <a:lnTo>
                  <a:pt x="771144" y="352805"/>
                </a:lnTo>
                <a:lnTo>
                  <a:pt x="762000" y="361950"/>
                </a:lnTo>
                <a:lnTo>
                  <a:pt x="762000" y="371855"/>
                </a:lnTo>
                <a:lnTo>
                  <a:pt x="771144" y="37185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916994" y="4494527"/>
            <a:ext cx="1614170" cy="1567815"/>
          </a:xfrm>
          <a:prstGeom prst="rect">
            <a:avLst/>
          </a:prstGeom>
        </p:spPr>
        <p:txBody>
          <a:bodyPr wrap="square" lIns="0" tIns="2635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75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  <a:p>
            <a:pPr algn="ctr" marL="624840" marR="711835">
              <a:lnSpc>
                <a:spcPct val="125000"/>
              </a:lnSpc>
              <a:spcBef>
                <a:spcPts val="80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s4  s3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572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890264" y="5667247"/>
            <a:ext cx="14414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991350" y="5695950"/>
            <a:ext cx="1943100" cy="495300"/>
          </a:xfrm>
          <a:custGeom>
            <a:avLst/>
            <a:gdLst/>
            <a:ahLst/>
            <a:cxnLst/>
            <a:rect l="l" t="t" r="r" b="b"/>
            <a:pathLst>
              <a:path w="1943100" h="495300">
                <a:moveTo>
                  <a:pt x="1943100" y="495300"/>
                </a:moveTo>
                <a:lnTo>
                  <a:pt x="1943100" y="0"/>
                </a:lnTo>
                <a:lnTo>
                  <a:pt x="0" y="0"/>
                </a:lnTo>
                <a:lnTo>
                  <a:pt x="0" y="495300"/>
                </a:lnTo>
                <a:lnTo>
                  <a:pt x="19050" y="4953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495300"/>
                </a:lnTo>
                <a:lnTo>
                  <a:pt x="1943100" y="495300"/>
                </a:lnTo>
                <a:close/>
              </a:path>
              <a:path w="1943100" h="4953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495300">
                <a:moveTo>
                  <a:pt x="38100" y="4572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457200"/>
                </a:lnTo>
                <a:lnTo>
                  <a:pt x="38100" y="4572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050" y="457200"/>
                </a:lnTo>
                <a:lnTo>
                  <a:pt x="38100" y="476250"/>
                </a:lnTo>
                <a:lnTo>
                  <a:pt x="38100" y="495300"/>
                </a:lnTo>
                <a:lnTo>
                  <a:pt x="1905000" y="495300"/>
                </a:lnTo>
                <a:lnTo>
                  <a:pt x="1905000" y="47625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38100" y="495300"/>
                </a:moveTo>
                <a:lnTo>
                  <a:pt x="38100" y="476250"/>
                </a:lnTo>
                <a:lnTo>
                  <a:pt x="19050" y="457200"/>
                </a:lnTo>
                <a:lnTo>
                  <a:pt x="19050" y="495300"/>
                </a:lnTo>
                <a:lnTo>
                  <a:pt x="38100" y="495300"/>
                </a:lnTo>
                <a:close/>
              </a:path>
              <a:path w="1943100" h="49530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45720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1924050" y="495300"/>
                </a:moveTo>
                <a:lnTo>
                  <a:pt x="1924050" y="457200"/>
                </a:lnTo>
                <a:lnTo>
                  <a:pt x="1905000" y="476250"/>
                </a:lnTo>
                <a:lnTo>
                  <a:pt x="1905000" y="495300"/>
                </a:lnTo>
                <a:lnTo>
                  <a:pt x="1924050" y="4953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840734" y="6086994"/>
            <a:ext cx="243204" cy="800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975"/>
              </a:lnSpc>
            </a:pPr>
            <a:r>
              <a:rPr dirty="0" sz="28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  <a:p>
            <a:pPr marL="61594">
              <a:lnSpc>
                <a:spcPts val="3180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29588" y="6137053"/>
            <a:ext cx="294640" cy="69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089140" y="6151832"/>
            <a:ext cx="549910" cy="382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788633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156658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460642" y="6167744"/>
            <a:ext cx="39179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44800" y="891794"/>
            <a:ext cx="43675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One: </a:t>
            </a:r>
            <a:r>
              <a:rPr dirty="0" spc="-30"/>
              <a:t>Pop</a:t>
            </a:r>
            <a:r>
              <a:rPr dirty="0" spc="-40"/>
              <a:t> </a:t>
            </a:r>
            <a:r>
              <a:rPr dirty="0" spc="-10"/>
              <a:t>Stacks</a:t>
            </a:r>
          </a:p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77028" y="3576828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59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800" y="9906"/>
                </a:lnTo>
                <a:lnTo>
                  <a:pt x="1447800" y="4572"/>
                </a:lnTo>
                <a:lnTo>
                  <a:pt x="1452372" y="9906"/>
                </a:lnTo>
                <a:lnTo>
                  <a:pt x="1452372" y="314706"/>
                </a:lnTo>
                <a:lnTo>
                  <a:pt x="1457705" y="314706"/>
                </a:lnTo>
                <a:close/>
              </a:path>
              <a:path w="1457959" h="3149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59" h="314960">
                <a:moveTo>
                  <a:pt x="9906" y="30480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59" h="314960">
                <a:moveTo>
                  <a:pt x="1452372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800" y="314706"/>
                </a:lnTo>
                <a:lnTo>
                  <a:pt x="1447800" y="309372"/>
                </a:lnTo>
                <a:lnTo>
                  <a:pt x="1452372" y="304800"/>
                </a:lnTo>
                <a:close/>
              </a:path>
              <a:path w="1457959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59" h="314960">
                <a:moveTo>
                  <a:pt x="1452372" y="9906"/>
                </a:moveTo>
                <a:lnTo>
                  <a:pt x="1447800" y="4572"/>
                </a:lnTo>
                <a:lnTo>
                  <a:pt x="1447800" y="9906"/>
                </a:lnTo>
                <a:lnTo>
                  <a:pt x="1452372" y="9906"/>
                </a:lnTo>
                <a:close/>
              </a:path>
              <a:path w="1457959" h="314960">
                <a:moveTo>
                  <a:pt x="1452372" y="304800"/>
                </a:moveTo>
                <a:lnTo>
                  <a:pt x="1452372" y="9906"/>
                </a:lnTo>
                <a:lnTo>
                  <a:pt x="1447800" y="9906"/>
                </a:lnTo>
                <a:lnTo>
                  <a:pt x="1447800" y="304800"/>
                </a:lnTo>
                <a:lnTo>
                  <a:pt x="1452372" y="304800"/>
                </a:lnTo>
                <a:close/>
              </a:path>
              <a:path w="1457959" h="314960">
                <a:moveTo>
                  <a:pt x="1452372" y="314706"/>
                </a:moveTo>
                <a:lnTo>
                  <a:pt x="1452372" y="304800"/>
                </a:lnTo>
                <a:lnTo>
                  <a:pt x="1447800" y="309372"/>
                </a:lnTo>
                <a:lnTo>
                  <a:pt x="1447800" y="314706"/>
                </a:lnTo>
                <a:lnTo>
                  <a:pt x="1452372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86255" y="5324855"/>
            <a:ext cx="781050" cy="28575"/>
          </a:xfrm>
          <a:custGeom>
            <a:avLst/>
            <a:gdLst/>
            <a:ahLst/>
            <a:cxnLst/>
            <a:rect l="l" t="t" r="r" b="b"/>
            <a:pathLst>
              <a:path w="781050" h="28575">
                <a:moveTo>
                  <a:pt x="781050" y="28194"/>
                </a:moveTo>
                <a:lnTo>
                  <a:pt x="781050" y="0"/>
                </a:lnTo>
                <a:lnTo>
                  <a:pt x="0" y="0"/>
                </a:lnTo>
                <a:lnTo>
                  <a:pt x="0" y="28194"/>
                </a:lnTo>
                <a:lnTo>
                  <a:pt x="9143" y="2819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8194"/>
                </a:lnTo>
                <a:lnTo>
                  <a:pt x="781050" y="28194"/>
                </a:lnTo>
                <a:close/>
              </a:path>
              <a:path w="781050" h="2857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8575">
                <a:moveTo>
                  <a:pt x="19050" y="2819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8194"/>
                </a:lnTo>
                <a:lnTo>
                  <a:pt x="19050" y="28194"/>
                </a:lnTo>
                <a:close/>
              </a:path>
              <a:path w="781050" h="2857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8575">
                <a:moveTo>
                  <a:pt x="771144" y="2819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8194"/>
                </a:lnTo>
                <a:lnTo>
                  <a:pt x="771144" y="2819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572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4" y="245364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86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86255" y="5353050"/>
            <a:ext cx="781050" cy="372110"/>
          </a:xfrm>
          <a:custGeom>
            <a:avLst/>
            <a:gdLst/>
            <a:ahLst/>
            <a:cxnLst/>
            <a:rect l="l" t="t" r="r" b="b"/>
            <a:pathLst>
              <a:path w="781050" h="372110">
                <a:moveTo>
                  <a:pt x="19050" y="352805"/>
                </a:moveTo>
                <a:lnTo>
                  <a:pt x="19050" y="0"/>
                </a:lnTo>
                <a:lnTo>
                  <a:pt x="0" y="0"/>
                </a:lnTo>
                <a:lnTo>
                  <a:pt x="0" y="371855"/>
                </a:lnTo>
                <a:lnTo>
                  <a:pt x="9143" y="371855"/>
                </a:lnTo>
                <a:lnTo>
                  <a:pt x="9143" y="352805"/>
                </a:lnTo>
                <a:lnTo>
                  <a:pt x="19050" y="352805"/>
                </a:lnTo>
                <a:close/>
              </a:path>
              <a:path w="781050" h="372110">
                <a:moveTo>
                  <a:pt x="771144" y="352805"/>
                </a:moveTo>
                <a:lnTo>
                  <a:pt x="9143" y="352805"/>
                </a:lnTo>
                <a:lnTo>
                  <a:pt x="19050" y="361950"/>
                </a:lnTo>
                <a:lnTo>
                  <a:pt x="19050" y="371855"/>
                </a:lnTo>
                <a:lnTo>
                  <a:pt x="762000" y="371855"/>
                </a:lnTo>
                <a:lnTo>
                  <a:pt x="762000" y="361950"/>
                </a:lnTo>
                <a:lnTo>
                  <a:pt x="771144" y="352805"/>
                </a:lnTo>
                <a:close/>
              </a:path>
              <a:path w="781050" h="372110">
                <a:moveTo>
                  <a:pt x="19050" y="371855"/>
                </a:moveTo>
                <a:lnTo>
                  <a:pt x="19050" y="361950"/>
                </a:lnTo>
                <a:lnTo>
                  <a:pt x="9143" y="352805"/>
                </a:lnTo>
                <a:lnTo>
                  <a:pt x="9143" y="371855"/>
                </a:lnTo>
                <a:lnTo>
                  <a:pt x="19050" y="371855"/>
                </a:lnTo>
                <a:close/>
              </a:path>
              <a:path w="781050" h="372110">
                <a:moveTo>
                  <a:pt x="781050" y="37185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352805"/>
                </a:lnTo>
                <a:lnTo>
                  <a:pt x="771144" y="352805"/>
                </a:lnTo>
                <a:lnTo>
                  <a:pt x="771144" y="371855"/>
                </a:lnTo>
                <a:lnTo>
                  <a:pt x="781050" y="371855"/>
                </a:lnTo>
                <a:close/>
              </a:path>
              <a:path w="781050" h="372110">
                <a:moveTo>
                  <a:pt x="771144" y="371855"/>
                </a:moveTo>
                <a:lnTo>
                  <a:pt x="771144" y="352805"/>
                </a:lnTo>
                <a:lnTo>
                  <a:pt x="762000" y="361950"/>
                </a:lnTo>
                <a:lnTo>
                  <a:pt x="762000" y="371855"/>
                </a:lnTo>
                <a:lnTo>
                  <a:pt x="771144" y="37185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916994" y="4494527"/>
            <a:ext cx="1614170" cy="1567815"/>
          </a:xfrm>
          <a:prstGeom prst="rect">
            <a:avLst/>
          </a:prstGeom>
        </p:spPr>
        <p:txBody>
          <a:bodyPr wrap="square" lIns="0" tIns="2635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75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  <a:p>
            <a:pPr algn="ctr" marL="624840" marR="711835">
              <a:lnSpc>
                <a:spcPct val="125000"/>
              </a:lnSpc>
              <a:spcBef>
                <a:spcPts val="80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s4  s3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572255" y="5705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890264" y="5667247"/>
            <a:ext cx="14414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991350" y="5695950"/>
            <a:ext cx="1943100" cy="495300"/>
          </a:xfrm>
          <a:custGeom>
            <a:avLst/>
            <a:gdLst/>
            <a:ahLst/>
            <a:cxnLst/>
            <a:rect l="l" t="t" r="r" b="b"/>
            <a:pathLst>
              <a:path w="1943100" h="495300">
                <a:moveTo>
                  <a:pt x="1943100" y="495300"/>
                </a:moveTo>
                <a:lnTo>
                  <a:pt x="1943100" y="0"/>
                </a:lnTo>
                <a:lnTo>
                  <a:pt x="0" y="0"/>
                </a:lnTo>
                <a:lnTo>
                  <a:pt x="0" y="495300"/>
                </a:lnTo>
                <a:lnTo>
                  <a:pt x="19050" y="4953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495300"/>
                </a:lnTo>
                <a:lnTo>
                  <a:pt x="1943100" y="495300"/>
                </a:lnTo>
                <a:close/>
              </a:path>
              <a:path w="1943100" h="4953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495300">
                <a:moveTo>
                  <a:pt x="38100" y="4572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457200"/>
                </a:lnTo>
                <a:lnTo>
                  <a:pt x="38100" y="4572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050" y="457200"/>
                </a:lnTo>
                <a:lnTo>
                  <a:pt x="38100" y="476250"/>
                </a:lnTo>
                <a:lnTo>
                  <a:pt x="38100" y="495300"/>
                </a:lnTo>
                <a:lnTo>
                  <a:pt x="1905000" y="495300"/>
                </a:lnTo>
                <a:lnTo>
                  <a:pt x="1905000" y="47625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38100" y="495300"/>
                </a:moveTo>
                <a:lnTo>
                  <a:pt x="38100" y="476250"/>
                </a:lnTo>
                <a:lnTo>
                  <a:pt x="19050" y="457200"/>
                </a:lnTo>
                <a:lnTo>
                  <a:pt x="19050" y="495300"/>
                </a:lnTo>
                <a:lnTo>
                  <a:pt x="38100" y="495300"/>
                </a:lnTo>
                <a:close/>
              </a:path>
              <a:path w="1943100" h="49530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45720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1924050" y="495300"/>
                </a:moveTo>
                <a:lnTo>
                  <a:pt x="1924050" y="457200"/>
                </a:lnTo>
                <a:lnTo>
                  <a:pt x="1905000" y="476250"/>
                </a:lnTo>
                <a:lnTo>
                  <a:pt x="1905000" y="495300"/>
                </a:lnTo>
                <a:lnTo>
                  <a:pt x="1924050" y="4953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72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4" y="154685"/>
                </a:lnTo>
                <a:lnTo>
                  <a:pt x="9144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4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4" y="135635"/>
                </a:lnTo>
                <a:lnTo>
                  <a:pt x="9144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840734" y="6086994"/>
            <a:ext cx="243204" cy="800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975"/>
              </a:lnSpc>
            </a:pPr>
            <a:r>
              <a:rPr dirty="0" sz="28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  <a:p>
            <a:pPr marL="61594">
              <a:lnSpc>
                <a:spcPts val="3180"/>
              </a:lnSpc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29588" y="6137053"/>
            <a:ext cx="294640" cy="690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s2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089140" y="6151832"/>
            <a:ext cx="549910" cy="3829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13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788633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156658" y="6167744"/>
            <a:ext cx="13271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460642" y="6167744"/>
            <a:ext cx="391795" cy="363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844800" y="891794"/>
            <a:ext cx="43675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One: </a:t>
            </a:r>
            <a:r>
              <a:rPr dirty="0" spc="-30"/>
              <a:t>Pop</a:t>
            </a:r>
            <a:r>
              <a:rPr dirty="0" spc="-40"/>
              <a:t> </a:t>
            </a:r>
            <a:r>
              <a:rPr dirty="0" spc="-10"/>
              <a:t>Stacks</a:t>
            </a:r>
          </a:p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77028" y="3576828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59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800" y="9906"/>
                </a:lnTo>
                <a:lnTo>
                  <a:pt x="1447800" y="4572"/>
                </a:lnTo>
                <a:lnTo>
                  <a:pt x="1452372" y="9906"/>
                </a:lnTo>
                <a:lnTo>
                  <a:pt x="1452372" y="314706"/>
                </a:lnTo>
                <a:lnTo>
                  <a:pt x="1457705" y="314706"/>
                </a:lnTo>
                <a:close/>
              </a:path>
              <a:path w="1457959" h="3149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59" h="314960">
                <a:moveTo>
                  <a:pt x="9906" y="30480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59" h="314960">
                <a:moveTo>
                  <a:pt x="1452372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800" y="314706"/>
                </a:lnTo>
                <a:lnTo>
                  <a:pt x="1447800" y="309372"/>
                </a:lnTo>
                <a:lnTo>
                  <a:pt x="1452372" y="304800"/>
                </a:lnTo>
                <a:close/>
              </a:path>
              <a:path w="1457959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59" h="314960">
                <a:moveTo>
                  <a:pt x="1452372" y="9906"/>
                </a:moveTo>
                <a:lnTo>
                  <a:pt x="1447800" y="4572"/>
                </a:lnTo>
                <a:lnTo>
                  <a:pt x="1447800" y="9906"/>
                </a:lnTo>
                <a:lnTo>
                  <a:pt x="1452372" y="9906"/>
                </a:lnTo>
                <a:close/>
              </a:path>
              <a:path w="1457959" h="314960">
                <a:moveTo>
                  <a:pt x="1452372" y="304800"/>
                </a:moveTo>
                <a:lnTo>
                  <a:pt x="1452372" y="9906"/>
                </a:lnTo>
                <a:lnTo>
                  <a:pt x="1447800" y="9906"/>
                </a:lnTo>
                <a:lnTo>
                  <a:pt x="1447800" y="304800"/>
                </a:lnTo>
                <a:lnTo>
                  <a:pt x="1452372" y="304800"/>
                </a:lnTo>
                <a:close/>
              </a:path>
              <a:path w="1457959" h="314960">
                <a:moveTo>
                  <a:pt x="1452372" y="314706"/>
                </a:moveTo>
                <a:lnTo>
                  <a:pt x="1452372" y="304800"/>
                </a:lnTo>
                <a:lnTo>
                  <a:pt x="1447800" y="309372"/>
                </a:lnTo>
                <a:lnTo>
                  <a:pt x="1447800" y="314706"/>
                </a:lnTo>
                <a:lnTo>
                  <a:pt x="1452372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991350" y="5695950"/>
            <a:ext cx="1943100" cy="495300"/>
          </a:xfrm>
          <a:custGeom>
            <a:avLst/>
            <a:gdLst/>
            <a:ahLst/>
            <a:cxnLst/>
            <a:rect l="l" t="t" r="r" b="b"/>
            <a:pathLst>
              <a:path w="1943100" h="495300">
                <a:moveTo>
                  <a:pt x="1943100" y="495300"/>
                </a:moveTo>
                <a:lnTo>
                  <a:pt x="1943100" y="0"/>
                </a:lnTo>
                <a:lnTo>
                  <a:pt x="0" y="0"/>
                </a:lnTo>
                <a:lnTo>
                  <a:pt x="0" y="495300"/>
                </a:lnTo>
                <a:lnTo>
                  <a:pt x="19050" y="4953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495300"/>
                </a:lnTo>
                <a:lnTo>
                  <a:pt x="1943100" y="495300"/>
                </a:lnTo>
                <a:close/>
              </a:path>
              <a:path w="1943100" h="4953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495300">
                <a:moveTo>
                  <a:pt x="38100" y="4572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457200"/>
                </a:lnTo>
                <a:lnTo>
                  <a:pt x="38100" y="4572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050" y="457200"/>
                </a:lnTo>
                <a:lnTo>
                  <a:pt x="38100" y="476250"/>
                </a:lnTo>
                <a:lnTo>
                  <a:pt x="38100" y="495300"/>
                </a:lnTo>
                <a:lnTo>
                  <a:pt x="1905000" y="495300"/>
                </a:lnTo>
                <a:lnTo>
                  <a:pt x="1905000" y="47625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38100" y="495300"/>
                </a:moveTo>
                <a:lnTo>
                  <a:pt x="38100" y="476250"/>
                </a:lnTo>
                <a:lnTo>
                  <a:pt x="19050" y="457200"/>
                </a:lnTo>
                <a:lnTo>
                  <a:pt x="19050" y="495300"/>
                </a:lnTo>
                <a:lnTo>
                  <a:pt x="38100" y="495300"/>
                </a:lnTo>
                <a:close/>
              </a:path>
              <a:path w="1943100" h="49530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45720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1924050" y="495300"/>
                </a:moveTo>
                <a:lnTo>
                  <a:pt x="1924050" y="457200"/>
                </a:lnTo>
                <a:lnTo>
                  <a:pt x="1905000" y="476250"/>
                </a:lnTo>
                <a:lnTo>
                  <a:pt x="1905000" y="495300"/>
                </a:lnTo>
                <a:lnTo>
                  <a:pt x="1924050" y="4953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089140" y="5701976"/>
            <a:ext cx="1763395" cy="83058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529588" y="6494016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53666" y="891794"/>
            <a:ext cx="57492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</a:t>
            </a:r>
            <a:r>
              <a:rPr dirty="0" spc="-90"/>
              <a:t>Two: </a:t>
            </a:r>
            <a:r>
              <a:rPr dirty="0" spc="-5"/>
              <a:t>Push</a:t>
            </a:r>
            <a:r>
              <a:rPr dirty="0" spc="90"/>
              <a:t> </a:t>
            </a:r>
            <a:r>
              <a:rPr dirty="0" spc="-5"/>
              <a:t>Nonterminal</a:t>
            </a:r>
          </a:p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77028" y="3576828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59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800" y="9906"/>
                </a:lnTo>
                <a:lnTo>
                  <a:pt x="1447800" y="4572"/>
                </a:lnTo>
                <a:lnTo>
                  <a:pt x="1452372" y="9906"/>
                </a:lnTo>
                <a:lnTo>
                  <a:pt x="1452372" y="314706"/>
                </a:lnTo>
                <a:lnTo>
                  <a:pt x="1457705" y="314706"/>
                </a:lnTo>
                <a:close/>
              </a:path>
              <a:path w="1457959" h="3149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59" h="314960">
                <a:moveTo>
                  <a:pt x="9906" y="30480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59" h="314960">
                <a:moveTo>
                  <a:pt x="1452372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800" y="314706"/>
                </a:lnTo>
                <a:lnTo>
                  <a:pt x="1447800" y="309372"/>
                </a:lnTo>
                <a:lnTo>
                  <a:pt x="1452372" y="304800"/>
                </a:lnTo>
                <a:close/>
              </a:path>
              <a:path w="1457959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59" h="314960">
                <a:moveTo>
                  <a:pt x="1452372" y="9906"/>
                </a:moveTo>
                <a:lnTo>
                  <a:pt x="1447800" y="4572"/>
                </a:lnTo>
                <a:lnTo>
                  <a:pt x="1447800" y="9906"/>
                </a:lnTo>
                <a:lnTo>
                  <a:pt x="1452372" y="9906"/>
                </a:lnTo>
                <a:close/>
              </a:path>
              <a:path w="1457959" h="314960">
                <a:moveTo>
                  <a:pt x="1452372" y="304800"/>
                </a:moveTo>
                <a:lnTo>
                  <a:pt x="1452372" y="9906"/>
                </a:lnTo>
                <a:lnTo>
                  <a:pt x="1447800" y="9906"/>
                </a:lnTo>
                <a:lnTo>
                  <a:pt x="1447800" y="304800"/>
                </a:lnTo>
                <a:lnTo>
                  <a:pt x="1452372" y="304800"/>
                </a:lnTo>
                <a:close/>
              </a:path>
              <a:path w="1457959" h="314960">
                <a:moveTo>
                  <a:pt x="1452372" y="314706"/>
                </a:moveTo>
                <a:lnTo>
                  <a:pt x="1452372" y="304800"/>
                </a:lnTo>
                <a:lnTo>
                  <a:pt x="1447800" y="309372"/>
                </a:lnTo>
                <a:lnTo>
                  <a:pt x="1447800" y="314706"/>
                </a:lnTo>
                <a:lnTo>
                  <a:pt x="1452372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991350" y="5695950"/>
            <a:ext cx="1943100" cy="495300"/>
          </a:xfrm>
          <a:custGeom>
            <a:avLst/>
            <a:gdLst/>
            <a:ahLst/>
            <a:cxnLst/>
            <a:rect l="l" t="t" r="r" b="b"/>
            <a:pathLst>
              <a:path w="1943100" h="495300">
                <a:moveTo>
                  <a:pt x="1943100" y="495300"/>
                </a:moveTo>
                <a:lnTo>
                  <a:pt x="1943100" y="0"/>
                </a:lnTo>
                <a:lnTo>
                  <a:pt x="0" y="0"/>
                </a:lnTo>
                <a:lnTo>
                  <a:pt x="0" y="495300"/>
                </a:lnTo>
                <a:lnTo>
                  <a:pt x="19050" y="4953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495300"/>
                </a:lnTo>
                <a:lnTo>
                  <a:pt x="1943100" y="495300"/>
                </a:lnTo>
                <a:close/>
              </a:path>
              <a:path w="1943100" h="4953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495300">
                <a:moveTo>
                  <a:pt x="38100" y="4572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457200"/>
                </a:lnTo>
                <a:lnTo>
                  <a:pt x="38100" y="4572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050" y="457200"/>
                </a:lnTo>
                <a:lnTo>
                  <a:pt x="38100" y="476250"/>
                </a:lnTo>
                <a:lnTo>
                  <a:pt x="38100" y="495300"/>
                </a:lnTo>
                <a:lnTo>
                  <a:pt x="1905000" y="495300"/>
                </a:lnTo>
                <a:lnTo>
                  <a:pt x="1905000" y="47625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38100" y="495300"/>
                </a:moveTo>
                <a:lnTo>
                  <a:pt x="38100" y="476250"/>
                </a:lnTo>
                <a:lnTo>
                  <a:pt x="19050" y="457200"/>
                </a:lnTo>
                <a:lnTo>
                  <a:pt x="19050" y="495300"/>
                </a:lnTo>
                <a:lnTo>
                  <a:pt x="38100" y="495300"/>
                </a:lnTo>
                <a:close/>
              </a:path>
              <a:path w="1943100" h="49530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45720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1924050" y="495300"/>
                </a:moveTo>
                <a:lnTo>
                  <a:pt x="1924050" y="457200"/>
                </a:lnTo>
                <a:lnTo>
                  <a:pt x="1905000" y="476250"/>
                </a:lnTo>
                <a:lnTo>
                  <a:pt x="1905000" y="495300"/>
                </a:lnTo>
                <a:lnTo>
                  <a:pt x="1924050" y="4953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089140" y="5701976"/>
            <a:ext cx="1763395" cy="83058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529588" y="6494016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96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600200" y="990600"/>
            <a:ext cx="0" cy="445770"/>
          </a:xfrm>
          <a:custGeom>
            <a:avLst/>
            <a:gdLst/>
            <a:ahLst/>
            <a:cxnLst/>
            <a:rect l="l" t="t" r="r" b="b"/>
            <a:pathLst>
              <a:path w="0" h="445769">
                <a:moveTo>
                  <a:pt x="0" y="0"/>
                </a:moveTo>
                <a:lnTo>
                  <a:pt x="0" y="4457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Shift-Reduce </a:t>
            </a:r>
            <a:r>
              <a:rPr dirty="0" spc="-20"/>
              <a:t>Parser</a:t>
            </a:r>
            <a:r>
              <a:rPr dirty="0" spc="30"/>
              <a:t> </a:t>
            </a:r>
            <a:r>
              <a:rPr dirty="0" spc="-5"/>
              <a:t>Example</a:t>
            </a:r>
          </a:p>
        </p:txBody>
      </p:sp>
      <p:sp>
        <p:nvSpPr>
          <p:cNvPr id="6" name="object 6"/>
          <p:cNvSpPr/>
          <p:nvPr/>
        </p:nvSpPr>
        <p:spPr>
          <a:xfrm>
            <a:off x="6096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0200" y="143636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69">
                <a:moveTo>
                  <a:pt x="0" y="0"/>
                </a:moveTo>
                <a:lnTo>
                  <a:pt x="0" y="979170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096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600200" y="2415539"/>
            <a:ext cx="0" cy="979169"/>
          </a:xfrm>
          <a:custGeom>
            <a:avLst/>
            <a:gdLst/>
            <a:ahLst/>
            <a:cxnLst/>
            <a:rect l="l" t="t" r="r" b="b"/>
            <a:pathLst>
              <a:path w="0" h="979170">
                <a:moveTo>
                  <a:pt x="0" y="0"/>
                </a:moveTo>
                <a:lnTo>
                  <a:pt x="0" y="97916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829550" y="2724150"/>
            <a:ext cx="1714500" cy="419100"/>
          </a:xfrm>
          <a:custGeom>
            <a:avLst/>
            <a:gdLst/>
            <a:ahLst/>
            <a:cxnLst/>
            <a:rect l="l" t="t" r="r" b="b"/>
            <a:pathLst>
              <a:path w="1714500" h="419100">
                <a:moveTo>
                  <a:pt x="1714500" y="419100"/>
                </a:moveTo>
                <a:lnTo>
                  <a:pt x="1714500" y="0"/>
                </a:lnTo>
                <a:lnTo>
                  <a:pt x="0" y="0"/>
                </a:lnTo>
                <a:lnTo>
                  <a:pt x="0" y="419100"/>
                </a:lnTo>
                <a:lnTo>
                  <a:pt x="19050" y="4191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676400" y="38100"/>
                </a:lnTo>
                <a:lnTo>
                  <a:pt x="1676400" y="19050"/>
                </a:lnTo>
                <a:lnTo>
                  <a:pt x="1695450" y="38100"/>
                </a:lnTo>
                <a:lnTo>
                  <a:pt x="1695450" y="419100"/>
                </a:lnTo>
                <a:lnTo>
                  <a:pt x="1714500" y="419100"/>
                </a:lnTo>
                <a:close/>
              </a:path>
              <a:path w="1714500" h="4191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714500" h="419100">
                <a:moveTo>
                  <a:pt x="38100" y="3810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381000"/>
                </a:lnTo>
                <a:lnTo>
                  <a:pt x="38100" y="381000"/>
                </a:lnTo>
                <a:close/>
              </a:path>
              <a:path w="1714500" h="419100">
                <a:moveTo>
                  <a:pt x="1695450" y="381000"/>
                </a:moveTo>
                <a:lnTo>
                  <a:pt x="19050" y="381000"/>
                </a:lnTo>
                <a:lnTo>
                  <a:pt x="38100" y="400050"/>
                </a:lnTo>
                <a:lnTo>
                  <a:pt x="38100" y="419100"/>
                </a:lnTo>
                <a:lnTo>
                  <a:pt x="1676400" y="419100"/>
                </a:lnTo>
                <a:lnTo>
                  <a:pt x="1676400" y="400050"/>
                </a:lnTo>
                <a:lnTo>
                  <a:pt x="1695450" y="381000"/>
                </a:lnTo>
                <a:close/>
              </a:path>
              <a:path w="1714500" h="419100">
                <a:moveTo>
                  <a:pt x="38100" y="419100"/>
                </a:moveTo>
                <a:lnTo>
                  <a:pt x="38100" y="400050"/>
                </a:lnTo>
                <a:lnTo>
                  <a:pt x="19050" y="381000"/>
                </a:lnTo>
                <a:lnTo>
                  <a:pt x="19050" y="419100"/>
                </a:lnTo>
                <a:lnTo>
                  <a:pt x="38100" y="419100"/>
                </a:lnTo>
                <a:close/>
              </a:path>
              <a:path w="1714500" h="419100">
                <a:moveTo>
                  <a:pt x="1695450" y="38100"/>
                </a:moveTo>
                <a:lnTo>
                  <a:pt x="1676400" y="19050"/>
                </a:lnTo>
                <a:lnTo>
                  <a:pt x="1676400" y="38100"/>
                </a:lnTo>
                <a:lnTo>
                  <a:pt x="1695450" y="38100"/>
                </a:lnTo>
                <a:close/>
              </a:path>
              <a:path w="1714500" h="419100">
                <a:moveTo>
                  <a:pt x="1695450" y="381000"/>
                </a:moveTo>
                <a:lnTo>
                  <a:pt x="1695450" y="38100"/>
                </a:lnTo>
                <a:lnTo>
                  <a:pt x="1676400" y="38100"/>
                </a:lnTo>
                <a:lnTo>
                  <a:pt x="1676400" y="381000"/>
                </a:lnTo>
                <a:lnTo>
                  <a:pt x="1695450" y="381000"/>
                </a:lnTo>
                <a:close/>
              </a:path>
              <a:path w="1714500" h="419100">
                <a:moveTo>
                  <a:pt x="1695450" y="419100"/>
                </a:moveTo>
                <a:lnTo>
                  <a:pt x="1695450" y="381000"/>
                </a:lnTo>
                <a:lnTo>
                  <a:pt x="1676400" y="400050"/>
                </a:lnTo>
                <a:lnTo>
                  <a:pt x="1676400" y="419100"/>
                </a:lnTo>
                <a:lnTo>
                  <a:pt x="1695450" y="4191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05027" y="3805428"/>
            <a:ext cx="1000760" cy="476250"/>
          </a:xfrm>
          <a:custGeom>
            <a:avLst/>
            <a:gdLst/>
            <a:ahLst/>
            <a:cxnLst/>
            <a:rect l="l" t="t" r="r" b="b"/>
            <a:pathLst>
              <a:path w="1000760" h="476250">
                <a:moveTo>
                  <a:pt x="1000506" y="476250"/>
                </a:moveTo>
                <a:lnTo>
                  <a:pt x="1000506" y="0"/>
                </a:lnTo>
                <a:lnTo>
                  <a:pt x="0" y="0"/>
                </a:lnTo>
                <a:lnTo>
                  <a:pt x="0" y="476250"/>
                </a:lnTo>
                <a:lnTo>
                  <a:pt x="4571" y="476250"/>
                </a:lnTo>
                <a:lnTo>
                  <a:pt x="4571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1" y="9906"/>
                </a:lnTo>
                <a:lnTo>
                  <a:pt x="995171" y="476250"/>
                </a:lnTo>
                <a:lnTo>
                  <a:pt x="1000506" y="476250"/>
                </a:lnTo>
                <a:close/>
              </a:path>
              <a:path w="1000760" h="476250">
                <a:moveTo>
                  <a:pt x="9906" y="9906"/>
                </a:moveTo>
                <a:lnTo>
                  <a:pt x="9906" y="4572"/>
                </a:lnTo>
                <a:lnTo>
                  <a:pt x="4571" y="9906"/>
                </a:lnTo>
                <a:lnTo>
                  <a:pt x="9906" y="9906"/>
                </a:lnTo>
                <a:close/>
              </a:path>
              <a:path w="1000760" h="476250">
                <a:moveTo>
                  <a:pt x="9906" y="467106"/>
                </a:moveTo>
                <a:lnTo>
                  <a:pt x="9906" y="9906"/>
                </a:lnTo>
                <a:lnTo>
                  <a:pt x="4571" y="9906"/>
                </a:lnTo>
                <a:lnTo>
                  <a:pt x="4571" y="467106"/>
                </a:lnTo>
                <a:lnTo>
                  <a:pt x="9906" y="4671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4571" y="467106"/>
                </a:lnTo>
                <a:lnTo>
                  <a:pt x="9906" y="471677"/>
                </a:lnTo>
                <a:lnTo>
                  <a:pt x="9906" y="476250"/>
                </a:lnTo>
                <a:lnTo>
                  <a:pt x="990600" y="476250"/>
                </a:lnTo>
                <a:lnTo>
                  <a:pt x="990600" y="471677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06" y="476250"/>
                </a:moveTo>
                <a:lnTo>
                  <a:pt x="9906" y="471677"/>
                </a:lnTo>
                <a:lnTo>
                  <a:pt x="4571" y="467106"/>
                </a:lnTo>
                <a:lnTo>
                  <a:pt x="4571" y="476250"/>
                </a:lnTo>
                <a:lnTo>
                  <a:pt x="9906" y="476250"/>
                </a:lnTo>
                <a:close/>
              </a:path>
              <a:path w="1000760" h="476250">
                <a:moveTo>
                  <a:pt x="995171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1" y="9906"/>
                </a:lnTo>
                <a:close/>
              </a:path>
              <a:path w="1000760" h="476250">
                <a:moveTo>
                  <a:pt x="995171" y="467106"/>
                </a:moveTo>
                <a:lnTo>
                  <a:pt x="995171" y="9906"/>
                </a:lnTo>
                <a:lnTo>
                  <a:pt x="990600" y="9906"/>
                </a:lnTo>
                <a:lnTo>
                  <a:pt x="990600" y="467106"/>
                </a:lnTo>
                <a:lnTo>
                  <a:pt x="995171" y="467106"/>
                </a:lnTo>
                <a:close/>
              </a:path>
              <a:path w="1000760" h="476250">
                <a:moveTo>
                  <a:pt x="995171" y="476250"/>
                </a:moveTo>
                <a:lnTo>
                  <a:pt x="995171" y="467106"/>
                </a:lnTo>
                <a:lnTo>
                  <a:pt x="990600" y="471677"/>
                </a:lnTo>
                <a:lnTo>
                  <a:pt x="990600" y="476250"/>
                </a:lnTo>
                <a:lnTo>
                  <a:pt x="995171" y="4762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20927" y="3832352"/>
            <a:ext cx="5676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74256" y="1571905"/>
            <a:ext cx="2571115" cy="221996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455"/>
              </a:spcBef>
              <a:tabLst>
                <a:tab pos="657860" algn="l"/>
                <a:tab pos="204470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1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endParaRPr sz="2100">
              <a:latin typeface="Tahoma"/>
              <a:cs typeface="Tahoma"/>
            </a:endParaRPr>
          </a:p>
          <a:p>
            <a:pPr algn="r" marL="897890" marR="5080" indent="-23495">
              <a:lnSpc>
                <a:spcPts val="2880"/>
              </a:lnSpc>
              <a:spcBef>
                <a:spcPts val="155"/>
              </a:spcBef>
              <a:tabLst>
                <a:tab pos="1864360" algn="l"/>
                <a:tab pos="1885950" algn="l"/>
              </a:tabLst>
            </a:pP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2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1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) 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 spc="-5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r>
              <a:rPr dirty="0" sz="2000" spc="-8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 </a:t>
            </a:r>
            <a:r>
              <a:rPr dirty="0" sz="2100" spc="-3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100" spc="-55" i="1">
                <a:solidFill>
                  <a:srgbClr val="FFFFFF"/>
                </a:solidFill>
                <a:latin typeface="Tahoma"/>
                <a:cs typeface="Tahoma"/>
              </a:rPr>
              <a:t>Expr</a:t>
            </a:r>
            <a:r>
              <a:rPr dirty="0" sz="21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num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204"/>
              </a:spcBef>
              <a:tabLst>
                <a:tab pos="8064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+</a:t>
            </a:r>
            <a:endParaRPr sz="20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360"/>
              </a:spcBef>
              <a:tabLst>
                <a:tab pos="88646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-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73693" y="3810301"/>
            <a:ext cx="971550" cy="3473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19150" algn="l"/>
              </a:tabLst>
            </a:pPr>
            <a:r>
              <a:rPr dirty="0" sz="2100" spc="-65" i="1">
                <a:solidFill>
                  <a:srgbClr val="FFFFFF"/>
                </a:solidFill>
                <a:latin typeface="Tahoma"/>
                <a:cs typeface="Tahoma"/>
              </a:rPr>
              <a:t>Op</a:t>
            </a:r>
            <a:r>
              <a:rPr dirty="0" sz="2100" spc="-5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0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000" spc="-5">
                <a:solidFill>
                  <a:srgbClr val="FFFFFF"/>
                </a:solidFill>
                <a:latin typeface="Tahoma"/>
                <a:cs typeface="Tahoma"/>
              </a:rPr>
              <a:t>*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09600" y="426758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 h="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5715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96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00200" y="3394709"/>
            <a:ext cx="0" cy="872490"/>
          </a:xfrm>
          <a:custGeom>
            <a:avLst/>
            <a:gdLst/>
            <a:ahLst/>
            <a:cxnLst/>
            <a:rect l="l" t="t" r="r" b="b"/>
            <a:pathLst>
              <a:path w="0" h="872489">
                <a:moveTo>
                  <a:pt x="0" y="0"/>
                </a:moveTo>
                <a:lnTo>
                  <a:pt x="0" y="872489"/>
                </a:lnTo>
              </a:path>
            </a:pathLst>
          </a:custGeom>
          <a:ln w="38100">
            <a:solidFill>
              <a:srgbClr val="FF33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14933" y="4567428"/>
            <a:ext cx="579120" cy="7856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690399" y="5226690"/>
            <a:ext cx="450215" cy="293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310"/>
              </a:lnSpc>
            </a:pPr>
            <a:r>
              <a:rPr dirty="0" sz="3200" spc="-5" b="1">
                <a:latin typeface="Times New Roman"/>
                <a:cs typeface="Times New Roman"/>
              </a:rPr>
              <a:t>U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33827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60" h="165100">
                <a:moveTo>
                  <a:pt x="1000506" y="164592"/>
                </a:moveTo>
                <a:lnTo>
                  <a:pt x="1000506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64592"/>
                </a:lnTo>
                <a:lnTo>
                  <a:pt x="1000506" y="164592"/>
                </a:lnTo>
                <a:close/>
              </a:path>
              <a:path w="1000760" h="16510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165100">
                <a:moveTo>
                  <a:pt x="9906" y="16459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6" y="164592"/>
                </a:lnTo>
                <a:close/>
              </a:path>
              <a:path w="1000760" h="16510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165100">
                <a:moveTo>
                  <a:pt x="995172" y="16459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64592"/>
                </a:lnTo>
                <a:lnTo>
                  <a:pt x="995172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4244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60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64592"/>
                </a:lnTo>
                <a:lnTo>
                  <a:pt x="1000505" y="164592"/>
                </a:lnTo>
                <a:close/>
              </a:path>
              <a:path w="1000760" h="16510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165100">
                <a:moveTo>
                  <a:pt x="9906" y="16459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6" y="164592"/>
                </a:lnTo>
                <a:close/>
              </a:path>
              <a:path w="1000760" h="16510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165100">
                <a:moveTo>
                  <a:pt x="995172" y="16459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64592"/>
                </a:lnTo>
                <a:lnTo>
                  <a:pt x="995172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4056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60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64592"/>
                </a:lnTo>
                <a:lnTo>
                  <a:pt x="1000505" y="164592"/>
                </a:lnTo>
                <a:close/>
              </a:path>
              <a:path w="1000760" h="16510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165100">
                <a:moveTo>
                  <a:pt x="9906" y="16459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6" y="164592"/>
                </a:lnTo>
                <a:close/>
              </a:path>
              <a:path w="1000760" h="16510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165100">
                <a:moveTo>
                  <a:pt x="995172" y="16459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64592"/>
                </a:lnTo>
                <a:lnTo>
                  <a:pt x="995172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3962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59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599" y="9906"/>
                </a:lnTo>
                <a:lnTo>
                  <a:pt x="990599" y="4572"/>
                </a:lnTo>
                <a:lnTo>
                  <a:pt x="995171" y="9906"/>
                </a:lnTo>
                <a:lnTo>
                  <a:pt x="995171" y="164592"/>
                </a:lnTo>
                <a:lnTo>
                  <a:pt x="1000505" y="164592"/>
                </a:lnTo>
                <a:close/>
              </a:path>
              <a:path w="1000759" h="16510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59" h="165100">
                <a:moveTo>
                  <a:pt x="9906" y="16459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6" y="164592"/>
                </a:lnTo>
                <a:close/>
              </a:path>
              <a:path w="1000759" h="165100">
                <a:moveTo>
                  <a:pt x="995171" y="9906"/>
                </a:moveTo>
                <a:lnTo>
                  <a:pt x="990599" y="4572"/>
                </a:lnTo>
                <a:lnTo>
                  <a:pt x="990599" y="9906"/>
                </a:lnTo>
                <a:lnTo>
                  <a:pt x="995171" y="9906"/>
                </a:lnTo>
                <a:close/>
              </a:path>
              <a:path w="1000759" h="165100">
                <a:moveTo>
                  <a:pt x="995171" y="164592"/>
                </a:moveTo>
                <a:lnTo>
                  <a:pt x="995171" y="9906"/>
                </a:lnTo>
                <a:lnTo>
                  <a:pt x="990599" y="9906"/>
                </a:lnTo>
                <a:lnTo>
                  <a:pt x="990599" y="164592"/>
                </a:lnTo>
                <a:lnTo>
                  <a:pt x="995171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3868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59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5" y="4572"/>
                </a:lnTo>
                <a:lnTo>
                  <a:pt x="9905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64592"/>
                </a:lnTo>
                <a:lnTo>
                  <a:pt x="1000505" y="164592"/>
                </a:lnTo>
                <a:close/>
              </a:path>
              <a:path w="1000759" h="165100">
                <a:moveTo>
                  <a:pt x="9905" y="9906"/>
                </a:moveTo>
                <a:lnTo>
                  <a:pt x="9905" y="4572"/>
                </a:lnTo>
                <a:lnTo>
                  <a:pt x="4572" y="9906"/>
                </a:lnTo>
                <a:lnTo>
                  <a:pt x="9905" y="9906"/>
                </a:lnTo>
                <a:close/>
              </a:path>
              <a:path w="1000759" h="165100">
                <a:moveTo>
                  <a:pt x="9905" y="164592"/>
                </a:moveTo>
                <a:lnTo>
                  <a:pt x="9905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5" y="164592"/>
                </a:lnTo>
                <a:close/>
              </a:path>
              <a:path w="1000759" h="16510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59" h="165100">
                <a:moveTo>
                  <a:pt x="995172" y="16459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64592"/>
                </a:lnTo>
                <a:lnTo>
                  <a:pt x="995172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415028" y="6167628"/>
            <a:ext cx="1000760" cy="165100"/>
          </a:xfrm>
          <a:custGeom>
            <a:avLst/>
            <a:gdLst/>
            <a:ahLst/>
            <a:cxnLst/>
            <a:rect l="l" t="t" r="r" b="b"/>
            <a:pathLst>
              <a:path w="1000760" h="165100">
                <a:moveTo>
                  <a:pt x="1000505" y="164592"/>
                </a:moveTo>
                <a:lnTo>
                  <a:pt x="1000505" y="0"/>
                </a:lnTo>
                <a:lnTo>
                  <a:pt x="0" y="0"/>
                </a:lnTo>
                <a:lnTo>
                  <a:pt x="0" y="164592"/>
                </a:lnTo>
                <a:lnTo>
                  <a:pt x="4572" y="164592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990600" y="9906"/>
                </a:lnTo>
                <a:lnTo>
                  <a:pt x="990600" y="4572"/>
                </a:lnTo>
                <a:lnTo>
                  <a:pt x="995172" y="9906"/>
                </a:lnTo>
                <a:lnTo>
                  <a:pt x="995172" y="164592"/>
                </a:lnTo>
                <a:lnTo>
                  <a:pt x="1000505" y="164592"/>
                </a:lnTo>
                <a:close/>
              </a:path>
              <a:path w="1000760" h="16510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000760" h="165100">
                <a:moveTo>
                  <a:pt x="9906" y="164592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164592"/>
                </a:lnTo>
                <a:lnTo>
                  <a:pt x="9906" y="164592"/>
                </a:lnTo>
                <a:close/>
              </a:path>
              <a:path w="1000760" h="165100">
                <a:moveTo>
                  <a:pt x="995172" y="9906"/>
                </a:moveTo>
                <a:lnTo>
                  <a:pt x="990600" y="4572"/>
                </a:lnTo>
                <a:lnTo>
                  <a:pt x="990600" y="9906"/>
                </a:lnTo>
                <a:lnTo>
                  <a:pt x="995172" y="9906"/>
                </a:lnTo>
                <a:close/>
              </a:path>
              <a:path w="1000760" h="165100">
                <a:moveTo>
                  <a:pt x="995172" y="164592"/>
                </a:moveTo>
                <a:lnTo>
                  <a:pt x="995172" y="9906"/>
                </a:lnTo>
                <a:lnTo>
                  <a:pt x="990600" y="9906"/>
                </a:lnTo>
                <a:lnTo>
                  <a:pt x="990600" y="164592"/>
                </a:lnTo>
                <a:lnTo>
                  <a:pt x="995172" y="164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14933" y="5353050"/>
            <a:ext cx="579120" cy="979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433827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60" h="311784">
                <a:moveTo>
                  <a:pt x="9906" y="302513"/>
                </a:moveTo>
                <a:lnTo>
                  <a:pt x="9906" y="0"/>
                </a:lnTo>
                <a:lnTo>
                  <a:pt x="0" y="0"/>
                </a:lnTo>
                <a:lnTo>
                  <a:pt x="0" y="311657"/>
                </a:lnTo>
                <a:lnTo>
                  <a:pt x="4572" y="311657"/>
                </a:lnTo>
                <a:lnTo>
                  <a:pt x="4572" y="302513"/>
                </a:lnTo>
                <a:lnTo>
                  <a:pt x="9906" y="302513"/>
                </a:lnTo>
                <a:close/>
              </a:path>
              <a:path w="1000760" h="311784">
                <a:moveTo>
                  <a:pt x="995172" y="302513"/>
                </a:moveTo>
                <a:lnTo>
                  <a:pt x="4572" y="302513"/>
                </a:lnTo>
                <a:lnTo>
                  <a:pt x="9906" y="307085"/>
                </a:lnTo>
                <a:lnTo>
                  <a:pt x="9906" y="311657"/>
                </a:lnTo>
                <a:lnTo>
                  <a:pt x="990600" y="311657"/>
                </a:lnTo>
                <a:lnTo>
                  <a:pt x="990600" y="307085"/>
                </a:lnTo>
                <a:lnTo>
                  <a:pt x="995172" y="302513"/>
                </a:lnTo>
                <a:close/>
              </a:path>
              <a:path w="1000760" h="311784">
                <a:moveTo>
                  <a:pt x="9906" y="311657"/>
                </a:moveTo>
                <a:lnTo>
                  <a:pt x="9906" y="307085"/>
                </a:lnTo>
                <a:lnTo>
                  <a:pt x="4572" y="302513"/>
                </a:lnTo>
                <a:lnTo>
                  <a:pt x="4572" y="311657"/>
                </a:lnTo>
                <a:lnTo>
                  <a:pt x="9906" y="311657"/>
                </a:lnTo>
                <a:close/>
              </a:path>
              <a:path w="1000760" h="311784">
                <a:moveTo>
                  <a:pt x="1000506" y="311657"/>
                </a:moveTo>
                <a:lnTo>
                  <a:pt x="1000506" y="0"/>
                </a:lnTo>
                <a:lnTo>
                  <a:pt x="990600" y="0"/>
                </a:lnTo>
                <a:lnTo>
                  <a:pt x="990600" y="302513"/>
                </a:lnTo>
                <a:lnTo>
                  <a:pt x="995172" y="302513"/>
                </a:lnTo>
                <a:lnTo>
                  <a:pt x="995172" y="311657"/>
                </a:lnTo>
                <a:lnTo>
                  <a:pt x="1000506" y="311657"/>
                </a:lnTo>
                <a:close/>
              </a:path>
              <a:path w="1000760" h="311784">
                <a:moveTo>
                  <a:pt x="995172" y="311657"/>
                </a:moveTo>
                <a:lnTo>
                  <a:pt x="995172" y="302513"/>
                </a:lnTo>
                <a:lnTo>
                  <a:pt x="990600" y="307085"/>
                </a:lnTo>
                <a:lnTo>
                  <a:pt x="990600" y="311657"/>
                </a:lnTo>
                <a:lnTo>
                  <a:pt x="995172" y="31165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4244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60" h="311784">
                <a:moveTo>
                  <a:pt x="9906" y="302513"/>
                </a:moveTo>
                <a:lnTo>
                  <a:pt x="9906" y="0"/>
                </a:lnTo>
                <a:lnTo>
                  <a:pt x="0" y="0"/>
                </a:lnTo>
                <a:lnTo>
                  <a:pt x="0" y="311657"/>
                </a:lnTo>
                <a:lnTo>
                  <a:pt x="4572" y="311657"/>
                </a:lnTo>
                <a:lnTo>
                  <a:pt x="4572" y="302513"/>
                </a:lnTo>
                <a:lnTo>
                  <a:pt x="9906" y="302513"/>
                </a:lnTo>
                <a:close/>
              </a:path>
              <a:path w="1000760" h="311784">
                <a:moveTo>
                  <a:pt x="995172" y="302513"/>
                </a:moveTo>
                <a:lnTo>
                  <a:pt x="4572" y="302513"/>
                </a:lnTo>
                <a:lnTo>
                  <a:pt x="9906" y="307085"/>
                </a:lnTo>
                <a:lnTo>
                  <a:pt x="9906" y="311657"/>
                </a:lnTo>
                <a:lnTo>
                  <a:pt x="990600" y="311657"/>
                </a:lnTo>
                <a:lnTo>
                  <a:pt x="990600" y="307085"/>
                </a:lnTo>
                <a:lnTo>
                  <a:pt x="995172" y="302513"/>
                </a:lnTo>
                <a:close/>
              </a:path>
              <a:path w="1000760" h="311784">
                <a:moveTo>
                  <a:pt x="9906" y="311657"/>
                </a:moveTo>
                <a:lnTo>
                  <a:pt x="9906" y="307085"/>
                </a:lnTo>
                <a:lnTo>
                  <a:pt x="4572" y="302513"/>
                </a:lnTo>
                <a:lnTo>
                  <a:pt x="4572" y="311657"/>
                </a:lnTo>
                <a:lnTo>
                  <a:pt x="9906" y="311657"/>
                </a:lnTo>
                <a:close/>
              </a:path>
              <a:path w="1000760" h="311784">
                <a:moveTo>
                  <a:pt x="1000505" y="311657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302513"/>
                </a:lnTo>
                <a:lnTo>
                  <a:pt x="995172" y="302513"/>
                </a:lnTo>
                <a:lnTo>
                  <a:pt x="995172" y="311657"/>
                </a:lnTo>
                <a:lnTo>
                  <a:pt x="1000505" y="311657"/>
                </a:lnTo>
                <a:close/>
              </a:path>
              <a:path w="1000760" h="311784">
                <a:moveTo>
                  <a:pt x="995172" y="311657"/>
                </a:moveTo>
                <a:lnTo>
                  <a:pt x="995172" y="302513"/>
                </a:lnTo>
                <a:lnTo>
                  <a:pt x="990600" y="307085"/>
                </a:lnTo>
                <a:lnTo>
                  <a:pt x="990600" y="311657"/>
                </a:lnTo>
                <a:lnTo>
                  <a:pt x="995172" y="31165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4056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60" h="311784">
                <a:moveTo>
                  <a:pt x="9906" y="302513"/>
                </a:moveTo>
                <a:lnTo>
                  <a:pt x="9906" y="0"/>
                </a:lnTo>
                <a:lnTo>
                  <a:pt x="0" y="0"/>
                </a:lnTo>
                <a:lnTo>
                  <a:pt x="0" y="311658"/>
                </a:lnTo>
                <a:lnTo>
                  <a:pt x="4572" y="311658"/>
                </a:lnTo>
                <a:lnTo>
                  <a:pt x="4572" y="302513"/>
                </a:lnTo>
                <a:lnTo>
                  <a:pt x="9906" y="302513"/>
                </a:lnTo>
                <a:close/>
              </a:path>
              <a:path w="1000760" h="311784">
                <a:moveTo>
                  <a:pt x="995172" y="302513"/>
                </a:moveTo>
                <a:lnTo>
                  <a:pt x="4572" y="302513"/>
                </a:lnTo>
                <a:lnTo>
                  <a:pt x="9906" y="307086"/>
                </a:lnTo>
                <a:lnTo>
                  <a:pt x="9906" y="311658"/>
                </a:lnTo>
                <a:lnTo>
                  <a:pt x="990600" y="311658"/>
                </a:lnTo>
                <a:lnTo>
                  <a:pt x="990600" y="307086"/>
                </a:lnTo>
                <a:lnTo>
                  <a:pt x="995172" y="302513"/>
                </a:lnTo>
                <a:close/>
              </a:path>
              <a:path w="1000760" h="311784">
                <a:moveTo>
                  <a:pt x="9906" y="311658"/>
                </a:moveTo>
                <a:lnTo>
                  <a:pt x="9906" y="307086"/>
                </a:lnTo>
                <a:lnTo>
                  <a:pt x="4572" y="302513"/>
                </a:lnTo>
                <a:lnTo>
                  <a:pt x="4572" y="311658"/>
                </a:lnTo>
                <a:lnTo>
                  <a:pt x="9906" y="311658"/>
                </a:lnTo>
                <a:close/>
              </a:path>
              <a:path w="1000760" h="311784">
                <a:moveTo>
                  <a:pt x="1000505" y="311658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302513"/>
                </a:lnTo>
                <a:lnTo>
                  <a:pt x="995172" y="302513"/>
                </a:lnTo>
                <a:lnTo>
                  <a:pt x="995172" y="311658"/>
                </a:lnTo>
                <a:lnTo>
                  <a:pt x="1000505" y="311658"/>
                </a:lnTo>
                <a:close/>
              </a:path>
              <a:path w="1000760" h="311784">
                <a:moveTo>
                  <a:pt x="995172" y="311658"/>
                </a:moveTo>
                <a:lnTo>
                  <a:pt x="995172" y="302513"/>
                </a:lnTo>
                <a:lnTo>
                  <a:pt x="990600" y="307086"/>
                </a:lnTo>
                <a:lnTo>
                  <a:pt x="990600" y="311658"/>
                </a:lnTo>
                <a:lnTo>
                  <a:pt x="995172" y="31165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3962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59" h="311784">
                <a:moveTo>
                  <a:pt x="9906" y="302513"/>
                </a:moveTo>
                <a:lnTo>
                  <a:pt x="9906" y="0"/>
                </a:lnTo>
                <a:lnTo>
                  <a:pt x="0" y="0"/>
                </a:lnTo>
                <a:lnTo>
                  <a:pt x="0" y="311658"/>
                </a:lnTo>
                <a:lnTo>
                  <a:pt x="4572" y="311658"/>
                </a:lnTo>
                <a:lnTo>
                  <a:pt x="4572" y="302513"/>
                </a:lnTo>
                <a:lnTo>
                  <a:pt x="9906" y="302513"/>
                </a:lnTo>
                <a:close/>
              </a:path>
              <a:path w="1000759" h="311784">
                <a:moveTo>
                  <a:pt x="995171" y="302513"/>
                </a:moveTo>
                <a:lnTo>
                  <a:pt x="4572" y="302513"/>
                </a:lnTo>
                <a:lnTo>
                  <a:pt x="9906" y="307086"/>
                </a:lnTo>
                <a:lnTo>
                  <a:pt x="9906" y="311658"/>
                </a:lnTo>
                <a:lnTo>
                  <a:pt x="990599" y="311658"/>
                </a:lnTo>
                <a:lnTo>
                  <a:pt x="990599" y="307086"/>
                </a:lnTo>
                <a:lnTo>
                  <a:pt x="995171" y="302513"/>
                </a:lnTo>
                <a:close/>
              </a:path>
              <a:path w="1000759" h="311784">
                <a:moveTo>
                  <a:pt x="9906" y="311658"/>
                </a:moveTo>
                <a:lnTo>
                  <a:pt x="9906" y="307086"/>
                </a:lnTo>
                <a:lnTo>
                  <a:pt x="4572" y="302513"/>
                </a:lnTo>
                <a:lnTo>
                  <a:pt x="4572" y="311658"/>
                </a:lnTo>
                <a:lnTo>
                  <a:pt x="9906" y="311658"/>
                </a:lnTo>
                <a:close/>
              </a:path>
              <a:path w="1000759" h="311784">
                <a:moveTo>
                  <a:pt x="1000505" y="311658"/>
                </a:moveTo>
                <a:lnTo>
                  <a:pt x="1000505" y="0"/>
                </a:lnTo>
                <a:lnTo>
                  <a:pt x="990599" y="0"/>
                </a:lnTo>
                <a:lnTo>
                  <a:pt x="990599" y="302513"/>
                </a:lnTo>
                <a:lnTo>
                  <a:pt x="995171" y="302513"/>
                </a:lnTo>
                <a:lnTo>
                  <a:pt x="995171" y="311658"/>
                </a:lnTo>
                <a:lnTo>
                  <a:pt x="1000505" y="311658"/>
                </a:lnTo>
                <a:close/>
              </a:path>
              <a:path w="1000759" h="311784">
                <a:moveTo>
                  <a:pt x="995171" y="311658"/>
                </a:moveTo>
                <a:lnTo>
                  <a:pt x="995171" y="302513"/>
                </a:lnTo>
                <a:lnTo>
                  <a:pt x="990599" y="307086"/>
                </a:lnTo>
                <a:lnTo>
                  <a:pt x="990599" y="311658"/>
                </a:lnTo>
                <a:lnTo>
                  <a:pt x="995171" y="31165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3868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59" h="311784">
                <a:moveTo>
                  <a:pt x="9905" y="302513"/>
                </a:moveTo>
                <a:lnTo>
                  <a:pt x="9905" y="0"/>
                </a:lnTo>
                <a:lnTo>
                  <a:pt x="0" y="0"/>
                </a:lnTo>
                <a:lnTo>
                  <a:pt x="0" y="311658"/>
                </a:lnTo>
                <a:lnTo>
                  <a:pt x="4572" y="311658"/>
                </a:lnTo>
                <a:lnTo>
                  <a:pt x="4572" y="302513"/>
                </a:lnTo>
                <a:lnTo>
                  <a:pt x="9905" y="302513"/>
                </a:lnTo>
                <a:close/>
              </a:path>
              <a:path w="1000759" h="311784">
                <a:moveTo>
                  <a:pt x="995172" y="302513"/>
                </a:moveTo>
                <a:lnTo>
                  <a:pt x="4572" y="302513"/>
                </a:lnTo>
                <a:lnTo>
                  <a:pt x="9905" y="307086"/>
                </a:lnTo>
                <a:lnTo>
                  <a:pt x="9905" y="311658"/>
                </a:lnTo>
                <a:lnTo>
                  <a:pt x="990600" y="311658"/>
                </a:lnTo>
                <a:lnTo>
                  <a:pt x="990600" y="307086"/>
                </a:lnTo>
                <a:lnTo>
                  <a:pt x="995172" y="302513"/>
                </a:lnTo>
                <a:close/>
              </a:path>
              <a:path w="1000759" h="311784">
                <a:moveTo>
                  <a:pt x="9905" y="311658"/>
                </a:moveTo>
                <a:lnTo>
                  <a:pt x="9905" y="307086"/>
                </a:lnTo>
                <a:lnTo>
                  <a:pt x="4572" y="302513"/>
                </a:lnTo>
                <a:lnTo>
                  <a:pt x="4572" y="311658"/>
                </a:lnTo>
                <a:lnTo>
                  <a:pt x="9905" y="311658"/>
                </a:lnTo>
                <a:close/>
              </a:path>
              <a:path w="1000759" h="311784">
                <a:moveTo>
                  <a:pt x="1000505" y="311658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302513"/>
                </a:lnTo>
                <a:lnTo>
                  <a:pt x="995172" y="302513"/>
                </a:lnTo>
                <a:lnTo>
                  <a:pt x="995172" y="311658"/>
                </a:lnTo>
                <a:lnTo>
                  <a:pt x="1000505" y="311658"/>
                </a:lnTo>
                <a:close/>
              </a:path>
              <a:path w="1000759" h="311784">
                <a:moveTo>
                  <a:pt x="995172" y="311658"/>
                </a:moveTo>
                <a:lnTo>
                  <a:pt x="995172" y="302513"/>
                </a:lnTo>
                <a:lnTo>
                  <a:pt x="990600" y="307086"/>
                </a:lnTo>
                <a:lnTo>
                  <a:pt x="990600" y="311658"/>
                </a:lnTo>
                <a:lnTo>
                  <a:pt x="995172" y="31165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415028" y="6332220"/>
            <a:ext cx="1000760" cy="311785"/>
          </a:xfrm>
          <a:custGeom>
            <a:avLst/>
            <a:gdLst/>
            <a:ahLst/>
            <a:cxnLst/>
            <a:rect l="l" t="t" r="r" b="b"/>
            <a:pathLst>
              <a:path w="1000760" h="311784">
                <a:moveTo>
                  <a:pt x="9906" y="302513"/>
                </a:moveTo>
                <a:lnTo>
                  <a:pt x="9906" y="0"/>
                </a:lnTo>
                <a:lnTo>
                  <a:pt x="0" y="0"/>
                </a:lnTo>
                <a:lnTo>
                  <a:pt x="0" y="311657"/>
                </a:lnTo>
                <a:lnTo>
                  <a:pt x="4572" y="311657"/>
                </a:lnTo>
                <a:lnTo>
                  <a:pt x="4572" y="302513"/>
                </a:lnTo>
                <a:lnTo>
                  <a:pt x="9906" y="302513"/>
                </a:lnTo>
                <a:close/>
              </a:path>
              <a:path w="1000760" h="311784">
                <a:moveTo>
                  <a:pt x="995172" y="302513"/>
                </a:moveTo>
                <a:lnTo>
                  <a:pt x="4572" y="302513"/>
                </a:lnTo>
                <a:lnTo>
                  <a:pt x="9906" y="307085"/>
                </a:lnTo>
                <a:lnTo>
                  <a:pt x="9906" y="311657"/>
                </a:lnTo>
                <a:lnTo>
                  <a:pt x="990600" y="311657"/>
                </a:lnTo>
                <a:lnTo>
                  <a:pt x="990600" y="307085"/>
                </a:lnTo>
                <a:lnTo>
                  <a:pt x="995172" y="302513"/>
                </a:lnTo>
                <a:close/>
              </a:path>
              <a:path w="1000760" h="311784">
                <a:moveTo>
                  <a:pt x="9906" y="311657"/>
                </a:moveTo>
                <a:lnTo>
                  <a:pt x="9906" y="307085"/>
                </a:lnTo>
                <a:lnTo>
                  <a:pt x="4572" y="302513"/>
                </a:lnTo>
                <a:lnTo>
                  <a:pt x="4572" y="311657"/>
                </a:lnTo>
                <a:lnTo>
                  <a:pt x="9906" y="311657"/>
                </a:lnTo>
                <a:close/>
              </a:path>
              <a:path w="1000760" h="311784">
                <a:moveTo>
                  <a:pt x="1000505" y="311657"/>
                </a:moveTo>
                <a:lnTo>
                  <a:pt x="1000505" y="0"/>
                </a:lnTo>
                <a:lnTo>
                  <a:pt x="990600" y="0"/>
                </a:lnTo>
                <a:lnTo>
                  <a:pt x="990600" y="302513"/>
                </a:lnTo>
                <a:lnTo>
                  <a:pt x="995172" y="302513"/>
                </a:lnTo>
                <a:lnTo>
                  <a:pt x="995172" y="311657"/>
                </a:lnTo>
                <a:lnTo>
                  <a:pt x="1000505" y="311657"/>
                </a:lnTo>
                <a:close/>
              </a:path>
              <a:path w="1000760" h="311784">
                <a:moveTo>
                  <a:pt x="995172" y="311657"/>
                </a:moveTo>
                <a:lnTo>
                  <a:pt x="995172" y="302513"/>
                </a:lnTo>
                <a:lnTo>
                  <a:pt x="990600" y="307085"/>
                </a:lnTo>
                <a:lnTo>
                  <a:pt x="990600" y="311657"/>
                </a:lnTo>
                <a:lnTo>
                  <a:pt x="995172" y="31165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14933" y="6332220"/>
            <a:ext cx="579120" cy="1371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677699" y="4649694"/>
            <a:ext cx="475615" cy="17411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3590"/>
              </a:lnSpc>
            </a:pPr>
            <a:r>
              <a:rPr dirty="0" sz="3200" b="1">
                <a:latin typeface="Times New Roman"/>
                <a:cs typeface="Times New Roman"/>
              </a:rPr>
              <a:t>R</a:t>
            </a:r>
            <a:r>
              <a:rPr dirty="0" sz="3200" b="1">
                <a:latin typeface="Times New Roman"/>
                <a:cs typeface="Times New Roman"/>
              </a:rPr>
              <a:t>ED</a:t>
            </a:r>
            <a:r>
              <a:rPr dirty="0" sz="3200" spc="-5" b="1">
                <a:latin typeface="Times New Roman"/>
                <a:cs typeface="Times New Roman"/>
              </a:rPr>
              <a:t>U</a:t>
            </a:r>
            <a:r>
              <a:rPr dirty="0" sz="3200" b="1">
                <a:latin typeface="Times New Roman"/>
                <a:cs typeface="Times New Roman"/>
              </a:rPr>
              <a:t>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857500" y="6240439"/>
            <a:ext cx="5080000" cy="337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620"/>
              </a:lnSpc>
              <a:tabLst>
                <a:tab pos="1015365" algn="l"/>
                <a:tab pos="2961005" algn="l"/>
                <a:tab pos="4977765" algn="l"/>
              </a:tabLst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	(	+	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44800" y="6227739"/>
            <a:ext cx="1778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*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60546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(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309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805932" y="6227739"/>
            <a:ext cx="1993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12128" y="6227739"/>
            <a:ext cx="56769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>
                <a:solidFill>
                  <a:srgbClr val="FFFFFF"/>
                </a:solidFill>
                <a:latin typeface="Times New Roman"/>
                <a:cs typeface="Times New Roman"/>
              </a:rPr>
              <a:t>num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822945" y="6227739"/>
            <a:ext cx="127000" cy="3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0"/>
              </a:lnSpc>
            </a:pPr>
            <a:r>
              <a:rPr dirty="0" sz="2400" b="1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153666" y="891794"/>
            <a:ext cx="57492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</a:t>
            </a:r>
            <a:r>
              <a:rPr dirty="0" spc="-90"/>
              <a:t>Two: </a:t>
            </a:r>
            <a:r>
              <a:rPr dirty="0" spc="-5"/>
              <a:t>Push</a:t>
            </a:r>
            <a:r>
              <a:rPr dirty="0" spc="90"/>
              <a:t> </a:t>
            </a:r>
            <a:r>
              <a:rPr dirty="0" spc="-5"/>
              <a:t>Nonterminal</a:t>
            </a:r>
          </a:p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77028" y="3576828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59" h="314960">
                <a:moveTo>
                  <a:pt x="1457705" y="314706"/>
                </a:moveTo>
                <a:lnTo>
                  <a:pt x="1457705" y="0"/>
                </a:lnTo>
                <a:lnTo>
                  <a:pt x="0" y="0"/>
                </a:lnTo>
                <a:lnTo>
                  <a:pt x="0" y="314706"/>
                </a:lnTo>
                <a:lnTo>
                  <a:pt x="4572" y="314706"/>
                </a:lnTo>
                <a:lnTo>
                  <a:pt x="4572" y="9906"/>
                </a:lnTo>
                <a:lnTo>
                  <a:pt x="9906" y="4572"/>
                </a:lnTo>
                <a:lnTo>
                  <a:pt x="9906" y="9906"/>
                </a:lnTo>
                <a:lnTo>
                  <a:pt x="1447800" y="9906"/>
                </a:lnTo>
                <a:lnTo>
                  <a:pt x="1447800" y="4572"/>
                </a:lnTo>
                <a:lnTo>
                  <a:pt x="1452372" y="9906"/>
                </a:lnTo>
                <a:lnTo>
                  <a:pt x="1452372" y="314706"/>
                </a:lnTo>
                <a:lnTo>
                  <a:pt x="1457705" y="314706"/>
                </a:lnTo>
                <a:close/>
              </a:path>
              <a:path w="1457959" h="314960">
                <a:moveTo>
                  <a:pt x="9906" y="9906"/>
                </a:moveTo>
                <a:lnTo>
                  <a:pt x="9906" y="4572"/>
                </a:lnTo>
                <a:lnTo>
                  <a:pt x="4572" y="9906"/>
                </a:lnTo>
                <a:lnTo>
                  <a:pt x="9906" y="9906"/>
                </a:lnTo>
                <a:close/>
              </a:path>
              <a:path w="1457959" h="314960">
                <a:moveTo>
                  <a:pt x="9906" y="304800"/>
                </a:moveTo>
                <a:lnTo>
                  <a:pt x="9906" y="9906"/>
                </a:lnTo>
                <a:lnTo>
                  <a:pt x="4572" y="9906"/>
                </a:lnTo>
                <a:lnTo>
                  <a:pt x="4572" y="304800"/>
                </a:lnTo>
                <a:lnTo>
                  <a:pt x="9906" y="304800"/>
                </a:lnTo>
                <a:close/>
              </a:path>
              <a:path w="1457959" h="314960">
                <a:moveTo>
                  <a:pt x="1452372" y="304800"/>
                </a:moveTo>
                <a:lnTo>
                  <a:pt x="4572" y="304800"/>
                </a:lnTo>
                <a:lnTo>
                  <a:pt x="9906" y="309372"/>
                </a:lnTo>
                <a:lnTo>
                  <a:pt x="9906" y="314706"/>
                </a:lnTo>
                <a:lnTo>
                  <a:pt x="1447800" y="314706"/>
                </a:lnTo>
                <a:lnTo>
                  <a:pt x="1447800" y="309372"/>
                </a:lnTo>
                <a:lnTo>
                  <a:pt x="1452372" y="304800"/>
                </a:lnTo>
                <a:close/>
              </a:path>
              <a:path w="1457959" h="314960">
                <a:moveTo>
                  <a:pt x="9906" y="314706"/>
                </a:moveTo>
                <a:lnTo>
                  <a:pt x="9906" y="309372"/>
                </a:lnTo>
                <a:lnTo>
                  <a:pt x="4572" y="304800"/>
                </a:lnTo>
                <a:lnTo>
                  <a:pt x="4572" y="314706"/>
                </a:lnTo>
                <a:lnTo>
                  <a:pt x="9906" y="314706"/>
                </a:lnTo>
                <a:close/>
              </a:path>
              <a:path w="1457959" h="314960">
                <a:moveTo>
                  <a:pt x="1452372" y="9906"/>
                </a:moveTo>
                <a:lnTo>
                  <a:pt x="1447800" y="4572"/>
                </a:lnTo>
                <a:lnTo>
                  <a:pt x="1447800" y="9906"/>
                </a:lnTo>
                <a:lnTo>
                  <a:pt x="1452372" y="9906"/>
                </a:lnTo>
                <a:close/>
              </a:path>
              <a:path w="1457959" h="314960">
                <a:moveTo>
                  <a:pt x="1452372" y="304800"/>
                </a:moveTo>
                <a:lnTo>
                  <a:pt x="1452372" y="9906"/>
                </a:lnTo>
                <a:lnTo>
                  <a:pt x="1447800" y="9906"/>
                </a:lnTo>
                <a:lnTo>
                  <a:pt x="1447800" y="304800"/>
                </a:lnTo>
                <a:lnTo>
                  <a:pt x="1452372" y="304800"/>
                </a:lnTo>
                <a:close/>
              </a:path>
              <a:path w="1457959" h="314960">
                <a:moveTo>
                  <a:pt x="1452372" y="314706"/>
                </a:moveTo>
                <a:lnTo>
                  <a:pt x="1452372" y="304800"/>
                </a:lnTo>
                <a:lnTo>
                  <a:pt x="1447800" y="309372"/>
                </a:lnTo>
                <a:lnTo>
                  <a:pt x="1447800" y="314706"/>
                </a:lnTo>
                <a:lnTo>
                  <a:pt x="1452372" y="31470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991350" y="5695950"/>
            <a:ext cx="1943100" cy="495300"/>
          </a:xfrm>
          <a:custGeom>
            <a:avLst/>
            <a:gdLst/>
            <a:ahLst/>
            <a:cxnLst/>
            <a:rect l="l" t="t" r="r" b="b"/>
            <a:pathLst>
              <a:path w="1943100" h="495300">
                <a:moveTo>
                  <a:pt x="1943100" y="495300"/>
                </a:moveTo>
                <a:lnTo>
                  <a:pt x="1943100" y="0"/>
                </a:lnTo>
                <a:lnTo>
                  <a:pt x="0" y="0"/>
                </a:lnTo>
                <a:lnTo>
                  <a:pt x="0" y="495300"/>
                </a:lnTo>
                <a:lnTo>
                  <a:pt x="19050" y="4953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495300"/>
                </a:lnTo>
                <a:lnTo>
                  <a:pt x="1943100" y="495300"/>
                </a:lnTo>
                <a:close/>
              </a:path>
              <a:path w="1943100" h="4953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495300">
                <a:moveTo>
                  <a:pt x="38100" y="4572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457200"/>
                </a:lnTo>
                <a:lnTo>
                  <a:pt x="38100" y="4572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050" y="457200"/>
                </a:lnTo>
                <a:lnTo>
                  <a:pt x="38100" y="476250"/>
                </a:lnTo>
                <a:lnTo>
                  <a:pt x="38100" y="495300"/>
                </a:lnTo>
                <a:lnTo>
                  <a:pt x="1905000" y="495300"/>
                </a:lnTo>
                <a:lnTo>
                  <a:pt x="1905000" y="47625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38100" y="495300"/>
                </a:moveTo>
                <a:lnTo>
                  <a:pt x="38100" y="476250"/>
                </a:lnTo>
                <a:lnTo>
                  <a:pt x="19050" y="457200"/>
                </a:lnTo>
                <a:lnTo>
                  <a:pt x="19050" y="495300"/>
                </a:lnTo>
                <a:lnTo>
                  <a:pt x="38100" y="495300"/>
                </a:lnTo>
                <a:close/>
              </a:path>
              <a:path w="1943100" h="49530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45720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1924050" y="495300"/>
                </a:moveTo>
                <a:lnTo>
                  <a:pt x="1924050" y="457200"/>
                </a:lnTo>
                <a:lnTo>
                  <a:pt x="1905000" y="476250"/>
                </a:lnTo>
                <a:lnTo>
                  <a:pt x="1905000" y="495300"/>
                </a:lnTo>
                <a:lnTo>
                  <a:pt x="1924050" y="4953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7089140" y="5701976"/>
            <a:ext cx="1763395" cy="83058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529588" y="6494016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840734" y="6429246"/>
            <a:ext cx="243204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9725" y="891794"/>
            <a:ext cx="78390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Three: Use </a:t>
            </a:r>
            <a:r>
              <a:rPr dirty="0" spc="-15"/>
              <a:t>Goto, </a:t>
            </a:r>
            <a:r>
              <a:rPr dirty="0" spc="-5"/>
              <a:t>Push New</a:t>
            </a:r>
            <a:r>
              <a:rPr dirty="0" spc="55"/>
              <a:t> </a:t>
            </a:r>
            <a:r>
              <a:rPr dirty="0" spc="-5"/>
              <a:t>State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24828" y="2357627"/>
            <a:ext cx="1457960" cy="58419"/>
          </a:xfrm>
          <a:custGeom>
            <a:avLst/>
            <a:gdLst/>
            <a:ahLst/>
            <a:cxnLst/>
            <a:rect l="l" t="t" r="r" b="b"/>
            <a:pathLst>
              <a:path w="1457959" h="58419">
                <a:moveTo>
                  <a:pt x="1457705" y="57911"/>
                </a:moveTo>
                <a:lnTo>
                  <a:pt x="1457705" y="0"/>
                </a:lnTo>
                <a:lnTo>
                  <a:pt x="0" y="0"/>
                </a:lnTo>
                <a:lnTo>
                  <a:pt x="0" y="57911"/>
                </a:lnTo>
                <a:lnTo>
                  <a:pt x="4572" y="57911"/>
                </a:lnTo>
                <a:lnTo>
                  <a:pt x="4572" y="9905"/>
                </a:lnTo>
                <a:lnTo>
                  <a:pt x="9905" y="4571"/>
                </a:lnTo>
                <a:lnTo>
                  <a:pt x="9905" y="9905"/>
                </a:lnTo>
                <a:lnTo>
                  <a:pt x="1447800" y="9905"/>
                </a:lnTo>
                <a:lnTo>
                  <a:pt x="1447800" y="4571"/>
                </a:lnTo>
                <a:lnTo>
                  <a:pt x="1452372" y="9905"/>
                </a:lnTo>
                <a:lnTo>
                  <a:pt x="1452372" y="57911"/>
                </a:lnTo>
                <a:lnTo>
                  <a:pt x="1457705" y="57911"/>
                </a:lnTo>
                <a:close/>
              </a:path>
              <a:path w="1457959" h="58419">
                <a:moveTo>
                  <a:pt x="9905" y="9905"/>
                </a:moveTo>
                <a:lnTo>
                  <a:pt x="9905" y="4571"/>
                </a:lnTo>
                <a:lnTo>
                  <a:pt x="4572" y="9905"/>
                </a:lnTo>
                <a:lnTo>
                  <a:pt x="9905" y="9905"/>
                </a:lnTo>
                <a:close/>
              </a:path>
              <a:path w="1457959" h="58419">
                <a:moveTo>
                  <a:pt x="9905" y="57911"/>
                </a:moveTo>
                <a:lnTo>
                  <a:pt x="9905" y="9905"/>
                </a:lnTo>
                <a:lnTo>
                  <a:pt x="4572" y="9905"/>
                </a:lnTo>
                <a:lnTo>
                  <a:pt x="4572" y="57911"/>
                </a:lnTo>
                <a:lnTo>
                  <a:pt x="9905" y="57911"/>
                </a:lnTo>
                <a:close/>
              </a:path>
              <a:path w="1457959" h="58419">
                <a:moveTo>
                  <a:pt x="1452372" y="9905"/>
                </a:moveTo>
                <a:lnTo>
                  <a:pt x="1447800" y="4571"/>
                </a:lnTo>
                <a:lnTo>
                  <a:pt x="1447800" y="9905"/>
                </a:lnTo>
                <a:lnTo>
                  <a:pt x="1452372" y="9905"/>
                </a:lnTo>
                <a:close/>
              </a:path>
              <a:path w="1457959" h="58419">
                <a:moveTo>
                  <a:pt x="1452372" y="57911"/>
                </a:moveTo>
                <a:lnTo>
                  <a:pt x="1452372" y="9905"/>
                </a:lnTo>
                <a:lnTo>
                  <a:pt x="1447800" y="9905"/>
                </a:lnTo>
                <a:lnTo>
                  <a:pt x="1447800" y="57911"/>
                </a:lnTo>
                <a:lnTo>
                  <a:pt x="1452372" y="5791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624828" y="2415539"/>
            <a:ext cx="1457960" cy="257175"/>
          </a:xfrm>
          <a:custGeom>
            <a:avLst/>
            <a:gdLst/>
            <a:ahLst/>
            <a:cxnLst/>
            <a:rect l="l" t="t" r="r" b="b"/>
            <a:pathLst>
              <a:path w="1457959" h="257175">
                <a:moveTo>
                  <a:pt x="9905" y="246888"/>
                </a:moveTo>
                <a:lnTo>
                  <a:pt x="9905" y="0"/>
                </a:lnTo>
                <a:lnTo>
                  <a:pt x="0" y="0"/>
                </a:lnTo>
                <a:lnTo>
                  <a:pt x="0" y="256794"/>
                </a:lnTo>
                <a:lnTo>
                  <a:pt x="4572" y="256794"/>
                </a:lnTo>
                <a:lnTo>
                  <a:pt x="4572" y="246888"/>
                </a:lnTo>
                <a:lnTo>
                  <a:pt x="9905" y="246888"/>
                </a:lnTo>
                <a:close/>
              </a:path>
              <a:path w="1457959" h="257175">
                <a:moveTo>
                  <a:pt x="1452372" y="246888"/>
                </a:moveTo>
                <a:lnTo>
                  <a:pt x="4572" y="246888"/>
                </a:lnTo>
                <a:lnTo>
                  <a:pt x="9905" y="251460"/>
                </a:lnTo>
                <a:lnTo>
                  <a:pt x="9905" y="256794"/>
                </a:lnTo>
                <a:lnTo>
                  <a:pt x="1447800" y="256794"/>
                </a:lnTo>
                <a:lnTo>
                  <a:pt x="1447800" y="251460"/>
                </a:lnTo>
                <a:lnTo>
                  <a:pt x="1452372" y="246888"/>
                </a:lnTo>
                <a:close/>
              </a:path>
              <a:path w="1457959" h="257175">
                <a:moveTo>
                  <a:pt x="9905" y="256794"/>
                </a:moveTo>
                <a:lnTo>
                  <a:pt x="9905" y="251460"/>
                </a:lnTo>
                <a:lnTo>
                  <a:pt x="4572" y="246888"/>
                </a:lnTo>
                <a:lnTo>
                  <a:pt x="4572" y="256794"/>
                </a:lnTo>
                <a:lnTo>
                  <a:pt x="9905" y="256794"/>
                </a:lnTo>
                <a:close/>
              </a:path>
              <a:path w="1457959" h="257175">
                <a:moveTo>
                  <a:pt x="1457705" y="256794"/>
                </a:moveTo>
                <a:lnTo>
                  <a:pt x="1457705" y="0"/>
                </a:lnTo>
                <a:lnTo>
                  <a:pt x="1447800" y="0"/>
                </a:lnTo>
                <a:lnTo>
                  <a:pt x="1447800" y="246888"/>
                </a:lnTo>
                <a:lnTo>
                  <a:pt x="1452372" y="246888"/>
                </a:lnTo>
                <a:lnTo>
                  <a:pt x="1452372" y="256794"/>
                </a:lnTo>
                <a:lnTo>
                  <a:pt x="1457705" y="256794"/>
                </a:lnTo>
                <a:close/>
              </a:path>
              <a:path w="1457959" h="257175">
                <a:moveTo>
                  <a:pt x="1452372" y="256794"/>
                </a:moveTo>
                <a:lnTo>
                  <a:pt x="1452372" y="246888"/>
                </a:lnTo>
                <a:lnTo>
                  <a:pt x="1447800" y="251460"/>
                </a:lnTo>
                <a:lnTo>
                  <a:pt x="1447800" y="256794"/>
                </a:lnTo>
                <a:lnTo>
                  <a:pt x="1452372" y="25679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991350" y="5695950"/>
            <a:ext cx="1943100" cy="495300"/>
          </a:xfrm>
          <a:custGeom>
            <a:avLst/>
            <a:gdLst/>
            <a:ahLst/>
            <a:cxnLst/>
            <a:rect l="l" t="t" r="r" b="b"/>
            <a:pathLst>
              <a:path w="1943100" h="495300">
                <a:moveTo>
                  <a:pt x="1943100" y="495300"/>
                </a:moveTo>
                <a:lnTo>
                  <a:pt x="1943100" y="0"/>
                </a:lnTo>
                <a:lnTo>
                  <a:pt x="0" y="0"/>
                </a:lnTo>
                <a:lnTo>
                  <a:pt x="0" y="495300"/>
                </a:lnTo>
                <a:lnTo>
                  <a:pt x="19050" y="4953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495300"/>
                </a:lnTo>
                <a:lnTo>
                  <a:pt x="1943100" y="495300"/>
                </a:lnTo>
                <a:close/>
              </a:path>
              <a:path w="1943100" h="4953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495300">
                <a:moveTo>
                  <a:pt x="38100" y="4572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457200"/>
                </a:lnTo>
                <a:lnTo>
                  <a:pt x="38100" y="4572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050" y="457200"/>
                </a:lnTo>
                <a:lnTo>
                  <a:pt x="38100" y="476250"/>
                </a:lnTo>
                <a:lnTo>
                  <a:pt x="38100" y="495300"/>
                </a:lnTo>
                <a:lnTo>
                  <a:pt x="1905000" y="495300"/>
                </a:lnTo>
                <a:lnTo>
                  <a:pt x="1905000" y="47625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38100" y="495300"/>
                </a:moveTo>
                <a:lnTo>
                  <a:pt x="38100" y="476250"/>
                </a:lnTo>
                <a:lnTo>
                  <a:pt x="19050" y="457200"/>
                </a:lnTo>
                <a:lnTo>
                  <a:pt x="19050" y="495300"/>
                </a:lnTo>
                <a:lnTo>
                  <a:pt x="38100" y="495300"/>
                </a:lnTo>
                <a:close/>
              </a:path>
              <a:path w="1943100" h="49530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45720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1924050" y="495300"/>
                </a:moveTo>
                <a:lnTo>
                  <a:pt x="1924050" y="457200"/>
                </a:lnTo>
                <a:lnTo>
                  <a:pt x="1905000" y="476250"/>
                </a:lnTo>
                <a:lnTo>
                  <a:pt x="1905000" y="495300"/>
                </a:lnTo>
                <a:lnTo>
                  <a:pt x="1924050" y="4953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7089140" y="5682457"/>
            <a:ext cx="1763395" cy="84645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655"/>
              </a:spcBef>
              <a:tabLst>
                <a:tab pos="6991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  <a:p>
            <a:pPr algn="r" marR="5080">
              <a:lnSpc>
                <a:spcPct val="100000"/>
              </a:lnSpc>
              <a:spcBef>
                <a:spcPts val="509"/>
              </a:spcBef>
              <a:tabLst>
                <a:tab pos="450850" algn="l"/>
                <a:tab pos="818515" algn="l"/>
                <a:tab pos="1122680" algn="l"/>
              </a:tabLst>
            </a:pP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840734" y="6467994"/>
            <a:ext cx="243204" cy="4197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155"/>
              </a:lnSpc>
            </a:pPr>
            <a:r>
              <a:rPr dirty="0" sz="28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29588" y="6518053"/>
            <a:ext cx="294640" cy="309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624828" y="2357627"/>
            <a:ext cx="1457960" cy="58419"/>
          </a:xfrm>
          <a:custGeom>
            <a:avLst/>
            <a:gdLst/>
            <a:ahLst/>
            <a:cxnLst/>
            <a:rect l="l" t="t" r="r" b="b"/>
            <a:pathLst>
              <a:path w="1457959" h="58419">
                <a:moveTo>
                  <a:pt x="1457705" y="57911"/>
                </a:moveTo>
                <a:lnTo>
                  <a:pt x="1457705" y="0"/>
                </a:lnTo>
                <a:lnTo>
                  <a:pt x="0" y="0"/>
                </a:lnTo>
                <a:lnTo>
                  <a:pt x="0" y="57911"/>
                </a:lnTo>
                <a:lnTo>
                  <a:pt x="4572" y="57911"/>
                </a:lnTo>
                <a:lnTo>
                  <a:pt x="4572" y="9905"/>
                </a:lnTo>
                <a:lnTo>
                  <a:pt x="9905" y="4571"/>
                </a:lnTo>
                <a:lnTo>
                  <a:pt x="9905" y="9905"/>
                </a:lnTo>
                <a:lnTo>
                  <a:pt x="1447800" y="9905"/>
                </a:lnTo>
                <a:lnTo>
                  <a:pt x="1447800" y="4571"/>
                </a:lnTo>
                <a:lnTo>
                  <a:pt x="1452372" y="9905"/>
                </a:lnTo>
                <a:lnTo>
                  <a:pt x="1452372" y="57911"/>
                </a:lnTo>
                <a:lnTo>
                  <a:pt x="1457705" y="57911"/>
                </a:lnTo>
                <a:close/>
              </a:path>
              <a:path w="1457959" h="58419">
                <a:moveTo>
                  <a:pt x="9905" y="9905"/>
                </a:moveTo>
                <a:lnTo>
                  <a:pt x="9905" y="4571"/>
                </a:lnTo>
                <a:lnTo>
                  <a:pt x="4572" y="9905"/>
                </a:lnTo>
                <a:lnTo>
                  <a:pt x="9905" y="9905"/>
                </a:lnTo>
                <a:close/>
              </a:path>
              <a:path w="1457959" h="58419">
                <a:moveTo>
                  <a:pt x="9905" y="57911"/>
                </a:moveTo>
                <a:lnTo>
                  <a:pt x="9905" y="9905"/>
                </a:lnTo>
                <a:lnTo>
                  <a:pt x="4572" y="9905"/>
                </a:lnTo>
                <a:lnTo>
                  <a:pt x="4572" y="57911"/>
                </a:lnTo>
                <a:lnTo>
                  <a:pt x="9905" y="57911"/>
                </a:lnTo>
                <a:close/>
              </a:path>
              <a:path w="1457959" h="58419">
                <a:moveTo>
                  <a:pt x="1452372" y="9905"/>
                </a:moveTo>
                <a:lnTo>
                  <a:pt x="1447800" y="4571"/>
                </a:lnTo>
                <a:lnTo>
                  <a:pt x="1447800" y="9905"/>
                </a:lnTo>
                <a:lnTo>
                  <a:pt x="1452372" y="9905"/>
                </a:lnTo>
                <a:close/>
              </a:path>
              <a:path w="1457959" h="58419">
                <a:moveTo>
                  <a:pt x="1452372" y="57911"/>
                </a:moveTo>
                <a:lnTo>
                  <a:pt x="1452372" y="9905"/>
                </a:lnTo>
                <a:lnTo>
                  <a:pt x="1447800" y="9905"/>
                </a:lnTo>
                <a:lnTo>
                  <a:pt x="1447800" y="57911"/>
                </a:lnTo>
                <a:lnTo>
                  <a:pt x="1452372" y="5791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109725" y="891794"/>
            <a:ext cx="78384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Step Three: Use </a:t>
            </a:r>
            <a:r>
              <a:rPr dirty="0" spc="-15"/>
              <a:t>Goto, </a:t>
            </a:r>
            <a:r>
              <a:rPr dirty="0" spc="-5"/>
              <a:t>Push New</a:t>
            </a:r>
            <a:r>
              <a:rPr dirty="0" spc="50"/>
              <a:t> </a:t>
            </a:r>
            <a:r>
              <a:rPr dirty="0" spc="-5"/>
              <a:t>State</a:t>
            </a:r>
          </a:p>
        </p:txBody>
      </p:sp>
      <p:sp>
        <p:nvSpPr>
          <p:cNvPr id="7" name="object 7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624828" y="2415539"/>
            <a:ext cx="1457960" cy="257175"/>
          </a:xfrm>
          <a:custGeom>
            <a:avLst/>
            <a:gdLst/>
            <a:ahLst/>
            <a:cxnLst/>
            <a:rect l="l" t="t" r="r" b="b"/>
            <a:pathLst>
              <a:path w="1457959" h="257175">
                <a:moveTo>
                  <a:pt x="9905" y="246888"/>
                </a:moveTo>
                <a:lnTo>
                  <a:pt x="9905" y="0"/>
                </a:lnTo>
                <a:lnTo>
                  <a:pt x="0" y="0"/>
                </a:lnTo>
                <a:lnTo>
                  <a:pt x="0" y="256794"/>
                </a:lnTo>
                <a:lnTo>
                  <a:pt x="4572" y="256794"/>
                </a:lnTo>
                <a:lnTo>
                  <a:pt x="4572" y="246888"/>
                </a:lnTo>
                <a:lnTo>
                  <a:pt x="9905" y="246888"/>
                </a:lnTo>
                <a:close/>
              </a:path>
              <a:path w="1457959" h="257175">
                <a:moveTo>
                  <a:pt x="1452372" y="246888"/>
                </a:moveTo>
                <a:lnTo>
                  <a:pt x="4572" y="246888"/>
                </a:lnTo>
                <a:lnTo>
                  <a:pt x="9905" y="251460"/>
                </a:lnTo>
                <a:lnTo>
                  <a:pt x="9905" y="256794"/>
                </a:lnTo>
                <a:lnTo>
                  <a:pt x="1447800" y="256794"/>
                </a:lnTo>
                <a:lnTo>
                  <a:pt x="1447800" y="251460"/>
                </a:lnTo>
                <a:lnTo>
                  <a:pt x="1452372" y="246888"/>
                </a:lnTo>
                <a:close/>
              </a:path>
              <a:path w="1457959" h="257175">
                <a:moveTo>
                  <a:pt x="9905" y="256794"/>
                </a:moveTo>
                <a:lnTo>
                  <a:pt x="9905" y="251460"/>
                </a:lnTo>
                <a:lnTo>
                  <a:pt x="4572" y="246888"/>
                </a:lnTo>
                <a:lnTo>
                  <a:pt x="4572" y="256794"/>
                </a:lnTo>
                <a:lnTo>
                  <a:pt x="9905" y="256794"/>
                </a:lnTo>
                <a:close/>
              </a:path>
              <a:path w="1457959" h="257175">
                <a:moveTo>
                  <a:pt x="1457705" y="256794"/>
                </a:moveTo>
                <a:lnTo>
                  <a:pt x="1457705" y="0"/>
                </a:lnTo>
                <a:lnTo>
                  <a:pt x="1447800" y="0"/>
                </a:lnTo>
                <a:lnTo>
                  <a:pt x="1447800" y="246888"/>
                </a:lnTo>
                <a:lnTo>
                  <a:pt x="1452372" y="246888"/>
                </a:lnTo>
                <a:lnTo>
                  <a:pt x="1452372" y="256794"/>
                </a:lnTo>
                <a:lnTo>
                  <a:pt x="1457705" y="256794"/>
                </a:lnTo>
                <a:close/>
              </a:path>
              <a:path w="1457959" h="257175">
                <a:moveTo>
                  <a:pt x="1452372" y="256794"/>
                </a:moveTo>
                <a:lnTo>
                  <a:pt x="1452372" y="246888"/>
                </a:lnTo>
                <a:lnTo>
                  <a:pt x="1447800" y="251460"/>
                </a:lnTo>
                <a:lnTo>
                  <a:pt x="1447800" y="256794"/>
                </a:lnTo>
                <a:lnTo>
                  <a:pt x="1452372" y="25679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991350" y="5695950"/>
            <a:ext cx="1943100" cy="495300"/>
          </a:xfrm>
          <a:custGeom>
            <a:avLst/>
            <a:gdLst/>
            <a:ahLst/>
            <a:cxnLst/>
            <a:rect l="l" t="t" r="r" b="b"/>
            <a:pathLst>
              <a:path w="1943100" h="495300">
                <a:moveTo>
                  <a:pt x="1943100" y="495300"/>
                </a:moveTo>
                <a:lnTo>
                  <a:pt x="1943100" y="0"/>
                </a:lnTo>
                <a:lnTo>
                  <a:pt x="0" y="0"/>
                </a:lnTo>
                <a:lnTo>
                  <a:pt x="0" y="495300"/>
                </a:lnTo>
                <a:lnTo>
                  <a:pt x="19050" y="495300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1905000" y="38100"/>
                </a:lnTo>
                <a:lnTo>
                  <a:pt x="1905000" y="19050"/>
                </a:lnTo>
                <a:lnTo>
                  <a:pt x="1924050" y="38100"/>
                </a:lnTo>
                <a:lnTo>
                  <a:pt x="1924050" y="495300"/>
                </a:lnTo>
                <a:lnTo>
                  <a:pt x="1943100" y="495300"/>
                </a:lnTo>
                <a:close/>
              </a:path>
              <a:path w="1943100" h="495300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1943100" h="495300">
                <a:moveTo>
                  <a:pt x="38100" y="457200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457200"/>
                </a:lnTo>
                <a:lnTo>
                  <a:pt x="38100" y="4572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050" y="457200"/>
                </a:lnTo>
                <a:lnTo>
                  <a:pt x="38100" y="476250"/>
                </a:lnTo>
                <a:lnTo>
                  <a:pt x="38100" y="495300"/>
                </a:lnTo>
                <a:lnTo>
                  <a:pt x="1905000" y="495300"/>
                </a:lnTo>
                <a:lnTo>
                  <a:pt x="1905000" y="47625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38100" y="495300"/>
                </a:moveTo>
                <a:lnTo>
                  <a:pt x="38100" y="476250"/>
                </a:lnTo>
                <a:lnTo>
                  <a:pt x="19050" y="457200"/>
                </a:lnTo>
                <a:lnTo>
                  <a:pt x="19050" y="495300"/>
                </a:lnTo>
                <a:lnTo>
                  <a:pt x="38100" y="495300"/>
                </a:lnTo>
                <a:close/>
              </a:path>
              <a:path w="1943100" h="495300">
                <a:moveTo>
                  <a:pt x="1924050" y="38100"/>
                </a:moveTo>
                <a:lnTo>
                  <a:pt x="1905000" y="19050"/>
                </a:lnTo>
                <a:lnTo>
                  <a:pt x="1905000" y="38100"/>
                </a:lnTo>
                <a:lnTo>
                  <a:pt x="1924050" y="38100"/>
                </a:lnTo>
                <a:close/>
              </a:path>
              <a:path w="1943100" h="495300">
                <a:moveTo>
                  <a:pt x="1924050" y="457200"/>
                </a:moveTo>
                <a:lnTo>
                  <a:pt x="1924050" y="38100"/>
                </a:lnTo>
                <a:lnTo>
                  <a:pt x="1905000" y="38100"/>
                </a:lnTo>
                <a:lnTo>
                  <a:pt x="1905000" y="457200"/>
                </a:lnTo>
                <a:lnTo>
                  <a:pt x="1924050" y="457200"/>
                </a:lnTo>
                <a:close/>
              </a:path>
              <a:path w="1943100" h="495300">
                <a:moveTo>
                  <a:pt x="1924050" y="495300"/>
                </a:moveTo>
                <a:lnTo>
                  <a:pt x="1924050" y="457200"/>
                </a:lnTo>
                <a:lnTo>
                  <a:pt x="1905000" y="476250"/>
                </a:lnTo>
                <a:lnTo>
                  <a:pt x="1905000" y="495300"/>
                </a:lnTo>
                <a:lnTo>
                  <a:pt x="1924050" y="49530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7089140" y="6151976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529588" y="6113016"/>
            <a:ext cx="294640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s1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840734" y="6467994"/>
            <a:ext cx="243204" cy="4197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155"/>
              </a:lnSpc>
            </a:pPr>
            <a:r>
              <a:rPr dirty="0" sz="2800" i="1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29588" y="6518053"/>
            <a:ext cx="294640" cy="309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310"/>
              </a:lnSpc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76350" y="1733550"/>
            <a:ext cx="6819900" cy="681990"/>
          </a:xfrm>
          <a:custGeom>
            <a:avLst/>
            <a:gdLst/>
            <a:ahLst/>
            <a:cxnLst/>
            <a:rect l="l" t="t" r="r" b="b"/>
            <a:pathLst>
              <a:path w="6819900" h="681989">
                <a:moveTo>
                  <a:pt x="6819900" y="681989"/>
                </a:moveTo>
                <a:lnTo>
                  <a:pt x="681990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100" y="19050"/>
                </a:lnTo>
                <a:lnTo>
                  <a:pt x="38100" y="38100"/>
                </a:lnTo>
                <a:lnTo>
                  <a:pt x="6781800" y="38099"/>
                </a:lnTo>
                <a:lnTo>
                  <a:pt x="6781800" y="19049"/>
                </a:lnTo>
                <a:lnTo>
                  <a:pt x="6800850" y="38099"/>
                </a:lnTo>
                <a:lnTo>
                  <a:pt x="6800850" y="681989"/>
                </a:lnTo>
                <a:lnTo>
                  <a:pt x="6819900" y="681989"/>
                </a:lnTo>
                <a:close/>
              </a:path>
              <a:path w="6819900" h="681989">
                <a:moveTo>
                  <a:pt x="38100" y="38100"/>
                </a:moveTo>
                <a:lnTo>
                  <a:pt x="38100" y="19050"/>
                </a:lnTo>
                <a:lnTo>
                  <a:pt x="19050" y="38100"/>
                </a:lnTo>
                <a:lnTo>
                  <a:pt x="38100" y="38100"/>
                </a:lnTo>
                <a:close/>
              </a:path>
              <a:path w="6819900" h="681989">
                <a:moveTo>
                  <a:pt x="38100" y="681989"/>
                </a:moveTo>
                <a:lnTo>
                  <a:pt x="38100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100" y="681989"/>
                </a:lnTo>
                <a:close/>
              </a:path>
              <a:path w="6819900" h="681989">
                <a:moveTo>
                  <a:pt x="6800850" y="38099"/>
                </a:moveTo>
                <a:lnTo>
                  <a:pt x="6781800" y="19049"/>
                </a:lnTo>
                <a:lnTo>
                  <a:pt x="6781800" y="38099"/>
                </a:lnTo>
                <a:lnTo>
                  <a:pt x="6800850" y="38099"/>
                </a:lnTo>
                <a:close/>
              </a:path>
              <a:path w="6819900" h="681989">
                <a:moveTo>
                  <a:pt x="6800850" y="681989"/>
                </a:moveTo>
                <a:lnTo>
                  <a:pt x="6800850" y="38099"/>
                </a:lnTo>
                <a:lnTo>
                  <a:pt x="6781800" y="38099"/>
                </a:lnTo>
                <a:lnTo>
                  <a:pt x="6781800" y="681989"/>
                </a:lnTo>
                <a:lnTo>
                  <a:pt x="6800850" y="6819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76350" y="1733550"/>
            <a:ext cx="6812280" cy="681990"/>
          </a:xfrm>
          <a:custGeom>
            <a:avLst/>
            <a:gdLst/>
            <a:ahLst/>
            <a:cxnLst/>
            <a:rect l="l" t="t" r="r" b="b"/>
            <a:pathLst>
              <a:path w="6812280" h="681989">
                <a:moveTo>
                  <a:pt x="6812280" y="681989"/>
                </a:moveTo>
                <a:lnTo>
                  <a:pt x="6812280" y="0"/>
                </a:lnTo>
                <a:lnTo>
                  <a:pt x="0" y="0"/>
                </a:lnTo>
                <a:lnTo>
                  <a:pt x="0" y="681989"/>
                </a:lnTo>
                <a:lnTo>
                  <a:pt x="19050" y="681989"/>
                </a:lnTo>
                <a:lnTo>
                  <a:pt x="19050" y="38100"/>
                </a:lnTo>
                <a:lnTo>
                  <a:pt x="38099" y="19050"/>
                </a:lnTo>
                <a:lnTo>
                  <a:pt x="38099" y="38100"/>
                </a:lnTo>
                <a:lnTo>
                  <a:pt x="6774180" y="38099"/>
                </a:lnTo>
                <a:lnTo>
                  <a:pt x="6774180" y="19049"/>
                </a:lnTo>
                <a:lnTo>
                  <a:pt x="6793230" y="38099"/>
                </a:lnTo>
                <a:lnTo>
                  <a:pt x="6793230" y="681989"/>
                </a:lnTo>
                <a:lnTo>
                  <a:pt x="6812280" y="681989"/>
                </a:lnTo>
                <a:close/>
              </a:path>
              <a:path w="6812280" h="681989">
                <a:moveTo>
                  <a:pt x="38099" y="38100"/>
                </a:moveTo>
                <a:lnTo>
                  <a:pt x="38099" y="19050"/>
                </a:lnTo>
                <a:lnTo>
                  <a:pt x="19050" y="38100"/>
                </a:lnTo>
                <a:lnTo>
                  <a:pt x="38099" y="38100"/>
                </a:lnTo>
                <a:close/>
              </a:path>
              <a:path w="6812280" h="681989">
                <a:moveTo>
                  <a:pt x="38099" y="681989"/>
                </a:moveTo>
                <a:lnTo>
                  <a:pt x="38099" y="38100"/>
                </a:lnTo>
                <a:lnTo>
                  <a:pt x="19050" y="38100"/>
                </a:lnTo>
                <a:lnTo>
                  <a:pt x="19050" y="681989"/>
                </a:lnTo>
                <a:lnTo>
                  <a:pt x="38099" y="681989"/>
                </a:lnTo>
                <a:close/>
              </a:path>
              <a:path w="6812280" h="681989">
                <a:moveTo>
                  <a:pt x="6793230" y="38099"/>
                </a:moveTo>
                <a:lnTo>
                  <a:pt x="6774180" y="19049"/>
                </a:lnTo>
                <a:lnTo>
                  <a:pt x="6774180" y="38099"/>
                </a:lnTo>
                <a:lnTo>
                  <a:pt x="6793230" y="38099"/>
                </a:lnTo>
                <a:close/>
              </a:path>
              <a:path w="6812280" h="681989">
                <a:moveTo>
                  <a:pt x="6793230" y="681989"/>
                </a:moveTo>
                <a:lnTo>
                  <a:pt x="6793230" y="38099"/>
                </a:lnTo>
                <a:lnTo>
                  <a:pt x="6774180" y="38099"/>
                </a:lnTo>
                <a:lnTo>
                  <a:pt x="6774180" y="681989"/>
                </a:lnTo>
                <a:lnTo>
                  <a:pt x="6793230" y="68198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09798" y="891794"/>
            <a:ext cx="348678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Accept the</a:t>
            </a:r>
            <a:r>
              <a:rPr dirty="0" spc="-80"/>
              <a:t> </a:t>
            </a:r>
            <a:r>
              <a:rPr dirty="0"/>
              <a:t>String</a:t>
            </a:r>
          </a:p>
        </p:txBody>
      </p:sp>
      <p:sp>
        <p:nvSpPr>
          <p:cNvPr id="6" name="object 6"/>
          <p:cNvSpPr/>
          <p:nvPr/>
        </p:nvSpPr>
        <p:spPr>
          <a:xfrm>
            <a:off x="8096250" y="2415539"/>
            <a:ext cx="1504950" cy="979169"/>
          </a:xfrm>
          <a:custGeom>
            <a:avLst/>
            <a:gdLst/>
            <a:ahLst/>
            <a:cxnLst/>
            <a:rect l="l" t="t" r="r" b="b"/>
            <a:pathLst>
              <a:path w="1504950" h="979170">
                <a:moveTo>
                  <a:pt x="0" y="979170"/>
                </a:moveTo>
                <a:lnTo>
                  <a:pt x="1504950" y="979170"/>
                </a:lnTo>
                <a:lnTo>
                  <a:pt x="15049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4450" y="2415539"/>
            <a:ext cx="6743700" cy="979169"/>
          </a:xfrm>
          <a:custGeom>
            <a:avLst/>
            <a:gdLst/>
            <a:ahLst/>
            <a:cxnLst/>
            <a:rect l="l" t="t" r="r" b="b"/>
            <a:pathLst>
              <a:path w="6743700" h="979170">
                <a:moveTo>
                  <a:pt x="0" y="979170"/>
                </a:moveTo>
                <a:lnTo>
                  <a:pt x="6743700" y="979170"/>
                </a:lnTo>
                <a:lnTo>
                  <a:pt x="674370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2415539"/>
            <a:ext cx="819150" cy="979169"/>
          </a:xfrm>
          <a:custGeom>
            <a:avLst/>
            <a:gdLst/>
            <a:ahLst/>
            <a:cxnLst/>
            <a:rect l="l" t="t" r="r" b="b"/>
            <a:pathLst>
              <a:path w="819150" h="979170">
                <a:moveTo>
                  <a:pt x="0" y="979170"/>
                </a:moveTo>
                <a:lnTo>
                  <a:pt x="819150" y="979170"/>
                </a:lnTo>
                <a:lnTo>
                  <a:pt x="819150" y="0"/>
                </a:lnTo>
                <a:lnTo>
                  <a:pt x="0" y="0"/>
                </a:lnTo>
                <a:lnTo>
                  <a:pt x="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177028" y="2662427"/>
            <a:ext cx="1457960" cy="314960"/>
          </a:xfrm>
          <a:custGeom>
            <a:avLst/>
            <a:gdLst/>
            <a:ahLst/>
            <a:cxnLst/>
            <a:rect l="l" t="t" r="r" b="b"/>
            <a:pathLst>
              <a:path w="1457959" h="314960">
                <a:moveTo>
                  <a:pt x="1457705" y="314705"/>
                </a:moveTo>
                <a:lnTo>
                  <a:pt x="1457705" y="0"/>
                </a:lnTo>
                <a:lnTo>
                  <a:pt x="0" y="0"/>
                </a:lnTo>
                <a:lnTo>
                  <a:pt x="0" y="314705"/>
                </a:lnTo>
                <a:lnTo>
                  <a:pt x="4572" y="314705"/>
                </a:lnTo>
                <a:lnTo>
                  <a:pt x="4572" y="9905"/>
                </a:lnTo>
                <a:lnTo>
                  <a:pt x="9906" y="4571"/>
                </a:lnTo>
                <a:lnTo>
                  <a:pt x="9906" y="9905"/>
                </a:lnTo>
                <a:lnTo>
                  <a:pt x="1447800" y="9905"/>
                </a:lnTo>
                <a:lnTo>
                  <a:pt x="1447800" y="4571"/>
                </a:lnTo>
                <a:lnTo>
                  <a:pt x="1452372" y="9905"/>
                </a:lnTo>
                <a:lnTo>
                  <a:pt x="1452372" y="314705"/>
                </a:lnTo>
                <a:lnTo>
                  <a:pt x="1457705" y="314705"/>
                </a:lnTo>
                <a:close/>
              </a:path>
              <a:path w="1457959" h="314960">
                <a:moveTo>
                  <a:pt x="9906" y="9905"/>
                </a:moveTo>
                <a:lnTo>
                  <a:pt x="9906" y="4571"/>
                </a:lnTo>
                <a:lnTo>
                  <a:pt x="4572" y="9905"/>
                </a:lnTo>
                <a:lnTo>
                  <a:pt x="9906" y="9905"/>
                </a:lnTo>
                <a:close/>
              </a:path>
              <a:path w="1457959" h="314960">
                <a:moveTo>
                  <a:pt x="9906" y="304799"/>
                </a:moveTo>
                <a:lnTo>
                  <a:pt x="9906" y="9905"/>
                </a:lnTo>
                <a:lnTo>
                  <a:pt x="4572" y="9905"/>
                </a:lnTo>
                <a:lnTo>
                  <a:pt x="4572" y="304799"/>
                </a:lnTo>
                <a:lnTo>
                  <a:pt x="9906" y="304799"/>
                </a:lnTo>
                <a:close/>
              </a:path>
              <a:path w="1457959" h="314960">
                <a:moveTo>
                  <a:pt x="1452372" y="304799"/>
                </a:moveTo>
                <a:lnTo>
                  <a:pt x="4572" y="304799"/>
                </a:lnTo>
                <a:lnTo>
                  <a:pt x="9906" y="309371"/>
                </a:lnTo>
                <a:lnTo>
                  <a:pt x="9906" y="314705"/>
                </a:lnTo>
                <a:lnTo>
                  <a:pt x="1447800" y="314705"/>
                </a:lnTo>
                <a:lnTo>
                  <a:pt x="1447800" y="309371"/>
                </a:lnTo>
                <a:lnTo>
                  <a:pt x="1452372" y="304799"/>
                </a:lnTo>
                <a:close/>
              </a:path>
              <a:path w="1457959" h="314960">
                <a:moveTo>
                  <a:pt x="9906" y="314705"/>
                </a:moveTo>
                <a:lnTo>
                  <a:pt x="9906" y="309371"/>
                </a:lnTo>
                <a:lnTo>
                  <a:pt x="4572" y="304799"/>
                </a:lnTo>
                <a:lnTo>
                  <a:pt x="4572" y="314705"/>
                </a:lnTo>
                <a:lnTo>
                  <a:pt x="9906" y="314705"/>
                </a:lnTo>
                <a:close/>
              </a:path>
              <a:path w="1457959" h="314960">
                <a:moveTo>
                  <a:pt x="1452372" y="9905"/>
                </a:moveTo>
                <a:lnTo>
                  <a:pt x="1447800" y="4571"/>
                </a:lnTo>
                <a:lnTo>
                  <a:pt x="1447800" y="9905"/>
                </a:lnTo>
                <a:lnTo>
                  <a:pt x="1452372" y="9905"/>
                </a:lnTo>
                <a:close/>
              </a:path>
              <a:path w="1457959" h="314960">
                <a:moveTo>
                  <a:pt x="1452372" y="304799"/>
                </a:moveTo>
                <a:lnTo>
                  <a:pt x="1452372" y="9905"/>
                </a:lnTo>
                <a:lnTo>
                  <a:pt x="1447800" y="9905"/>
                </a:lnTo>
                <a:lnTo>
                  <a:pt x="1447800" y="304799"/>
                </a:lnTo>
                <a:lnTo>
                  <a:pt x="1452372" y="304799"/>
                </a:lnTo>
                <a:close/>
              </a:path>
              <a:path w="1457959" h="314960">
                <a:moveTo>
                  <a:pt x="1452372" y="314705"/>
                </a:moveTo>
                <a:lnTo>
                  <a:pt x="1452372" y="304799"/>
                </a:lnTo>
                <a:lnTo>
                  <a:pt x="1447800" y="309371"/>
                </a:lnTo>
                <a:lnTo>
                  <a:pt x="1447800" y="314705"/>
                </a:lnTo>
                <a:lnTo>
                  <a:pt x="1452372" y="31470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65549" y="3308698"/>
            <a:ext cx="3321050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2039"/>
              </a:lnSpc>
              <a:tabLst>
                <a:tab pos="2395220" algn="l"/>
                <a:tab pos="3189605" algn="l"/>
              </a:tabLst>
            </a:pP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3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 spc="90">
                <a:solidFill>
                  <a:srgbClr val="00FF00"/>
                </a:solidFill>
                <a:latin typeface="Arial"/>
                <a:cs typeface="Arial"/>
              </a:rPr>
              <a:t>h</a:t>
            </a:r>
            <a:r>
              <a:rPr dirty="0" sz="1850" spc="-35">
                <a:solidFill>
                  <a:srgbClr val="00FF00"/>
                </a:solidFill>
                <a:latin typeface="Arial"/>
                <a:cs typeface="Arial"/>
              </a:rPr>
              <a:t>i</a:t>
            </a:r>
            <a:r>
              <a:rPr dirty="0" sz="1850" spc="15">
                <a:solidFill>
                  <a:srgbClr val="00FF00"/>
                </a:solidFill>
                <a:latin typeface="Arial"/>
                <a:cs typeface="Arial"/>
              </a:rPr>
              <a:t>f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 spc="35">
                <a:solidFill>
                  <a:srgbClr val="00FF00"/>
                </a:solidFill>
                <a:latin typeface="Arial"/>
                <a:cs typeface="Arial"/>
              </a:rPr>
              <a:t> 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t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	</a:t>
            </a:r>
            <a:r>
              <a:rPr dirty="0" sz="1850">
                <a:solidFill>
                  <a:srgbClr val="00FF00"/>
                </a:solidFill>
                <a:latin typeface="Arial"/>
                <a:cs typeface="Arial"/>
              </a:rPr>
              <a:t>4</a:t>
            </a:r>
            <a:endParaRPr sz="18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76350" y="3394709"/>
            <a:ext cx="6819900" cy="812800"/>
          </a:xfrm>
          <a:custGeom>
            <a:avLst/>
            <a:gdLst/>
            <a:ahLst/>
            <a:cxnLst/>
            <a:rect l="l" t="t" r="r" b="b"/>
            <a:pathLst>
              <a:path w="6819900" h="812800">
                <a:moveTo>
                  <a:pt x="38100" y="774192"/>
                </a:moveTo>
                <a:lnTo>
                  <a:pt x="38100" y="0"/>
                </a:lnTo>
                <a:lnTo>
                  <a:pt x="0" y="0"/>
                </a:lnTo>
                <a:lnTo>
                  <a:pt x="0" y="812292"/>
                </a:lnTo>
                <a:lnTo>
                  <a:pt x="19050" y="812292"/>
                </a:lnTo>
                <a:lnTo>
                  <a:pt x="19050" y="774192"/>
                </a:lnTo>
                <a:lnTo>
                  <a:pt x="38100" y="774192"/>
                </a:lnTo>
                <a:close/>
              </a:path>
              <a:path w="6819900" h="812800">
                <a:moveTo>
                  <a:pt x="6800850" y="774192"/>
                </a:moveTo>
                <a:lnTo>
                  <a:pt x="19050" y="774192"/>
                </a:lnTo>
                <a:lnTo>
                  <a:pt x="38100" y="793242"/>
                </a:lnTo>
                <a:lnTo>
                  <a:pt x="38099" y="812292"/>
                </a:lnTo>
                <a:lnTo>
                  <a:pt x="6781800" y="812292"/>
                </a:lnTo>
                <a:lnTo>
                  <a:pt x="6781800" y="793242"/>
                </a:lnTo>
                <a:lnTo>
                  <a:pt x="6800850" y="774192"/>
                </a:lnTo>
                <a:close/>
              </a:path>
              <a:path w="6819900" h="812800">
                <a:moveTo>
                  <a:pt x="38099" y="812292"/>
                </a:moveTo>
                <a:lnTo>
                  <a:pt x="38100" y="793242"/>
                </a:lnTo>
                <a:lnTo>
                  <a:pt x="19050" y="774192"/>
                </a:lnTo>
                <a:lnTo>
                  <a:pt x="19050" y="812292"/>
                </a:lnTo>
                <a:lnTo>
                  <a:pt x="38099" y="812292"/>
                </a:lnTo>
                <a:close/>
              </a:path>
              <a:path w="6819900" h="812800">
                <a:moveTo>
                  <a:pt x="6819900" y="812292"/>
                </a:moveTo>
                <a:lnTo>
                  <a:pt x="6819900" y="0"/>
                </a:lnTo>
                <a:lnTo>
                  <a:pt x="6781800" y="0"/>
                </a:lnTo>
                <a:lnTo>
                  <a:pt x="6781800" y="774192"/>
                </a:lnTo>
                <a:lnTo>
                  <a:pt x="6800850" y="774192"/>
                </a:lnTo>
                <a:lnTo>
                  <a:pt x="6800850" y="812292"/>
                </a:lnTo>
                <a:lnTo>
                  <a:pt x="6819900" y="812292"/>
                </a:lnTo>
                <a:close/>
              </a:path>
              <a:path w="6819900" h="812800">
                <a:moveTo>
                  <a:pt x="6800850" y="812292"/>
                </a:moveTo>
                <a:lnTo>
                  <a:pt x="6800850" y="774192"/>
                </a:lnTo>
                <a:lnTo>
                  <a:pt x="6781800" y="793242"/>
                </a:lnTo>
                <a:lnTo>
                  <a:pt x="6781800" y="812292"/>
                </a:lnTo>
                <a:lnTo>
                  <a:pt x="6800850" y="81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76350" y="3394709"/>
            <a:ext cx="6812280" cy="815340"/>
          </a:xfrm>
          <a:custGeom>
            <a:avLst/>
            <a:gdLst/>
            <a:ahLst/>
            <a:cxnLst/>
            <a:rect l="l" t="t" r="r" b="b"/>
            <a:pathLst>
              <a:path w="6812280" h="815339">
                <a:moveTo>
                  <a:pt x="38100" y="777240"/>
                </a:moveTo>
                <a:lnTo>
                  <a:pt x="38100" y="0"/>
                </a:lnTo>
                <a:lnTo>
                  <a:pt x="0" y="0"/>
                </a:lnTo>
                <a:lnTo>
                  <a:pt x="0" y="815340"/>
                </a:lnTo>
                <a:lnTo>
                  <a:pt x="19050" y="815340"/>
                </a:lnTo>
                <a:lnTo>
                  <a:pt x="19050" y="777240"/>
                </a:lnTo>
                <a:lnTo>
                  <a:pt x="38100" y="777240"/>
                </a:lnTo>
                <a:close/>
              </a:path>
              <a:path w="6812280" h="815339">
                <a:moveTo>
                  <a:pt x="6793230" y="777240"/>
                </a:moveTo>
                <a:lnTo>
                  <a:pt x="19050" y="777240"/>
                </a:lnTo>
                <a:lnTo>
                  <a:pt x="38100" y="796290"/>
                </a:lnTo>
                <a:lnTo>
                  <a:pt x="38099" y="815340"/>
                </a:lnTo>
                <a:lnTo>
                  <a:pt x="6774179" y="815340"/>
                </a:lnTo>
                <a:lnTo>
                  <a:pt x="6774179" y="796290"/>
                </a:lnTo>
                <a:lnTo>
                  <a:pt x="6793230" y="777240"/>
                </a:lnTo>
                <a:close/>
              </a:path>
              <a:path w="6812280" h="815339">
                <a:moveTo>
                  <a:pt x="38099" y="815340"/>
                </a:moveTo>
                <a:lnTo>
                  <a:pt x="38100" y="796290"/>
                </a:lnTo>
                <a:lnTo>
                  <a:pt x="19050" y="777240"/>
                </a:lnTo>
                <a:lnTo>
                  <a:pt x="19050" y="815340"/>
                </a:lnTo>
                <a:lnTo>
                  <a:pt x="38099" y="815340"/>
                </a:lnTo>
                <a:close/>
              </a:path>
              <a:path w="6812280" h="815339">
                <a:moveTo>
                  <a:pt x="6812280" y="815340"/>
                </a:moveTo>
                <a:lnTo>
                  <a:pt x="6812280" y="0"/>
                </a:lnTo>
                <a:lnTo>
                  <a:pt x="6774179" y="0"/>
                </a:lnTo>
                <a:lnTo>
                  <a:pt x="6774179" y="777240"/>
                </a:lnTo>
                <a:lnTo>
                  <a:pt x="6793230" y="777240"/>
                </a:lnTo>
                <a:lnTo>
                  <a:pt x="6793230" y="815340"/>
                </a:lnTo>
                <a:lnTo>
                  <a:pt x="6812280" y="815340"/>
                </a:lnTo>
                <a:close/>
              </a:path>
              <a:path w="6812280" h="815339">
                <a:moveTo>
                  <a:pt x="6793230" y="815340"/>
                </a:moveTo>
                <a:lnTo>
                  <a:pt x="6793230" y="777240"/>
                </a:lnTo>
                <a:lnTo>
                  <a:pt x="6774179" y="796290"/>
                </a:lnTo>
                <a:lnTo>
                  <a:pt x="6774179" y="815340"/>
                </a:lnTo>
                <a:lnTo>
                  <a:pt x="6793230" y="81534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276350" y="1752219"/>
          <a:ext cx="6838950" cy="2435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115"/>
                <a:gridCol w="1478915"/>
                <a:gridCol w="1459865"/>
                <a:gridCol w="1450975"/>
                <a:gridCol w="1464309"/>
              </a:tblGrid>
              <a:tr h="30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215"/>
                        </a:lnSpc>
                      </a:pPr>
                      <a:r>
                        <a:rPr dirty="0" sz="1850" spc="8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ACTION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2215"/>
                        </a:lnSpc>
                      </a:pPr>
                      <a:r>
                        <a:rPr dirty="0" sz="1850" spc="5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31470">
                <a:tc>
                  <a:txBody>
                    <a:bodyPr/>
                    <a:lstStyle/>
                    <a:p>
                      <a:pPr marL="46990">
                        <a:lnSpc>
                          <a:spcPts val="2215"/>
                        </a:lnSpc>
                      </a:pPr>
                      <a:r>
                        <a:rPr dirty="0" sz="1850" spc="45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State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$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2215"/>
                        </a:lnSpc>
                      </a:pPr>
                      <a:r>
                        <a:rPr dirty="0" sz="1850" b="1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76200">
                      <a:solidFill>
                        <a:srgbClr val="FFFFFF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275462">
                <a:tc>
                  <a:txBody>
                    <a:bodyPr/>
                    <a:lstStyle/>
                    <a:p>
                      <a:pPr marL="46990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s0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2070"/>
                        </a:lnSpc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14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070"/>
                        </a:lnSpc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070"/>
                        </a:lnSpc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70"/>
                        </a:lnSpc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762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s1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accept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5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2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s2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120014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goto</a:t>
                      </a:r>
                      <a:r>
                        <a:rPr dirty="0" sz="1850" spc="9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7">
                <a:tc>
                  <a:txBody>
                    <a:bodyPr/>
                    <a:lstStyle/>
                    <a:p>
                      <a:pPr marL="4699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s3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38100">
                      <a:solidFill>
                        <a:srgbClr val="0000FF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2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shift </a:t>
                      </a:r>
                      <a:r>
                        <a:rPr dirty="0" sz="1850" spc="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850" spc="10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0"/>
                        </a:lnSpc>
                        <a:spcBef>
                          <a:spcPts val="95"/>
                        </a:spcBef>
                      </a:pPr>
                      <a:r>
                        <a:rPr dirty="0" sz="1850" spc="30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error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53975">
                      <a:solidFill>
                        <a:srgbClr val="0000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65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s4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5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(2)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  <a:tr h="303276">
                <a:tc>
                  <a:txBody>
                    <a:bodyPr/>
                    <a:lstStyle/>
                    <a:p>
                      <a:pPr marL="4699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1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s5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539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5397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2195"/>
                        </a:lnSpc>
                        <a:spcBef>
                          <a:spcPts val="90"/>
                        </a:spcBef>
                      </a:pPr>
                      <a:r>
                        <a:rPr dirty="0" sz="1850" spc="5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1850" spc="3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50" spc="65">
                          <a:solidFill>
                            <a:srgbClr val="00FF00"/>
                          </a:solidFill>
                          <a:latin typeface="Arial"/>
                          <a:cs typeface="Arial"/>
                        </a:rPr>
                        <a:t>(3)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11430">
                    <a:lnL w="9525">
                      <a:solidFill>
                        <a:srgbClr val="C0C0C0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C0C0C0"/>
                      </a:solidFill>
                      <a:prstDash val="solid"/>
                    </a:lnR>
                    <a:lnT w="9525">
                      <a:solidFill>
                        <a:srgbClr val="C0C0C0"/>
                      </a:solidFill>
                      <a:prstDash val="solid"/>
                    </a:lnT>
                    <a:lnB w="9525">
                      <a:solidFill>
                        <a:srgbClr val="C0C0C0"/>
                      </a:solidFill>
                      <a:prstDash val="solid"/>
                    </a:lnB>
                    <a:solidFill>
                      <a:srgbClr val="000099"/>
                    </a:solidFill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916994" y="4745228"/>
            <a:ext cx="16141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dirty="0" sz="2800" spc="-10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089140" y="4534462"/>
            <a:ext cx="1763395" cy="1193165"/>
          </a:xfrm>
          <a:prstGeom prst="rect">
            <a:avLst/>
          </a:prstGeom>
        </p:spPr>
        <p:txBody>
          <a:bodyPr wrap="square" lIns="0" tIns="223520" rIns="0" bIns="0" rtlCol="0" vert="horz">
            <a:spAutoFit/>
          </a:bodyPr>
          <a:lstStyle/>
          <a:p>
            <a:pPr algn="ctr" marL="81915">
              <a:lnSpc>
                <a:spcPct val="100000"/>
              </a:lnSpc>
              <a:spcBef>
                <a:spcPts val="1760"/>
              </a:spcBef>
            </a:pPr>
            <a:r>
              <a:rPr dirty="0" sz="2800" spc="-5">
                <a:solidFill>
                  <a:srgbClr val="FFFFFF"/>
                </a:solidFill>
                <a:latin typeface="Times New Roman"/>
                <a:cs typeface="Times New Roman"/>
              </a:rPr>
              <a:t>Grammar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  <a:tabLst>
                <a:tab pos="329565" algn="l"/>
                <a:tab pos="779780" algn="l"/>
                <a:tab pos="1370965" algn="l"/>
              </a:tabLst>
            </a:pP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dirty="0" sz="2300" spc="-55" i="1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0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$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(1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89140" y="5749642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(2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01840" y="6164532"/>
            <a:ext cx="1737995" cy="3575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  <a:tabLst>
                <a:tab pos="699135" algn="l"/>
                <a:tab pos="1067435" algn="l"/>
                <a:tab pos="13709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→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22196" y="4562652"/>
            <a:ext cx="3293110" cy="1244600"/>
          </a:xfrm>
          <a:prstGeom prst="rect">
            <a:avLst/>
          </a:prstGeom>
        </p:spPr>
        <p:txBody>
          <a:bodyPr wrap="square" lIns="0" tIns="195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2526665" algn="l"/>
              </a:tabLst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Symbol</a:t>
            </a:r>
            <a:r>
              <a:rPr dirty="0" sz="2800" spc="-25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Stack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Input</a:t>
            </a:r>
            <a:endParaRPr sz="2800">
              <a:latin typeface="Times New Roman"/>
              <a:cs typeface="Times New Roman"/>
            </a:endParaRPr>
          </a:p>
          <a:p>
            <a:pPr marL="2602865">
              <a:lnSpc>
                <a:spcPct val="100000"/>
              </a:lnSpc>
              <a:spcBef>
                <a:spcPts val="1440"/>
              </a:spcBef>
            </a:pPr>
            <a:r>
              <a:rPr dirty="0" sz="2800">
                <a:solidFill>
                  <a:srgbClr val="FFFFFF"/>
                </a:solidFill>
                <a:latin typeface="Times New Roman"/>
                <a:cs typeface="Times New Roman"/>
              </a:rPr>
              <a:t>$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86255" y="6086855"/>
            <a:ext cx="781050" cy="245745"/>
          </a:xfrm>
          <a:custGeom>
            <a:avLst/>
            <a:gdLst/>
            <a:ahLst/>
            <a:cxnLst/>
            <a:rect l="l" t="t" r="r" b="b"/>
            <a:pathLst>
              <a:path w="781050" h="245745">
                <a:moveTo>
                  <a:pt x="781050" y="245364"/>
                </a:moveTo>
                <a:lnTo>
                  <a:pt x="781050" y="0"/>
                </a:lnTo>
                <a:lnTo>
                  <a:pt x="0" y="0"/>
                </a:lnTo>
                <a:lnTo>
                  <a:pt x="0" y="245364"/>
                </a:lnTo>
                <a:lnTo>
                  <a:pt x="9143" y="245364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245364"/>
                </a:lnTo>
                <a:lnTo>
                  <a:pt x="781050" y="245364"/>
                </a:lnTo>
                <a:close/>
              </a:path>
              <a:path w="781050" h="245745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245745">
                <a:moveTo>
                  <a:pt x="19050" y="245364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245364"/>
                </a:lnTo>
                <a:lnTo>
                  <a:pt x="19050" y="245364"/>
                </a:lnTo>
                <a:close/>
              </a:path>
              <a:path w="781050" h="245745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245745">
                <a:moveTo>
                  <a:pt x="771144" y="245364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245364"/>
                </a:lnTo>
                <a:lnTo>
                  <a:pt x="771144" y="245364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7089140" y="6151976"/>
            <a:ext cx="1763395" cy="38036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711835" algn="l"/>
                <a:tab pos="1080135" algn="l"/>
                <a:tab pos="1383665" algn="l"/>
              </a:tabLst>
            </a:pPr>
            <a:r>
              <a:rPr dirty="0" sz="2300" spc="-60" i="1">
                <a:solidFill>
                  <a:srgbClr val="FFFFFF"/>
                </a:solidFill>
                <a:latin typeface="Tahoma"/>
                <a:cs typeface="Tahoma"/>
              </a:rPr>
              <a:t>X</a:t>
            </a:r>
            <a:r>
              <a:rPr dirty="0" sz="2300" spc="-45" i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200">
                <a:solidFill>
                  <a:srgbClr val="FFFFFF"/>
                </a:solidFill>
                <a:latin typeface="Symbol"/>
                <a:cs typeface="Symbol"/>
              </a:rPr>
              <a:t></a:t>
            </a:r>
            <a:r>
              <a:rPr dirty="0" sz="220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(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)</a:t>
            </a:r>
            <a:r>
              <a:rPr dirty="0" sz="2200">
                <a:solidFill>
                  <a:srgbClr val="FFFFFF"/>
                </a:solidFill>
                <a:latin typeface="Tahoma"/>
                <a:cs typeface="Tahoma"/>
              </a:rPr>
              <a:t>	</a:t>
            </a:r>
            <a:r>
              <a:rPr dirty="0" sz="2200" spc="-5">
                <a:solidFill>
                  <a:srgbClr val="FFFFFF"/>
                </a:solidFill>
                <a:latin typeface="Tahoma"/>
                <a:cs typeface="Tahoma"/>
              </a:rPr>
              <a:t>(3)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86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3" y="400050"/>
                </a:lnTo>
                <a:lnTo>
                  <a:pt x="9143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3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3" y="19050"/>
                </a:lnTo>
                <a:lnTo>
                  <a:pt x="9143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3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3" y="381000"/>
                </a:lnTo>
                <a:lnTo>
                  <a:pt x="9143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572255" y="6467855"/>
            <a:ext cx="781050" cy="400050"/>
          </a:xfrm>
          <a:custGeom>
            <a:avLst/>
            <a:gdLst/>
            <a:ahLst/>
            <a:cxnLst/>
            <a:rect l="l" t="t" r="r" b="b"/>
            <a:pathLst>
              <a:path w="781050" h="400050">
                <a:moveTo>
                  <a:pt x="781050" y="400050"/>
                </a:moveTo>
                <a:lnTo>
                  <a:pt x="781050" y="0"/>
                </a:lnTo>
                <a:lnTo>
                  <a:pt x="0" y="0"/>
                </a:lnTo>
                <a:lnTo>
                  <a:pt x="0" y="400050"/>
                </a:lnTo>
                <a:lnTo>
                  <a:pt x="9144" y="400050"/>
                </a:lnTo>
                <a:lnTo>
                  <a:pt x="9144" y="19050"/>
                </a:lnTo>
                <a:lnTo>
                  <a:pt x="19050" y="9144"/>
                </a:lnTo>
                <a:lnTo>
                  <a:pt x="19050" y="19050"/>
                </a:lnTo>
                <a:lnTo>
                  <a:pt x="762000" y="19050"/>
                </a:lnTo>
                <a:lnTo>
                  <a:pt x="762000" y="9144"/>
                </a:lnTo>
                <a:lnTo>
                  <a:pt x="771144" y="19050"/>
                </a:lnTo>
                <a:lnTo>
                  <a:pt x="771144" y="400050"/>
                </a:lnTo>
                <a:lnTo>
                  <a:pt x="781050" y="400050"/>
                </a:lnTo>
                <a:close/>
              </a:path>
              <a:path w="781050" h="400050">
                <a:moveTo>
                  <a:pt x="19050" y="19050"/>
                </a:moveTo>
                <a:lnTo>
                  <a:pt x="19050" y="9144"/>
                </a:lnTo>
                <a:lnTo>
                  <a:pt x="9144" y="19050"/>
                </a:lnTo>
                <a:lnTo>
                  <a:pt x="19050" y="19050"/>
                </a:lnTo>
                <a:close/>
              </a:path>
              <a:path w="781050" h="400050">
                <a:moveTo>
                  <a:pt x="19050" y="381000"/>
                </a:moveTo>
                <a:lnTo>
                  <a:pt x="19050" y="19050"/>
                </a:lnTo>
                <a:lnTo>
                  <a:pt x="9144" y="19050"/>
                </a:lnTo>
                <a:lnTo>
                  <a:pt x="9144" y="381000"/>
                </a:lnTo>
                <a:lnTo>
                  <a:pt x="19050" y="38100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9144" y="381000"/>
                </a:lnTo>
                <a:lnTo>
                  <a:pt x="19050" y="390144"/>
                </a:lnTo>
                <a:lnTo>
                  <a:pt x="19050" y="400050"/>
                </a:lnTo>
                <a:lnTo>
                  <a:pt x="762000" y="400050"/>
                </a:lnTo>
                <a:lnTo>
                  <a:pt x="762000" y="390144"/>
                </a:lnTo>
                <a:lnTo>
                  <a:pt x="771144" y="381000"/>
                </a:lnTo>
                <a:close/>
              </a:path>
              <a:path w="781050" h="400050">
                <a:moveTo>
                  <a:pt x="19050" y="400050"/>
                </a:moveTo>
                <a:lnTo>
                  <a:pt x="19050" y="390144"/>
                </a:lnTo>
                <a:lnTo>
                  <a:pt x="9144" y="381000"/>
                </a:lnTo>
                <a:lnTo>
                  <a:pt x="9144" y="400050"/>
                </a:lnTo>
                <a:lnTo>
                  <a:pt x="19050" y="400050"/>
                </a:lnTo>
                <a:close/>
              </a:path>
              <a:path w="781050" h="400050">
                <a:moveTo>
                  <a:pt x="771144" y="19050"/>
                </a:moveTo>
                <a:lnTo>
                  <a:pt x="762000" y="9144"/>
                </a:lnTo>
                <a:lnTo>
                  <a:pt x="762000" y="19050"/>
                </a:lnTo>
                <a:lnTo>
                  <a:pt x="771144" y="19050"/>
                </a:lnTo>
                <a:close/>
              </a:path>
              <a:path w="781050" h="400050">
                <a:moveTo>
                  <a:pt x="771144" y="381000"/>
                </a:moveTo>
                <a:lnTo>
                  <a:pt x="771144" y="19050"/>
                </a:lnTo>
                <a:lnTo>
                  <a:pt x="762000" y="19050"/>
                </a:lnTo>
                <a:lnTo>
                  <a:pt x="762000" y="381000"/>
                </a:lnTo>
                <a:lnTo>
                  <a:pt x="771144" y="381000"/>
                </a:lnTo>
                <a:close/>
              </a:path>
              <a:path w="781050" h="400050">
                <a:moveTo>
                  <a:pt x="771144" y="400050"/>
                </a:moveTo>
                <a:lnTo>
                  <a:pt x="771144" y="381000"/>
                </a:lnTo>
                <a:lnTo>
                  <a:pt x="762000" y="390144"/>
                </a:lnTo>
                <a:lnTo>
                  <a:pt x="762000" y="400050"/>
                </a:lnTo>
                <a:lnTo>
                  <a:pt x="771144" y="4000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860546" y="6429246"/>
            <a:ext cx="20383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i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286255" y="6332220"/>
            <a:ext cx="781050" cy="154940"/>
          </a:xfrm>
          <a:custGeom>
            <a:avLst/>
            <a:gdLst/>
            <a:ahLst/>
            <a:cxnLst/>
            <a:rect l="l" t="t" r="r" b="b"/>
            <a:pathLst>
              <a:path w="781050" h="154939">
                <a:moveTo>
                  <a:pt x="19050" y="135635"/>
                </a:moveTo>
                <a:lnTo>
                  <a:pt x="19050" y="0"/>
                </a:lnTo>
                <a:lnTo>
                  <a:pt x="0" y="0"/>
                </a:lnTo>
                <a:lnTo>
                  <a:pt x="0" y="154685"/>
                </a:lnTo>
                <a:lnTo>
                  <a:pt x="9143" y="154685"/>
                </a:lnTo>
                <a:lnTo>
                  <a:pt x="9143" y="135635"/>
                </a:lnTo>
                <a:lnTo>
                  <a:pt x="19050" y="135635"/>
                </a:lnTo>
                <a:close/>
              </a:path>
              <a:path w="781050" h="154939">
                <a:moveTo>
                  <a:pt x="771144" y="135635"/>
                </a:moveTo>
                <a:lnTo>
                  <a:pt x="9143" y="135635"/>
                </a:lnTo>
                <a:lnTo>
                  <a:pt x="19050" y="144779"/>
                </a:lnTo>
                <a:lnTo>
                  <a:pt x="19050" y="154685"/>
                </a:lnTo>
                <a:lnTo>
                  <a:pt x="762000" y="154685"/>
                </a:lnTo>
                <a:lnTo>
                  <a:pt x="762000" y="144779"/>
                </a:lnTo>
                <a:lnTo>
                  <a:pt x="771144" y="135635"/>
                </a:lnTo>
                <a:close/>
              </a:path>
              <a:path w="781050" h="154939">
                <a:moveTo>
                  <a:pt x="19050" y="154685"/>
                </a:moveTo>
                <a:lnTo>
                  <a:pt x="19050" y="144779"/>
                </a:lnTo>
                <a:lnTo>
                  <a:pt x="9143" y="135635"/>
                </a:lnTo>
                <a:lnTo>
                  <a:pt x="9143" y="154685"/>
                </a:lnTo>
                <a:lnTo>
                  <a:pt x="19050" y="154685"/>
                </a:lnTo>
                <a:close/>
              </a:path>
              <a:path w="781050" h="154939">
                <a:moveTo>
                  <a:pt x="781050" y="154685"/>
                </a:moveTo>
                <a:lnTo>
                  <a:pt x="781050" y="0"/>
                </a:lnTo>
                <a:lnTo>
                  <a:pt x="762000" y="0"/>
                </a:lnTo>
                <a:lnTo>
                  <a:pt x="762000" y="135635"/>
                </a:lnTo>
                <a:lnTo>
                  <a:pt x="771144" y="135635"/>
                </a:lnTo>
                <a:lnTo>
                  <a:pt x="771144" y="154685"/>
                </a:lnTo>
                <a:lnTo>
                  <a:pt x="781050" y="154685"/>
                </a:lnTo>
                <a:close/>
              </a:path>
              <a:path w="781050" h="154939">
                <a:moveTo>
                  <a:pt x="771144" y="154685"/>
                </a:moveTo>
                <a:lnTo>
                  <a:pt x="771144" y="135635"/>
                </a:lnTo>
                <a:lnTo>
                  <a:pt x="762000" y="144779"/>
                </a:lnTo>
                <a:lnTo>
                  <a:pt x="762000" y="154685"/>
                </a:lnTo>
                <a:lnTo>
                  <a:pt x="771144" y="154685"/>
                </a:lnTo>
                <a:close/>
              </a:path>
            </a:pathLst>
          </a:custGeom>
          <a:solidFill>
            <a:srgbClr val="33CC3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529588" y="6036511"/>
            <a:ext cx="294640" cy="787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dirty="0" sz="2000" spc="-5">
                <a:solidFill>
                  <a:srgbClr val="33CC33"/>
                </a:solidFill>
                <a:latin typeface="Arial"/>
                <a:cs typeface="Arial"/>
              </a:rPr>
              <a:t>s1  s0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7091" y="739393"/>
            <a:ext cx="27451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Key</a:t>
            </a:r>
            <a:r>
              <a:rPr dirty="0" spc="-65"/>
              <a:t> </a:t>
            </a:r>
            <a:r>
              <a:rPr dirty="0" spc="-5"/>
              <a:t>Concepts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43636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69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1553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339470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69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69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4373879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7200" y="5353050"/>
            <a:ext cx="9144000" cy="979169"/>
          </a:xfrm>
          <a:custGeom>
            <a:avLst/>
            <a:gdLst/>
            <a:ahLst/>
            <a:cxnLst/>
            <a:rect l="l" t="t" r="r" b="b"/>
            <a:pathLst>
              <a:path w="9144000" h="979170">
                <a:moveTo>
                  <a:pt x="9144000" y="979170"/>
                </a:moveTo>
                <a:lnTo>
                  <a:pt x="9144000" y="0"/>
                </a:lnTo>
                <a:lnTo>
                  <a:pt x="0" y="0"/>
                </a:lnTo>
                <a:lnTo>
                  <a:pt x="0" y="979170"/>
                </a:lnTo>
                <a:lnTo>
                  <a:pt x="9144000" y="97917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00" y="6332220"/>
            <a:ext cx="9144000" cy="982980"/>
          </a:xfrm>
          <a:custGeom>
            <a:avLst/>
            <a:gdLst/>
            <a:ahLst/>
            <a:cxnLst/>
            <a:rect l="l" t="t" r="r" b="b"/>
            <a:pathLst>
              <a:path w="9144000" h="982979">
                <a:moveTo>
                  <a:pt x="9144000" y="982980"/>
                </a:moveTo>
                <a:lnTo>
                  <a:pt x="9144000" y="0"/>
                </a:lnTo>
                <a:lnTo>
                  <a:pt x="0" y="0"/>
                </a:lnTo>
                <a:lnTo>
                  <a:pt x="0" y="982980"/>
                </a:lnTo>
                <a:lnTo>
                  <a:pt x="9144000" y="982980"/>
                </a:lnTo>
                <a:close/>
              </a:path>
            </a:pathLst>
          </a:custGeom>
          <a:solidFill>
            <a:srgbClr val="0000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21739" y="1704543"/>
            <a:ext cx="6854825" cy="478028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725"/>
              </a:spcBef>
              <a:buChar char="•"/>
              <a:tabLst>
                <a:tab pos="355600" algn="l"/>
                <a:tab pos="35623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Pushdown automaton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for</a:t>
            </a:r>
            <a:r>
              <a:rPr dirty="0" sz="2600" spc="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parsing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0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Stack, Finite state</a:t>
            </a:r>
            <a:r>
              <a:rPr dirty="0" sz="2600" spc="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control</a:t>
            </a:r>
            <a:endParaRPr sz="2600">
              <a:latin typeface="Tahoma"/>
              <a:cs typeface="Tahoma"/>
            </a:endParaRPr>
          </a:p>
          <a:p>
            <a:pPr lvl="1" marL="355600" marR="597535" indent="114300">
              <a:lnSpc>
                <a:spcPts val="3790"/>
              </a:lnSpc>
              <a:spcBef>
                <a:spcPts val="19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Parse actions: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shift, reduce,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accept </a:t>
            </a: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baseline="1068" sz="3900" spc="-15">
                <a:solidFill>
                  <a:srgbClr val="FFFFFF"/>
                </a:solidFill>
                <a:latin typeface="Tahoma"/>
                <a:cs typeface="Tahoma"/>
              </a:rPr>
              <a:t>Parse table </a:t>
            </a:r>
            <a:r>
              <a:rPr dirty="0" baseline="1068" sz="3900" spc="-7">
                <a:solidFill>
                  <a:srgbClr val="FFFFFF"/>
                </a:solidFill>
                <a:latin typeface="Tahoma"/>
                <a:cs typeface="Tahoma"/>
              </a:rPr>
              <a:t>for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controlling parser</a:t>
            </a:r>
            <a:r>
              <a:rPr dirty="0" sz="2600" spc="17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actions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34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Indexed by parser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state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and input</a:t>
            </a:r>
            <a:r>
              <a:rPr dirty="0" sz="2600" spc="10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symbol</a:t>
            </a:r>
            <a:endParaRPr sz="2600">
              <a:latin typeface="Tahoma"/>
              <a:cs typeface="Tahoma"/>
            </a:endParaRPr>
          </a:p>
          <a:p>
            <a:pPr marL="755650">
              <a:lnSpc>
                <a:spcPct val="100000"/>
              </a:lnSpc>
              <a:spcBef>
                <a:spcPts val="625"/>
              </a:spcBef>
              <a:tabLst>
                <a:tab pos="2001520" algn="l"/>
                <a:tab pos="4765675" algn="l"/>
                <a:tab pos="5464175" algn="l"/>
              </a:tabLst>
            </a:pP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Entries	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pecify</a:t>
            </a:r>
            <a:r>
              <a:rPr dirty="0" sz="2600" spc="2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action</a:t>
            </a:r>
            <a:r>
              <a:rPr dirty="0" sz="2600" spc="2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and	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ext	tate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0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Use state stack to help</a:t>
            </a:r>
            <a:r>
              <a:rPr dirty="0" sz="2600" spc="4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control</a:t>
            </a:r>
            <a:endParaRPr sz="26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Parse tree</a:t>
            </a:r>
            <a:r>
              <a:rPr dirty="0" sz="2600" spc="-1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construction</a:t>
            </a:r>
            <a:endParaRPr sz="2600">
              <a:latin typeface="Tahoma"/>
              <a:cs typeface="Tahoma"/>
            </a:endParaRPr>
          </a:p>
          <a:p>
            <a:pPr lvl="1" marL="755650" indent="-286385">
              <a:lnSpc>
                <a:spcPct val="100000"/>
              </a:lnSpc>
              <a:spcBef>
                <a:spcPts val="625"/>
              </a:spcBef>
              <a:buChar char="•"/>
              <a:tabLst>
                <a:tab pos="756285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Reads input from left to</a:t>
            </a:r>
            <a:r>
              <a:rPr dirty="0" sz="2600" spc="55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right</a:t>
            </a:r>
            <a:endParaRPr sz="2600">
              <a:latin typeface="Tahoma"/>
              <a:cs typeface="Tahoma"/>
            </a:endParaRPr>
          </a:p>
          <a:p>
            <a:pPr lvl="1" marL="755650" indent="-285750">
              <a:lnSpc>
                <a:spcPct val="100000"/>
              </a:lnSpc>
              <a:spcBef>
                <a:spcPts val="625"/>
              </a:spcBef>
              <a:buChar char="•"/>
              <a:tabLst>
                <a:tab pos="755650" algn="l"/>
              </a:tabLst>
            </a:pP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Bottom-up construction of parse</a:t>
            </a:r>
            <a:r>
              <a:rPr dirty="0" sz="2600" spc="6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Tahoma"/>
                <a:cs typeface="Tahoma"/>
              </a:rPr>
              <a:t>tree</a:t>
            </a:r>
            <a:endParaRPr sz="2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378" y="495281"/>
            <a:ext cx="1303020" cy="308610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12700" marR="5080">
              <a:lnSpc>
                <a:spcPts val="1030"/>
              </a:lnSpc>
              <a:spcBef>
                <a:spcPts val="275"/>
              </a:spcBef>
            </a:pPr>
            <a:r>
              <a:rPr dirty="0" sz="1000">
                <a:latin typeface="Arial"/>
                <a:cs typeface="Arial"/>
              </a:rPr>
              <a:t>MIT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OpenCourseWare  </a:t>
            </a:r>
            <a:r>
              <a:rPr dirty="0" sz="100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http://ocw.mit.edu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954" y="1338612"/>
            <a:ext cx="2694940" cy="467359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55"/>
              </a:spcBef>
            </a:pPr>
            <a:r>
              <a:rPr dirty="0" sz="1200" spc="-5">
                <a:latin typeface="Arial"/>
                <a:cs typeface="Arial"/>
              </a:rPr>
              <a:t>6.035 Computer Language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Engineering</a:t>
            </a:r>
            <a:endParaRPr sz="120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380"/>
              </a:spcBef>
            </a:pPr>
            <a:r>
              <a:rPr dirty="0" sz="1000">
                <a:latin typeface="Arial"/>
                <a:cs typeface="Arial"/>
              </a:rPr>
              <a:t>Spring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2010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1026" y="2410340"/>
            <a:ext cx="53682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For </a:t>
            </a:r>
            <a:r>
              <a:rPr dirty="0" sz="1000" spc="-5">
                <a:latin typeface="Arial"/>
                <a:cs typeface="Arial"/>
              </a:rPr>
              <a:t>information about citing these materials or our </a:t>
            </a:r>
            <a:r>
              <a:rPr dirty="0" sz="1000">
                <a:latin typeface="Arial"/>
                <a:cs typeface="Arial"/>
              </a:rPr>
              <a:t>Terms of Use, visit: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http://ocw.mit.edu/terms</a:t>
            </a:r>
            <a:r>
              <a:rPr dirty="0" sz="100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Martin Rinard</dc:creator>
  <dc:title>6.035 Lecture 3, Introduction to shift-reduce parsing</dc:title>
  <dcterms:created xsi:type="dcterms:W3CDTF">2019-12-08T19:21:18Z</dcterms:created>
  <dcterms:modified xsi:type="dcterms:W3CDTF">2019-12-08T19:21:18Z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2010-12-02T00:00:00Z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2019-12-08T00:00:00Z</vt:filetime>
  </property>
</Properties>
</file>