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8" r:id="rId6"/>
    <p:sldId id="265" r:id="rId7"/>
    <p:sldId id="266" r:id="rId8"/>
    <p:sldId id="269" r:id="rId9"/>
    <p:sldId id="257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9C22-E29F-443D-A43F-F59E16127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14F2B-D4B2-4CC6-A184-F9AB77946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F0382-FD3F-40F1-9253-4DC4B3C9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7108-734E-4CD5-86C7-292625F9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8A6A3-B07D-491E-8899-4BC287D2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1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A282-C170-43D3-80CE-449F90D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059B2-322D-466F-8FEB-DE94081B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D4DFE-BBC9-4E61-93B3-08F5724D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34D4-1F95-4F18-842F-65C8950E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F930-F61B-4B02-B65A-2BDBD394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7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A0D416-8472-48FA-BC14-0BF2484DA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F02CB-05D3-4E92-8042-F2F3EB6A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DE2A2-87E9-4D76-8DDB-50591049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7C6A5-A93F-4EA6-B231-4E2BFB2E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C7146-F1D4-49BD-AB88-FBD2FB21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4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7769B-7CC5-4F1E-B3D2-EB1FA794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865BC-CD5D-4810-B552-30758A0F6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D4FEB-04AF-40CD-B01E-87898308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A6366-B585-4FB8-A58E-EFE1D28C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6CE77-80E6-4BE1-A14A-A9E2EDE7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0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AB08-29E3-4665-8C7C-C8FD3C60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27DAD-7288-4A6D-9678-B81E12D23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FBB87-A93A-4BC0-A86B-5203D4A4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6AE4-4FB7-44A1-B4FB-ACB5B810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8E8A7-FAEE-483F-90A8-436EAC6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7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D355-E723-49D5-9728-301F0A4D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B9A3-A0D0-43B4-B9F6-F89CA7D3D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36A72-14DE-4A31-9C5F-ACE159F22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6BF58-CB8D-4BBC-890C-B13BB16AD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33A29-3967-4843-A886-0D36A8FC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43EA3-4B54-452F-8E1B-197B23A9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6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8A3BA-0EBA-4CE1-A707-6F633E77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62B64-A54C-47B6-A683-D9C067A4A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14CC1-207E-4160-9105-CF64D76AA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6AB82D-FB2F-4207-B37F-383534282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4EEB7-1A0C-4F28-B058-6FEA8F59C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C7F18-1E8D-4FD8-BCC6-2F646A81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4BCE1D-D854-419B-91DF-0C760A7C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47DB54-61AB-485A-9288-86817B9D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9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F68E7-DF3C-456B-A242-2D1A6828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F97BA-5570-451B-BD1F-2E877E6E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20039-0DA2-4FB2-B488-5DF9B30D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95A0C-F90A-4D8B-A120-0D5FCA97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2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E03E56-CF2A-4BC9-9D5F-7C22C49A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36205-2200-4338-985F-7218F3CC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7F3C1-E15C-420C-A680-DDB028C6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18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E58E-554E-4C60-9C37-AAF05C08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94959-8B40-4418-A35E-A1484AEB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DB42F-23A4-44EB-8918-39479E7F7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7530F-DDBD-455C-95BF-D45D0EE9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B990E-F69E-4529-BC6A-D4110F05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EF019-A057-4E39-8E7E-872DFF8B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36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3DD2-DE88-4AFC-AEAE-1EB02DBC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CD53E-A2E6-464F-B83E-CA9EE0614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0DB3C-D189-4DFA-A849-FF80D038C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9BD0E-1366-4A45-83B3-0DF0D96A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6CA9F-05D6-468E-8BDB-D41F4ED9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8298-CE2C-419B-945D-DFA6ADE0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5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0F2151-4243-4A9B-B73B-C8933D2C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69674-473F-4A2B-9D20-0351C832C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AFF1-E2D5-48D9-9023-01F890F38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7B62-2CED-4CD2-AA26-53898F46064F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991EA-91F5-4838-A053-7F9DADB04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B7E70-3889-4814-9F55-8FA7951DC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B0D0-2E9C-4EBE-8958-4047E6863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3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1CC5-EBF9-4D0B-93AD-5C63DDB5E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464C9-1767-4CF6-B8C4-3029359991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84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6002C6A-4CA4-42C0-B67D-BE2B1536C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238125"/>
            <a:ext cx="107251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33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3FEDFA-232F-4700-B2FA-108D5E3B8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323850"/>
            <a:ext cx="1007745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7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602E67-832A-4EEB-847D-6DEA811A6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1" y="966787"/>
            <a:ext cx="9001124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60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42CAA1-B978-4595-B094-93E790DFF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981075"/>
            <a:ext cx="964882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03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D9D190-2139-4D5A-9D96-AB24A370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4" y="1181099"/>
            <a:ext cx="93249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2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42D37C-1C7E-408B-979B-59A5F3315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2" y="1195387"/>
            <a:ext cx="77628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36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93B742-2F94-4A5F-8D13-388E4764D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057274"/>
            <a:ext cx="97917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96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C97326-039C-4B2F-8463-A2E8EBEFD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1147762"/>
            <a:ext cx="93821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2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761E6B-4D64-446C-9707-31936F371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99" y="2166937"/>
            <a:ext cx="8410575" cy="391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2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70685D-8E18-4FD5-BE64-6D5C819C6B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6875" y="876300"/>
            <a:ext cx="8515350" cy="5300663"/>
          </a:xfrm>
        </p:spPr>
      </p:pic>
    </p:spTree>
    <p:extLst>
      <p:ext uri="{BB962C8B-B14F-4D97-AF65-F5344CB8AC3E}">
        <p14:creationId xmlns:p14="http://schemas.microsoft.com/office/powerpoint/2010/main" val="184533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Exercise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5</dc:title>
  <dc:creator>Mohammad Taye</dc:creator>
  <cp:lastModifiedBy>Mohammad Taye</cp:lastModifiedBy>
  <cp:revision>2</cp:revision>
  <dcterms:created xsi:type="dcterms:W3CDTF">2022-04-12T22:20:21Z</dcterms:created>
  <dcterms:modified xsi:type="dcterms:W3CDTF">2022-04-12T23:13:57Z</dcterms:modified>
</cp:coreProperties>
</file>