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10" r:id="rId3"/>
    <p:sldId id="409" r:id="rId4"/>
    <p:sldId id="266" r:id="rId5"/>
    <p:sldId id="407" r:id="rId6"/>
    <p:sldId id="408" r:id="rId7"/>
    <p:sldId id="257" r:id="rId8"/>
    <p:sldId id="265" r:id="rId9"/>
    <p:sldId id="258" r:id="rId10"/>
    <p:sldId id="260" r:id="rId11"/>
    <p:sldId id="259" r:id="rId12"/>
    <p:sldId id="261" r:id="rId13"/>
    <p:sldId id="262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26186-BA55-467C-BFC4-D60C15AE0AE0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6D265-DB57-4CC0-B51F-9411C55174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86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1012-F241-F348-E7C8-D3BDB2E7F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F6BD7-006E-AD04-A8A7-91210D9E1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2F428-0DBE-C969-BDD0-7078DA83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E1A7-E8DA-9C0D-4DD7-80744191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CC1EF-47FB-AC92-6E7F-267B051E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5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2319A-4C1D-F4A2-93BF-E39C2038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6C1F0-BD45-E4F7-63A0-BCA84BADF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96B6E-3A02-6387-8D55-0F0DFE5AE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29641-B382-8895-C634-BC780350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AC25C-6FE2-5B95-2DB2-86FE8B99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6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60B68-E1EF-E222-9CE1-C62827957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74AA-BEFA-0C3F-AA53-DC1D2746C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3EB7D-2A30-1FF1-80F5-0AA95F47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42F3A-55D5-B47B-E1C6-EE6B8EF0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AD9EA-6E00-0136-60DA-2CCC1CF6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F705-544B-F16D-0ABB-706E0995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A1C61-A4AE-519D-99DF-B9E1E2A64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7AF0D-16F6-A84A-CCF3-5B83B1036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B8C5E-79B5-73E5-15C9-81694070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0412C-8363-7561-2450-EBC56FA81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74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04C8-7D10-19E4-FD04-C20641E3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8637-5BEC-7310-A42C-3277716E9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262BF-611E-E512-F16A-D5227F6C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798B8-6FED-280B-ACD5-5D8F228E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1AB25-C167-7745-0499-49082A3F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30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2592F-388C-B4D8-2A42-956AAFCA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BDDB6-2FAF-6F69-C1F3-C4BC43629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CF635-B837-9CE4-E46F-74EC48AE7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CC9AD-D911-15D9-4843-332A31538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C2C42-767F-7096-7477-B6FA2A3F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E7C5D-4A09-EF6A-E12D-07A88CE5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5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FD3B4-87B6-563A-E1CC-28F5CE8C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03126-AAA3-400D-80FE-9D59E8CD3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D6FF3-327A-6E95-0FD6-800AA8ED5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892B9-571E-F9A3-BFA7-153978A7F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E2694-1328-9BE2-4D4E-C122E43F9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E0A762-5EE2-E232-DE42-E9C8ED0C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DCC1D-EF9F-705A-F9EF-312E8686A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6AEDE-0484-321B-E625-C25E7F84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96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B9415-7C38-BFBF-FFB9-A5EB5E17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FA27C-426A-BBF7-75D4-2CF56979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527C6-CFB9-CE3F-0403-E42F24F0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8DA96-9F28-1F3F-5365-54F71443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77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4CE78-158D-D484-F543-69C38C26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6060FB-9B2C-CC22-4039-9B01A079B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F456C-7E5D-1261-EC51-49C3D8F8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2FB9-29E7-3A94-FABB-E632C576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283C4-FBBF-C647-BC07-54B9CB9A2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EDD5C-5846-366D-ECE3-63F738DB4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B99D5-B725-3BBB-B3D5-4BABD391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C2D3B-C76F-D0A8-A3F9-85929C290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39D84-83F0-C58C-E1EF-CD6A1682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4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6DFD-F7A3-9B67-4A9A-CB339D77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CECAD-85E8-5B44-7B82-390EAEF2C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912D3-65F1-359F-C48C-6CBCCE56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0F70F-A4BB-7A59-DFB0-529D549A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5246F-5D15-9011-26D8-AAD02177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B6100-32B1-03E0-0365-E72C5F54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61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3058B-FDCA-1870-3935-BF4C0E24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ACE71-E546-4A5A-9611-3055C0D40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71BD1-B2D4-EFC7-D697-23A423A02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C63CA-A5F1-4D89-B25B-043DD2C10AF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DB0D5-11E1-B6F5-7890-E17DB7FEA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8DBB8-2529-82EC-956B-398154C3C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2FE7B-50BE-4F83-BF54-85D414220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1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2C0A-B7CC-A719-0009-DF93F4251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SQLite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8A58A-586A-B459-7D6A-CD80B7AD00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70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FAAE-D5FE-1D61-5F2E-C90C497D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Data Types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5377EB-B434-9C47-A691-782035208B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4720" y="1825625"/>
            <a:ext cx="9621520" cy="4351338"/>
          </a:xfrm>
        </p:spPr>
      </p:pic>
    </p:spTree>
    <p:extLst>
      <p:ext uri="{BB962C8B-B14F-4D97-AF65-F5344CB8AC3E}">
        <p14:creationId xmlns:p14="http://schemas.microsoft.com/office/powerpoint/2010/main" val="374615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36AF7-356A-8ED0-C0C2-F01CB9CFB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Data Types</a:t>
            </a:r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F779D35-0E0E-4DA0-FEE6-8FAEA43EC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019" y="1825625"/>
            <a:ext cx="9455962" cy="4351338"/>
          </a:xfrm>
        </p:spPr>
      </p:pic>
    </p:spTree>
    <p:extLst>
      <p:ext uri="{BB962C8B-B14F-4D97-AF65-F5344CB8AC3E}">
        <p14:creationId xmlns:p14="http://schemas.microsoft.com/office/powerpoint/2010/main" val="2412589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34DB-1282-D5F3-D45C-4D6DA4E8B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AAFD8A-5573-F955-1A65-B7F0214FC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432" y="1958181"/>
            <a:ext cx="7648575" cy="19526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452143-07F8-2813-AA6B-B4312AB5A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470" y="4025665"/>
            <a:ext cx="8136890" cy="246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52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49C1-442B-7AED-D13B-5B9D857C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Data Types (</a:t>
            </a:r>
            <a:r>
              <a:rPr lang="en-GB" b="0" i="0" dirty="0" err="1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typeof</a:t>
            </a:r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)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0A7443-E6A7-4CAD-C4B3-77128AB9A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560" y="1825625"/>
            <a:ext cx="9601199" cy="4351338"/>
          </a:xfrm>
        </p:spPr>
      </p:pic>
    </p:spTree>
    <p:extLst>
      <p:ext uri="{BB962C8B-B14F-4D97-AF65-F5344CB8AC3E}">
        <p14:creationId xmlns:p14="http://schemas.microsoft.com/office/powerpoint/2010/main" val="649651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C7BBD-23D5-F22B-C2AC-2D3A6DB7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Date and Time Data Type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C685D-8ED2-CA1B-7CCA-942ACEA8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en-GB" sz="2000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three special keywords that may be used as a default value:  </a:t>
            </a:r>
            <a:r>
              <a:rPr lang="en-GB" sz="2000" b="1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CURRENT_TIME</a:t>
            </a:r>
            <a:r>
              <a:rPr lang="en-GB" sz="2000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, </a:t>
            </a:r>
            <a:r>
              <a:rPr lang="en-GB" sz="2000" b="1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CURRENT_DATE,</a:t>
            </a:r>
            <a:r>
              <a:rPr lang="en-GB" sz="2000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 and </a:t>
            </a:r>
            <a:r>
              <a:rPr lang="en-GB" sz="2000" b="1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CURRENT_TIMESTAMP</a:t>
            </a:r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1B7FF7-AD03-8CE4-6587-DB8AFF9B7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020" y="3717925"/>
            <a:ext cx="55626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7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48034-DCEE-974F-8627-37140F11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CASE Syntax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C4D48-69D1-0CA7-39D6-0DBC1C39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CASE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condition1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result1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condition2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WHEN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conditionN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THEN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resultN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result</a:t>
            </a:r>
            <a:br>
              <a:rPr lang="en-GB" dirty="0"/>
            </a:b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01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F350-CC6C-2C8C-E070-ECC1942F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Case Statement for </a:t>
            </a:r>
            <a:r>
              <a:rPr lang="en-GB" dirty="0">
                <a:solidFill>
                  <a:srgbClr val="FF0000"/>
                </a:solidFill>
              </a:rPr>
              <a:t>SELECT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7984-99B0-F114-9621-EF1FE1B6A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SELECT </a:t>
            </a:r>
            <a:r>
              <a:rPr lang="en-GB" dirty="0" err="1"/>
              <a:t>orders_id</a:t>
            </a:r>
            <a:r>
              <a:rPr lang="en-GB" dirty="0"/>
              <a:t>, amount,</a:t>
            </a:r>
          </a:p>
          <a:p>
            <a:pPr marL="0" indent="0">
              <a:buNone/>
            </a:pPr>
            <a:r>
              <a:rPr lang="en-GB" dirty="0"/>
              <a:t>CASE</a:t>
            </a:r>
          </a:p>
          <a:p>
            <a:pPr marL="0" indent="0">
              <a:buNone/>
            </a:pPr>
            <a:r>
              <a:rPr lang="en-GB" dirty="0"/>
              <a:t>    WHEN amount &gt; 24 THEN 'The amount is greater than 25'</a:t>
            </a:r>
          </a:p>
          <a:p>
            <a:pPr marL="0" indent="0">
              <a:buNone/>
            </a:pPr>
            <a:r>
              <a:rPr lang="en-GB" dirty="0"/>
              <a:t>    WHEN amount = 22 THEN 'The amount is 22'</a:t>
            </a:r>
          </a:p>
          <a:p>
            <a:pPr marL="0" indent="0">
              <a:buNone/>
            </a:pPr>
            <a:r>
              <a:rPr lang="en-GB" dirty="0"/>
              <a:t>    ELSE 'The amount is under 22'</a:t>
            </a:r>
          </a:p>
          <a:p>
            <a:pPr marL="0" indent="0">
              <a:buNone/>
            </a:pPr>
            <a:r>
              <a:rPr lang="en-GB" dirty="0"/>
              <a:t>END </a:t>
            </a:r>
            <a:r>
              <a:rPr lang="en-GB" dirty="0">
                <a:solidFill>
                  <a:srgbClr val="FF0000"/>
                </a:solidFill>
              </a:rPr>
              <a:t>AS </a:t>
            </a:r>
            <a:r>
              <a:rPr lang="en-GB" dirty="0" err="1">
                <a:solidFill>
                  <a:srgbClr val="FF0000"/>
                </a:solidFill>
              </a:rPr>
              <a:t>amountText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>FROM ORDERS;</a:t>
            </a:r>
          </a:p>
        </p:txBody>
      </p:sp>
    </p:spTree>
    <p:extLst>
      <p:ext uri="{BB962C8B-B14F-4D97-AF65-F5344CB8AC3E}">
        <p14:creationId xmlns:p14="http://schemas.microsoft.com/office/powerpoint/2010/main" val="95491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5614-903B-4130-F71F-DBC1D3E29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Example of Case Statement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B346A2-5A92-9B75-1510-465DD810DE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480" y="1978500"/>
            <a:ext cx="3611880" cy="363489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3E885A-CD8E-1FA9-45C2-4908145EA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120" y="1849755"/>
            <a:ext cx="3952240" cy="28432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74FD70-0031-134C-2F63-C10A40B97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1002" y="4930417"/>
            <a:ext cx="6065838" cy="164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6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CAF0A-EF8E-60E4-B4ED-F287F645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Case Statement for Conditional Updates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F4AC7-0A75-C41C-29A4-778DF0030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492250"/>
            <a:ext cx="10515600" cy="4351338"/>
          </a:xfrm>
        </p:spPr>
        <p:txBody>
          <a:bodyPr/>
          <a:lstStyle/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SQL statement  by using case to </a:t>
            </a: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company want to give 10% discount for all orders amount with value greater than 30 JD  and 5 % on amount under 30 JD only on 2/12/2022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 by yourself how to make the discount first </a:t>
            </a: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33696E-C108-3635-A0E6-555084D7F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4387850"/>
            <a:ext cx="67722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0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EA72B-A624-B5B6-9182-DDF3A232F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6E768-3035-4178-3F76-DE6609FC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SQL statement  show that 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over 5000 as salary then s\he is a boss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less than 5000 and over 4000 as salary then s\he is a manager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employee earn between 2000 and 1500 as salary then s\he is a worker</a:t>
            </a:r>
          </a:p>
          <a:p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 he is trainee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23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5789-0F26-AFBA-3B33-A2F722D7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Table with </a:t>
            </a:r>
            <a:r>
              <a:rPr lang="en-GB" b="0" i="0" dirty="0" err="1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Auto_Increment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849CA1-45D1-CDC5-ECF0-6A19CA0B85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01" y="1927384"/>
            <a:ext cx="6929120" cy="165909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AD10E8-2253-8741-E31C-41E3208199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9898" y="4731385"/>
            <a:ext cx="450532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33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862B-7304-5BD1-8D4F-A2F492E42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Rename Table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994939-EEE7-F524-137C-57AD784899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7960" y="3008471"/>
            <a:ext cx="4419600" cy="54292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BAC431-6726-299D-6206-C11E6E9C3AFA}"/>
              </a:ext>
            </a:extLst>
          </p:cNvPr>
          <p:cNvSpPr txBox="1"/>
          <p:nvPr/>
        </p:nvSpPr>
        <p:spPr>
          <a:xfrm>
            <a:off x="1005840" y="178877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To rename a table in </a:t>
            </a:r>
            <a:r>
              <a:rPr lang="en-GB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SQLite</a:t>
            </a:r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, the following syntax is used.</a:t>
            </a:r>
          </a:p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85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614DA-011C-627D-21FE-EA67A78E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Table with </a:t>
            </a:r>
            <a:r>
              <a:rPr lang="en-GB" b="0" i="0" dirty="0" err="1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Auto_Increment</a:t>
            </a:r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 (</a:t>
            </a:r>
            <a:r>
              <a:rPr lang="en-GB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insert</a:t>
            </a:r>
            <a:r>
              <a:rPr lang="en-GB" b="0" i="0" dirty="0">
                <a:solidFill>
                  <a:srgbClr val="4E4E4E"/>
                </a:solidFill>
                <a:effectLst/>
                <a:latin typeface="Segoe UI" panose="020B0502040204020203" pitchFamily="34" charset="0"/>
              </a:rPr>
              <a:t>) 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F809B80-53C7-B40D-20E6-637745CBE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0800" y="2643981"/>
            <a:ext cx="8554720" cy="2714625"/>
          </a:xfrm>
        </p:spPr>
      </p:pic>
    </p:spTree>
    <p:extLst>
      <p:ext uri="{BB962C8B-B14F-4D97-AF65-F5344CB8AC3E}">
        <p14:creationId xmlns:p14="http://schemas.microsoft.com/office/powerpoint/2010/main" val="1890563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264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Segoe UI</vt:lpstr>
      <vt:lpstr>Times New Roman</vt:lpstr>
      <vt:lpstr>Office Theme</vt:lpstr>
      <vt:lpstr>SQLite </vt:lpstr>
      <vt:lpstr>CASE Syntax</vt:lpstr>
      <vt:lpstr>Case Statement for SELECT</vt:lpstr>
      <vt:lpstr>Example of Case Statement</vt:lpstr>
      <vt:lpstr>Case Statement for Conditional Updates</vt:lpstr>
      <vt:lpstr>Example </vt:lpstr>
      <vt:lpstr>Table with Auto_Increment</vt:lpstr>
      <vt:lpstr>Rename Table</vt:lpstr>
      <vt:lpstr>Table with Auto_Increment (insert) </vt:lpstr>
      <vt:lpstr>Data Types</vt:lpstr>
      <vt:lpstr>Data Types</vt:lpstr>
      <vt:lpstr>Example </vt:lpstr>
      <vt:lpstr>Data Types (typeof)</vt:lpstr>
      <vt:lpstr>Date and Time Data 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Taye</dc:creator>
  <cp:lastModifiedBy> </cp:lastModifiedBy>
  <cp:revision>2</cp:revision>
  <dcterms:created xsi:type="dcterms:W3CDTF">2023-01-10T16:22:52Z</dcterms:created>
  <dcterms:modified xsi:type="dcterms:W3CDTF">2023-01-10T18:12:19Z</dcterms:modified>
</cp:coreProperties>
</file>