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84" d="100"/>
          <a:sy n="84" d="100"/>
        </p:scale>
        <p:origin x="143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137C5E-C7E2-4FEB-8231-CE1BAD48E5C6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5BB8BF-92E1-4E29-9C27-F18B17D275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72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889E-1189-4734-B764-2E97AEC38C83}" type="datetime1">
              <a:rPr lang="en-US" smtClean="0"/>
              <a:t>11/15/2017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D582-707E-41E0-81A9-2D6552205B02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2942D-9D44-4F9B-97A3-EDDE42C9758D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F2AB-A0FD-4FA9-8F54-3725352A7870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01793-7DDA-4673-9544-DF223C735A9F}" type="datetime1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4D35C-87BD-42EF-9579-AC6BFF57A6BA}" type="datetime1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B37AE-3775-4778-A3F0-DA16778551C2}" type="datetime1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2B0B4-C278-4471-99B8-A75E079A0AC0}" type="datetime1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1BF8-AB6D-4497-A877-623645994E8C}" type="datetime1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F8F17-830A-4F04-B036-067D3C1AECBC}" type="datetime1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60B5-8349-42FF-9DD8-7F44E17EE7F1}" type="datetime1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761F155-10C9-4CCF-A39A-E14FA3B54530}" type="datetime1">
              <a:rPr lang="en-US" smtClean="0"/>
              <a:t>11/15/2017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Visual programming</a:t>
            </a:r>
            <a:br>
              <a:rPr lang="en-US" dirty="0" smtClean="0"/>
            </a:br>
            <a:r>
              <a:rPr lang="en-US" dirty="0" smtClean="0"/>
              <a:t>Chapter </a:t>
            </a:r>
            <a:r>
              <a:rPr lang="en-US" dirty="0" smtClean="0"/>
              <a:t>2: Events and Event Handling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Eman</a:t>
            </a:r>
            <a:r>
              <a:rPr lang="en-US" dirty="0" smtClean="0"/>
              <a:t> </a:t>
            </a:r>
            <a:r>
              <a:rPr lang="en-US" dirty="0" err="1" smtClean="0"/>
              <a:t>Alnaji</a:t>
            </a:r>
            <a:endParaRPr lang="en-US" dirty="0" smtClean="0"/>
          </a:p>
          <a:p>
            <a:r>
              <a:rPr lang="en-US" dirty="0" err="1" smtClean="0"/>
              <a:t>Dareen</a:t>
            </a:r>
            <a:r>
              <a:rPr lang="en-US" dirty="0" smtClean="0"/>
              <a:t> </a:t>
            </a:r>
            <a:r>
              <a:rPr lang="en-US" dirty="0" err="1" smtClean="0"/>
              <a:t>Hamoudeh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416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an Event Handler other than the default</a:t>
            </a:r>
            <a:r>
              <a:rPr lang="en-US" dirty="0" smtClean="0"/>
              <a:t>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simple action, will create the event handler in the code and connect it directly with the button and the Enter event.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3969" y="5257800"/>
            <a:ext cx="5391150" cy="9906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1888" y="1847088"/>
            <a:ext cx="2743200" cy="35718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046677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call the same Event Handler by different controls</a:t>
            </a:r>
            <a:r>
              <a:rPr lang="en-US" dirty="0" smtClean="0"/>
              <a:t>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Sometimes, you need to repeat the same code in several controls.</a:t>
            </a:r>
          </a:p>
          <a:p>
            <a:r>
              <a:rPr lang="en-US" dirty="0" smtClean="0"/>
              <a:t>For example, you need to create 2 buttons, and both of them should close the form.</a:t>
            </a:r>
          </a:p>
          <a:p>
            <a:r>
              <a:rPr lang="en-US" dirty="0" smtClean="0"/>
              <a:t>So, all you need is to create the event handler (button1_Click) for button1, and write the needed code in it. Then, point to this event handler by button2, via the Properties Window.</a:t>
            </a:r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1" y="1752600"/>
            <a:ext cx="4191000" cy="74754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7700" y="2569628"/>
            <a:ext cx="1905000" cy="1254348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29400" y="2569628"/>
            <a:ext cx="1981200" cy="174770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4572000" y="3886200"/>
            <a:ext cx="1295400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r>
              <a:rPr lang="en-US" sz="1400" dirty="0" smtClean="0">
                <a:ln>
                  <a:solidFill>
                    <a:schemeClr val="tx1"/>
                  </a:solidFill>
                </a:ln>
              </a:rPr>
              <a:t>Here select the needed event handler</a:t>
            </a:r>
            <a:endParaRPr lang="ar-JO" sz="1400" dirty="0">
              <a:ln>
                <a:solidFill>
                  <a:schemeClr val="tx1"/>
                </a:solidFill>
              </a:ln>
            </a:endParaRPr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 flipV="1">
            <a:off x="5867400" y="3733800"/>
            <a:ext cx="1447800" cy="5217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9700" y="4740628"/>
            <a:ext cx="2667000" cy="1647825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Oval 17"/>
          <p:cNvSpPr/>
          <p:nvPr/>
        </p:nvSpPr>
        <p:spPr>
          <a:xfrm>
            <a:off x="6305550" y="5943600"/>
            <a:ext cx="123825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  <p:sp>
        <p:nvSpPr>
          <p:cNvPr id="19" name="Oval 18"/>
          <p:cNvSpPr/>
          <p:nvPr/>
        </p:nvSpPr>
        <p:spPr>
          <a:xfrm>
            <a:off x="5244084" y="5003388"/>
            <a:ext cx="647700" cy="304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56563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0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The 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0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an Event?</a:t>
            </a:r>
          </a:p>
          <a:p>
            <a:r>
              <a:rPr lang="en-US" dirty="0" smtClean="0"/>
              <a:t>What is an Event Handler?</a:t>
            </a:r>
            <a:endParaRPr lang="en-US" dirty="0" smtClean="0"/>
          </a:p>
          <a:p>
            <a:r>
              <a:rPr lang="en-US" dirty="0" smtClean="0"/>
              <a:t>What is the default event and how to create an event handler for it?</a:t>
            </a:r>
          </a:p>
          <a:p>
            <a:r>
              <a:rPr lang="en-US" dirty="0" smtClean="0"/>
              <a:t>How to create an Event Handler other than the default?</a:t>
            </a:r>
          </a:p>
          <a:p>
            <a:r>
              <a:rPr lang="en-US" dirty="0" smtClean="0"/>
              <a:t>How to call the same Event Handler by different controls?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42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Event?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>
                <a:latin typeface="Times New Roman" pitchFamily="18" charset="0"/>
              </a:rPr>
              <a:t>An event is an action done by the user, or by the program itself, </a:t>
            </a:r>
            <a:r>
              <a:rPr lang="en-US" altLang="en-US" dirty="0" smtClean="0">
                <a:latin typeface="Times New Roman" pitchFamily="18" charset="0"/>
              </a:rPr>
              <a:t>during the runtime of the project.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When a user clicks a button.</a:t>
            </a:r>
          </a:p>
          <a:p>
            <a:pPr lvl="1"/>
            <a:r>
              <a:rPr lang="en-US" dirty="0" smtClean="0"/>
              <a:t>When a user checks a checkbox.</a:t>
            </a:r>
          </a:p>
          <a:p>
            <a:pPr lvl="1"/>
            <a:r>
              <a:rPr lang="en-US" dirty="0" smtClean="0"/>
              <a:t>When the user moves the mouse over the form.</a:t>
            </a:r>
          </a:p>
          <a:p>
            <a:r>
              <a:rPr lang="en-US" dirty="0" smtClean="0"/>
              <a:t>Sometimes you need to relate these events with certain action(s) in your project.</a:t>
            </a:r>
          </a:p>
          <a:p>
            <a:pPr lvl="1"/>
            <a:r>
              <a:rPr lang="en-US" dirty="0" smtClean="0"/>
              <a:t>Example: when the button is clicked </a:t>
            </a:r>
            <a:r>
              <a:rPr lang="en-US" dirty="0" smtClean="0">
                <a:sym typeface="Wingdings" panose="05000000000000000000" pitchFamily="2" charset="2"/>
              </a:rPr>
              <a:t> close the form.</a:t>
            </a:r>
          </a:p>
          <a:p>
            <a:pPr marL="393192" lvl="1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Here, you will need to create an </a:t>
            </a:r>
            <a:r>
              <a:rPr lang="en-US" u="sng" dirty="0" smtClean="0">
                <a:sym typeface="Wingdings" panose="05000000000000000000" pitchFamily="2" charset="2"/>
              </a:rPr>
              <a:t>Event Handler</a:t>
            </a:r>
            <a:r>
              <a:rPr lang="en-US" dirty="0" smtClean="0">
                <a:sym typeface="Wingdings" panose="05000000000000000000" pitchFamily="2" charset="2"/>
              </a:rPr>
              <a:t>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91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an Event Handler?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Event Handler, is a </a:t>
            </a:r>
            <a:r>
              <a:rPr lang="en-US" u="sng" dirty="0" smtClean="0"/>
              <a:t>Method</a:t>
            </a:r>
            <a:r>
              <a:rPr lang="en-US" dirty="0" smtClean="0"/>
              <a:t> created in your code, but is attached to the control and event you need, so that whenever the event takes place the Method will be called and executed.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Important Note: You don’t need to call the Event Handler explicitly, all you need is to relate it to a certain event and this event will call it.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1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control has a default event, which is the common event that a user is familiar with.</a:t>
            </a:r>
          </a:p>
          <a:p>
            <a:pPr lvl="1"/>
            <a:r>
              <a:rPr lang="en-US" dirty="0" smtClean="0"/>
              <a:t>Example: When a user sees a button on the form, he/she will anticipate that this button should be clicked, so the default event for a </a:t>
            </a:r>
            <a:r>
              <a:rPr lang="en-US" u="sng" dirty="0" smtClean="0"/>
              <a:t>button</a:t>
            </a:r>
            <a:r>
              <a:rPr lang="en-US" dirty="0" smtClean="0"/>
              <a:t> is </a:t>
            </a:r>
            <a:r>
              <a:rPr lang="en-US" u="sng" dirty="0" smtClean="0"/>
              <a:t>click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So how to create an Event Handler for a default event? Simply, by </a:t>
            </a:r>
            <a:r>
              <a:rPr lang="en-US" dirty="0" err="1" smtClean="0"/>
              <a:t>doubleclick</a:t>
            </a:r>
            <a:r>
              <a:rPr lang="en-US" dirty="0" smtClean="0"/>
              <a:t> on the control at design area, and a new method (event handler) will be created in the code file, and connected to this control and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7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Suppose you have a button1 in your form.</a:t>
            </a:r>
          </a:p>
          <a:p>
            <a:r>
              <a:rPr lang="en-US" sz="2400" dirty="0" smtClean="0"/>
              <a:t>Double click on the button, and check the code in form1.cs.</a:t>
            </a:r>
          </a:p>
          <a:p>
            <a:r>
              <a:rPr lang="en-US" sz="2400" dirty="0" smtClean="0"/>
              <a:t>Note here that the event handler is named after both the control and the event </a:t>
            </a:r>
            <a:r>
              <a:rPr lang="en-US" sz="2400" dirty="0" smtClean="0">
                <a:solidFill>
                  <a:srgbClr val="0070C0"/>
                </a:solidFill>
              </a:rPr>
              <a:t>button1_Click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725" y="4267200"/>
            <a:ext cx="2352675" cy="181927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795" y="3886200"/>
            <a:ext cx="5962650" cy="24098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942483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How to relate this function to this event, surely the name is not enough.</a:t>
            </a:r>
          </a:p>
          <a:p>
            <a:r>
              <a:rPr lang="en-US" sz="2400" dirty="0" smtClean="0"/>
              <a:t>In the Properties window, click on the Events Icon </a:t>
            </a:r>
          </a:p>
          <a:p>
            <a:r>
              <a:rPr lang="en-US" sz="2400" dirty="0" smtClean="0"/>
              <a:t>This icon will display all the possible events for the selected control. (form also has its own events).</a:t>
            </a:r>
          </a:p>
          <a:p>
            <a:r>
              <a:rPr lang="en-US" sz="2400" dirty="0" smtClean="0"/>
              <a:t>Check here, the name of the event handler button1_Click is displayed next to event Click. This connection is created as soon as you double clicked on the button, and the event handler was created and connected directly.</a:t>
            </a:r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971800"/>
            <a:ext cx="295275" cy="30480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090" y="1997036"/>
            <a:ext cx="3805238" cy="4703103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236794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What is the default event? And how to create an Event Handler for it?</a:t>
            </a:r>
            <a:endParaRPr lang="ar-JO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Now you can add the code you need to be executed when this button is clicked.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500" y="3810000"/>
            <a:ext cx="5057775" cy="88582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62515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to create an Event Handler other than the default</a:t>
            </a:r>
            <a:r>
              <a:rPr lang="en-US" dirty="0" smtClean="0"/>
              <a:t>?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Suppose you need to activate another event on the button other than the default (click).</a:t>
            </a:r>
          </a:p>
          <a:p>
            <a:r>
              <a:rPr lang="en-US" dirty="0" smtClean="0"/>
              <a:t>For example, you need to activate the (Enter) event.</a:t>
            </a:r>
          </a:p>
          <a:p>
            <a:r>
              <a:rPr lang="en-US" dirty="0" smtClean="0"/>
              <a:t>All you need to do is go the Properties Window, and click on the Events button, and search for the (Event) event. </a:t>
            </a:r>
          </a:p>
          <a:p>
            <a:r>
              <a:rPr lang="en-US" dirty="0" smtClean="0"/>
              <a:t>Then, you either double click on it, or press enter.</a:t>
            </a:r>
          </a:p>
          <a:p>
            <a:endParaRPr lang="ar-J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880616"/>
            <a:ext cx="2314575" cy="364807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61895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745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Calibri</vt:lpstr>
      <vt:lpstr>Constantia</vt:lpstr>
      <vt:lpstr>Majalla UI</vt:lpstr>
      <vt:lpstr>Times New Roman</vt:lpstr>
      <vt:lpstr>Traditional Arabic</vt:lpstr>
      <vt:lpstr>Wingdings</vt:lpstr>
      <vt:lpstr>Wingdings 2</vt:lpstr>
      <vt:lpstr>Flow</vt:lpstr>
      <vt:lpstr>Visual programming Chapter 2: Events and Event Handling</vt:lpstr>
      <vt:lpstr>Contents</vt:lpstr>
      <vt:lpstr>What is an Event?</vt:lpstr>
      <vt:lpstr>What is an Event Handler?</vt:lpstr>
      <vt:lpstr>What is the default event? And how to create an Event Handler for it?</vt:lpstr>
      <vt:lpstr>What is the default event? And how to create an Event Handler for it?</vt:lpstr>
      <vt:lpstr>What is the default event? And how to create an Event Handler for it?</vt:lpstr>
      <vt:lpstr>What is the default event? And how to create an Event Handler for it?</vt:lpstr>
      <vt:lpstr>How to create an Event Handler other than the default?</vt:lpstr>
      <vt:lpstr>How to create an Event Handler other than the default?</vt:lpstr>
      <vt:lpstr>How to call the same Event Handler by different controls?</vt:lpstr>
      <vt:lpstr>The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programming</dc:title>
  <dc:creator>Eman</dc:creator>
  <cp:lastModifiedBy>Eman Al-Nagi</cp:lastModifiedBy>
  <cp:revision>54</cp:revision>
  <dcterms:created xsi:type="dcterms:W3CDTF">2006-08-16T00:00:00Z</dcterms:created>
  <dcterms:modified xsi:type="dcterms:W3CDTF">2017-11-15T07:18:00Z</dcterms:modified>
</cp:coreProperties>
</file>